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customXml/itemProps159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handoutMasters/handoutMaster1.xml" ContentType="application/vnd.openxmlformats-officedocument.presentationml.handoutMaster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9" r:id="rId3"/>
    <p:sldId id="291" r:id="rId4"/>
    <p:sldId id="321" r:id="rId5"/>
    <p:sldId id="317" r:id="rId6"/>
    <p:sldId id="329" r:id="rId7"/>
    <p:sldId id="263" r:id="rId8"/>
    <p:sldId id="332" r:id="rId9"/>
    <p:sldId id="333" r:id="rId10"/>
    <p:sldId id="334" r:id="rId11"/>
    <p:sldId id="339" r:id="rId12"/>
    <p:sldId id="340" r:id="rId13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DDF"/>
    <a:srgbClr val="72BFEA"/>
    <a:srgbClr val="0100B3"/>
    <a:srgbClr val="364677"/>
    <a:srgbClr val="669B3F"/>
    <a:srgbClr val="D3AD2B"/>
    <a:srgbClr val="B2B2B2"/>
    <a:srgbClr val="202020"/>
    <a:srgbClr val="32323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6" y="440"/>
      </p:cViewPr>
      <p:guideLst>
        <p:guide orient="horz" pos="2136"/>
        <p:guide pos="380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60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customXmlProps" Target="../customXml/itemProps159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js\AppData\Local\Temp\wps.WvcYsN\Chart%20in%20Wp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1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js\AppData\Local\Temp\wps.WvcYsN\Chart%20in%20Wp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68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680"/>
              <a:t>Performance comparision</a:t>
            </a:r>
            <a:endParaRPr lang="en-US" altLang="zh-CN" sz="168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'[Chart in Wps.xlsx]Sheet1'!$B$1</c:f>
              <c:strCache>
                <c:ptCount val="1"/>
                <c:pt idx="0">
                  <c:v>Speed (FPS)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'[Chart in Wps.xlsx]Sheet1'!$A$2:$A$5</c:f>
              <c:strCache>
                <c:ptCount val="4"/>
                <c:pt idx="0">
                  <c:v>R-CNN 
(VOC 2012)</c:v>
                </c:pt>
                <c:pt idx="1">
                  <c:v>Fast R-CNN 
(VOC 2012)</c:v>
                </c:pt>
                <c:pt idx="2">
                  <c:v>Faster R-CNN 
(VOC 2012)</c:v>
                </c:pt>
                <c:pt idx="3">
                  <c:v>Mask R-CNN 
(COCO 2015)</c:v>
                </c:pt>
              </c:strCache>
            </c:strRef>
          </c:cat>
          <c:val>
            <c:numRef>
              <c:f>'[Chart in Wps.xlsx]Sheet1'!$B$2:$B$5</c:f>
              <c:numCache>
                <c:formatCode>General</c:formatCode>
                <c:ptCount val="4"/>
                <c:pt idx="0">
                  <c:v>0.02</c:v>
                </c:pt>
                <c:pt idx="1">
                  <c:v>0.5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01783316"/>
        <c:axId val="486459004"/>
      </c:lineChart>
      <c:lineChart>
        <c:grouping val="stacked"/>
        <c:varyColors val="0"/>
        <c:ser>
          <c:idx val="1"/>
          <c:order val="1"/>
          <c:tx>
            <c:strRef>
              <c:f>'[Chart in Wps.xlsx]Sheet1'!$C$1</c:f>
              <c:strCache>
                <c:ptCount val="1"/>
                <c:pt idx="0">
                  <c:v>mAP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'[Chart in Wps.xlsx]Sheet1'!$A$2:$A$5</c:f>
              <c:strCache>
                <c:ptCount val="4"/>
                <c:pt idx="0">
                  <c:v>R-CNN 
(VOC 2012)</c:v>
                </c:pt>
                <c:pt idx="1">
                  <c:v>Fast R-CNN 
(VOC 2012)</c:v>
                </c:pt>
                <c:pt idx="2">
                  <c:v>Faster R-CNN 
(VOC 2012)</c:v>
                </c:pt>
                <c:pt idx="3">
                  <c:v>Mask R-CNN 
(COCO 2015)</c:v>
                </c:pt>
              </c:strCache>
            </c:strRef>
          </c:cat>
          <c:val>
            <c:numRef>
              <c:f>'[Chart in Wps.xlsx]Sheet1'!$C$2:$C$5</c:f>
              <c:numCache>
                <c:formatCode>0.00%</c:formatCode>
                <c:ptCount val="4"/>
                <c:pt idx="0">
                  <c:v>0.537</c:v>
                </c:pt>
                <c:pt idx="1">
                  <c:v>0.669</c:v>
                </c:pt>
                <c:pt idx="2">
                  <c:v>0.788</c:v>
                </c:pt>
                <c:pt idx="3">
                  <c:v>0.371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6779971"/>
        <c:axId val="721148328"/>
      </c:lineChart>
      <c:catAx>
        <c:axId val="7017833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486459004"/>
        <c:crosses val="autoZero"/>
        <c:auto val="1"/>
        <c:lblAlgn val="ctr"/>
        <c:lblOffset val="100"/>
        <c:noMultiLvlLbl val="0"/>
      </c:catAx>
      <c:valAx>
        <c:axId val="486459004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01783316"/>
        <c:crosses val="autoZero"/>
        <c:crossBetween val="between"/>
      </c:valAx>
      <c:catAx>
        <c:axId val="136779971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21148328"/>
        <c:crosses val="autoZero"/>
        <c:auto val="1"/>
        <c:lblAlgn val="ctr"/>
        <c:lblOffset val="100"/>
        <c:noMultiLvlLbl val="0"/>
      </c:catAx>
      <c:valAx>
        <c:axId val="721148328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136779971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4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zero"/>
    <c:showDLblsOverMax val="0"/>
  </c:chart>
  <c:spPr>
    <a:solidFill>
      <a:schemeClr val="bg1"/>
    </a:solidFill>
    <a:ln w="6350" cap="flat" cmpd="sng" algn="ctr">
      <a:solidFill>
        <a:schemeClr val="tx1">
          <a:lumMod val="50000"/>
          <a:lumOff val="50000"/>
          <a:alpha val="25000"/>
        </a:schemeClr>
      </a:solidFill>
      <a:round/>
    </a:ln>
    <a:effectLst/>
  </c:spPr>
  <c:txPr>
    <a:bodyPr/>
    <a:lstStyle/>
    <a:p>
      <a:pPr>
        <a:defRPr lang="zh-CN" sz="14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Speed (FPS)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R-CNN 
(VOC 2012)</c:v>
                </c:pt>
                <c:pt idx="1">
                  <c:v>Fast R-CNN 
(VOC 2012)</c:v>
                </c:pt>
                <c:pt idx="2">
                  <c:v>Faster R-CNN 
(VOC 2012)</c:v>
                </c:pt>
                <c:pt idx="3">
                  <c:v>Mask R-CNN 
(COCO 2015)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0.02</c:v>
                </c:pt>
                <c:pt idx="1">
                  <c:v>0.5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mAP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R-CNN 
(VOC 2012)</c:v>
                </c:pt>
                <c:pt idx="1">
                  <c:v>Fast R-CNN 
(VOC 2012)</c:v>
                </c:pt>
                <c:pt idx="2">
                  <c:v>Faster R-CNN 
(VOC 2012)</c:v>
                </c:pt>
                <c:pt idx="3">
                  <c:v>Mask R-CNN 
(COCO 2015)</c:v>
                </c:pt>
              </c:strCache>
            </c:strRef>
          </c:cat>
          <c:val>
            <c:numRef>
              <c:f>Sheet1!$C$2:$C$5</c:f>
              <c:numCache>
                <c:formatCode>0.00%</c:formatCode>
                <c:ptCount val="4"/>
                <c:pt idx="0">
                  <c:v>0.537</c:v>
                </c:pt>
                <c:pt idx="1">
                  <c:v>0.669</c:v>
                </c:pt>
                <c:pt idx="2">
                  <c:v>0.788</c:v>
                </c:pt>
                <c:pt idx="3">
                  <c:v>0.371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Sheet1!$A$2:$A$5</c:f>
              <c:strCache>
                <c:ptCount val="4"/>
                <c:pt idx="0">
                  <c:v>R-CNN 
(VOC 2012)</c:v>
                </c:pt>
                <c:pt idx="1">
                  <c:v>Fast R-CNN 
(VOC 2012)</c:v>
                </c:pt>
                <c:pt idx="2">
                  <c:v>Faster R-CNN 
(VOC 2012)</c:v>
                </c:pt>
                <c:pt idx="3">
                  <c:v>Mask R-CNN 
(COCO 2015)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22722113"/>
        <c:axId val="925925898"/>
      </c:lineChart>
      <c:catAx>
        <c:axId val="22272211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5925898"/>
        <c:crosses val="autoZero"/>
        <c:auto val="1"/>
        <c:lblAlgn val="ctr"/>
        <c:lblOffset val="100"/>
        <c:noMultiLvlLbl val="0"/>
      </c:catAx>
      <c:valAx>
        <c:axId val="92592589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2272211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/>
              <a:t>Performance comparision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'[Chart in Wps.xlsx]Sheet1'!$B$1</c:f>
              <c:strCache>
                <c:ptCount val="1"/>
                <c:pt idx="0">
                  <c:v>Speed (FPS)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'[Chart in Wps.xlsx]Sheet1'!$A$2:$A$5</c:f>
              <c:strCache>
                <c:ptCount val="4"/>
                <c:pt idx="0">
                  <c:v>R-CNN 
(VOC 2012)</c:v>
                </c:pt>
                <c:pt idx="1">
                  <c:v>Fast R-CNN 
(VOC 2012)</c:v>
                </c:pt>
                <c:pt idx="2">
                  <c:v>Faster R-CNN 
(VOC 2012)</c:v>
                </c:pt>
                <c:pt idx="3">
                  <c:v>Mask R-CNN 
(COCO 2015)</c:v>
                </c:pt>
              </c:strCache>
            </c:strRef>
          </c:cat>
          <c:val>
            <c:numRef>
              <c:f>'[Chart in Wps.xlsx]Sheet1'!$B$2:$B$5</c:f>
              <c:numCache>
                <c:formatCode>General</c:formatCode>
                <c:ptCount val="4"/>
                <c:pt idx="0">
                  <c:v>0.02</c:v>
                </c:pt>
                <c:pt idx="1">
                  <c:v>0.5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01783316"/>
        <c:axId val="486459004"/>
      </c:lineChart>
      <c:lineChart>
        <c:grouping val="stacked"/>
        <c:varyColors val="0"/>
        <c:ser>
          <c:idx val="1"/>
          <c:order val="1"/>
          <c:tx>
            <c:strRef>
              <c:f>'[Chart in Wps.xlsx]Sheet1'!$C$1</c:f>
              <c:strCache>
                <c:ptCount val="1"/>
                <c:pt idx="0">
                  <c:v>mAP 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'[Chart in Wps.xlsx]Sheet1'!$A$2:$A$5</c:f>
              <c:strCache>
                <c:ptCount val="4"/>
                <c:pt idx="0">
                  <c:v>R-CNN 
(VOC 2012)</c:v>
                </c:pt>
                <c:pt idx="1">
                  <c:v>Fast R-CNN 
(VOC 2012)</c:v>
                </c:pt>
                <c:pt idx="2">
                  <c:v>Faster R-CNN 
(VOC 2012)</c:v>
                </c:pt>
                <c:pt idx="3">
                  <c:v>Mask R-CNN 
(COCO 2015)</c:v>
                </c:pt>
              </c:strCache>
            </c:strRef>
          </c:cat>
          <c:val>
            <c:numRef>
              <c:f>'[Chart in Wps.xlsx]Sheet1'!$C$2:$C$5</c:f>
              <c:numCache>
                <c:formatCode>0.00%</c:formatCode>
                <c:ptCount val="4"/>
                <c:pt idx="0">
                  <c:v>0.537</c:v>
                </c:pt>
                <c:pt idx="1">
                  <c:v>0.669</c:v>
                </c:pt>
                <c:pt idx="2">
                  <c:v>0.788</c:v>
                </c:pt>
                <c:pt idx="3">
                  <c:v>0.371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36779971"/>
        <c:axId val="721148328"/>
      </c:lineChart>
      <c:catAx>
        <c:axId val="7017833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486459004"/>
        <c:crosses val="autoZero"/>
        <c:auto val="1"/>
        <c:lblAlgn val="ctr"/>
        <c:lblOffset val="100"/>
        <c:noMultiLvlLbl val="0"/>
      </c:catAx>
      <c:valAx>
        <c:axId val="486459004"/>
        <c:scaling>
          <c:orientation val="minMax"/>
          <c:max val="5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01783316"/>
        <c:crosses val="autoZero"/>
        <c:crossBetween val="between"/>
      </c:valAx>
      <c:catAx>
        <c:axId val="136779971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721148328"/>
        <c:crosses val="autoZero"/>
        <c:auto val="1"/>
        <c:lblAlgn val="ctr"/>
        <c:lblOffset val="100"/>
        <c:noMultiLvlLbl val="0"/>
      </c:catAx>
      <c:valAx>
        <c:axId val="721148328"/>
        <c:scaling>
          <c:orientation val="minMax"/>
        </c:scaling>
        <c:delete val="0"/>
        <c:axPos val="r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136779971"/>
        <c:crosses val="max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2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12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zero"/>
    <c:showDLblsOverMax val="0"/>
  </c:chart>
  <c:spPr>
    <a:solidFill>
      <a:schemeClr val="bg1"/>
    </a:solidFill>
    <a:ln w="6350" cap="flat" cmpd="sng" algn="ctr">
      <a:solidFill>
        <a:schemeClr val="tx1">
          <a:lumMod val="50000"/>
          <a:lumOff val="50000"/>
          <a:alpha val="25000"/>
        </a:schemeClr>
      </a:solidFill>
      <a:round/>
    </a:ln>
    <a:effectLst/>
  </c:spPr>
  <c:txPr>
    <a:bodyPr/>
    <a:lstStyle/>
    <a:p>
      <a:pPr>
        <a:defRPr lang="zh-CN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3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158.xml"/><Relationship Id="rId12" Type="http://schemas.openxmlformats.org/officeDocument/2006/relationships/tags" Target="../tags/tag157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tags" Target="../tags/tag14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7" Type="http://schemas.openxmlformats.org/officeDocument/2006/relationships/slideLayout" Target="../slideLayouts/slideLayout2.xml"/><Relationship Id="rId36" Type="http://schemas.openxmlformats.org/officeDocument/2006/relationships/image" Target="../media/image10.svg"/><Relationship Id="rId35" Type="http://schemas.openxmlformats.org/officeDocument/2006/relationships/image" Target="../media/image9.png"/><Relationship Id="rId34" Type="http://schemas.openxmlformats.org/officeDocument/2006/relationships/tags" Target="../tags/tag52.xml"/><Relationship Id="rId33" Type="http://schemas.openxmlformats.org/officeDocument/2006/relationships/image" Target="../media/image8.svg"/><Relationship Id="rId32" Type="http://schemas.openxmlformats.org/officeDocument/2006/relationships/image" Target="../media/image7.png"/><Relationship Id="rId31" Type="http://schemas.openxmlformats.org/officeDocument/2006/relationships/tags" Target="../tags/tag51.xml"/><Relationship Id="rId30" Type="http://schemas.openxmlformats.org/officeDocument/2006/relationships/image" Target="../media/image6.svg"/><Relationship Id="rId3" Type="http://schemas.openxmlformats.org/officeDocument/2006/relationships/tags" Target="../tags/tag29.xml"/><Relationship Id="rId29" Type="http://schemas.openxmlformats.org/officeDocument/2006/relationships/image" Target="../media/image5.png"/><Relationship Id="rId28" Type="http://schemas.openxmlformats.org/officeDocument/2006/relationships/tags" Target="../tags/tag50.xml"/><Relationship Id="rId27" Type="http://schemas.openxmlformats.org/officeDocument/2006/relationships/image" Target="../media/image4.svg"/><Relationship Id="rId26" Type="http://schemas.openxmlformats.org/officeDocument/2006/relationships/image" Target="../media/image3.png"/><Relationship Id="rId25" Type="http://schemas.openxmlformats.org/officeDocument/2006/relationships/tags" Target="../tags/tag49.xml"/><Relationship Id="rId24" Type="http://schemas.openxmlformats.org/officeDocument/2006/relationships/image" Target="../media/image2.svg"/><Relationship Id="rId23" Type="http://schemas.openxmlformats.org/officeDocument/2006/relationships/image" Target="../media/image1.png"/><Relationship Id="rId22" Type="http://schemas.openxmlformats.org/officeDocument/2006/relationships/tags" Target="../tags/tag48.xml"/><Relationship Id="rId21" Type="http://schemas.openxmlformats.org/officeDocument/2006/relationships/tags" Target="../tags/tag47.xml"/><Relationship Id="rId20" Type="http://schemas.openxmlformats.org/officeDocument/2006/relationships/tags" Target="../tags/tag46.xml"/><Relationship Id="rId2" Type="http://schemas.openxmlformats.org/officeDocument/2006/relationships/tags" Target="../tags/tag28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11.png"/><Relationship Id="rId2" Type="http://schemas.openxmlformats.org/officeDocument/2006/relationships/tags" Target="../tags/tag54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tags" Target="../tags/tag5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3.png"/><Relationship Id="rId20" Type="http://schemas.openxmlformats.org/officeDocument/2006/relationships/tags" Target="../tags/tag90.xml"/><Relationship Id="rId2" Type="http://schemas.openxmlformats.org/officeDocument/2006/relationships/tags" Target="../tags/tag72.xml"/><Relationship Id="rId19" Type="http://schemas.openxmlformats.org/officeDocument/2006/relationships/tags" Target="../tags/tag89.xml"/><Relationship Id="rId18" Type="http://schemas.openxmlformats.org/officeDocument/2006/relationships/tags" Target="../tags/tag88.xml"/><Relationship Id="rId17" Type="http://schemas.openxmlformats.org/officeDocument/2006/relationships/tags" Target="../tags/tag87.xml"/><Relationship Id="rId16" Type="http://schemas.openxmlformats.org/officeDocument/2006/relationships/tags" Target="../tags/tag86.xml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tags" Target="../tags/tag83.xml"/><Relationship Id="rId12" Type="http://schemas.openxmlformats.org/officeDocument/2006/relationships/tags" Target="../tags/tag82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tags" Target="../tags/tag91.xml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2" Type="http://schemas.openxmlformats.org/officeDocument/2006/relationships/slideLayout" Target="../slideLayouts/slideLayout2.xml"/><Relationship Id="rId31" Type="http://schemas.openxmlformats.org/officeDocument/2006/relationships/tags" Target="../tags/tag141.xml"/><Relationship Id="rId30" Type="http://schemas.openxmlformats.org/officeDocument/2006/relationships/tags" Target="../tags/tag140.xml"/><Relationship Id="rId3" Type="http://schemas.openxmlformats.org/officeDocument/2006/relationships/tags" Target="../tags/tag113.xml"/><Relationship Id="rId29" Type="http://schemas.openxmlformats.org/officeDocument/2006/relationships/tags" Target="../tags/tag139.xml"/><Relationship Id="rId28" Type="http://schemas.openxmlformats.org/officeDocument/2006/relationships/tags" Target="../tags/tag138.xml"/><Relationship Id="rId27" Type="http://schemas.openxmlformats.org/officeDocument/2006/relationships/tags" Target="../tags/tag137.xml"/><Relationship Id="rId26" Type="http://schemas.openxmlformats.org/officeDocument/2006/relationships/tags" Target="../tags/tag136.xml"/><Relationship Id="rId25" Type="http://schemas.openxmlformats.org/officeDocument/2006/relationships/tags" Target="../tags/tag135.xml"/><Relationship Id="rId24" Type="http://schemas.openxmlformats.org/officeDocument/2006/relationships/tags" Target="../tags/tag134.xml"/><Relationship Id="rId23" Type="http://schemas.openxmlformats.org/officeDocument/2006/relationships/tags" Target="../tags/tag133.xml"/><Relationship Id="rId22" Type="http://schemas.openxmlformats.org/officeDocument/2006/relationships/tags" Target="../tags/tag132.xml"/><Relationship Id="rId21" Type="http://schemas.openxmlformats.org/officeDocument/2006/relationships/tags" Target="../tags/tag131.xml"/><Relationship Id="rId20" Type="http://schemas.openxmlformats.org/officeDocument/2006/relationships/tags" Target="../tags/tag130.xml"/><Relationship Id="rId2" Type="http://schemas.openxmlformats.org/officeDocument/2006/relationships/tags" Target="../tags/tag112.xml"/><Relationship Id="rId19" Type="http://schemas.openxmlformats.org/officeDocument/2006/relationships/tags" Target="../tags/tag129.xml"/><Relationship Id="rId18" Type="http://schemas.openxmlformats.org/officeDocument/2006/relationships/tags" Target="../tags/tag128.xml"/><Relationship Id="rId17" Type="http://schemas.openxmlformats.org/officeDocument/2006/relationships/tags" Target="../tags/tag127.xml"/><Relationship Id="rId16" Type="http://schemas.openxmlformats.org/officeDocument/2006/relationships/tags" Target="../tags/tag126.xml"/><Relationship Id="rId15" Type="http://schemas.openxmlformats.org/officeDocument/2006/relationships/tags" Target="../tags/tag125.xml"/><Relationship Id="rId14" Type="http://schemas.openxmlformats.org/officeDocument/2006/relationships/tags" Target="../tags/tag124.xml"/><Relationship Id="rId13" Type="http://schemas.openxmlformats.org/officeDocument/2006/relationships/tags" Target="../tags/tag12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7" name="任意多边形: 形状 16"/>
          <p:cNvSpPr/>
          <p:nvPr>
            <p:custDataLst>
              <p:tags r:id="rId1"/>
            </p:custDataLst>
          </p:nvPr>
        </p:nvSpPr>
        <p:spPr>
          <a:xfrm flipH="1">
            <a:off x="2117090" y="5296535"/>
            <a:ext cx="730870" cy="300863"/>
          </a:xfrm>
          <a:custGeom>
            <a:avLst/>
            <a:gdLst>
              <a:gd name="connsiteX0" fmla="*/ 822302 w 822302"/>
              <a:gd name="connsiteY0" fmla="*/ 168572 h 337143"/>
              <a:gd name="connsiteX1" fmla="*/ 411151 w 822302"/>
              <a:gd name="connsiteY1" fmla="*/ 337144 h 337143"/>
              <a:gd name="connsiteX2" fmla="*/ 0 w 822302"/>
              <a:gd name="connsiteY2" fmla="*/ 168572 h 337143"/>
              <a:gd name="connsiteX3" fmla="*/ 411151 w 822302"/>
              <a:gd name="connsiteY3" fmla="*/ 0 h 337143"/>
              <a:gd name="connsiteX4" fmla="*/ 822302 w 822302"/>
              <a:gd name="connsiteY4" fmla="*/ 168572 h 337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2302" h="337143">
                <a:moveTo>
                  <a:pt x="822302" y="168572"/>
                </a:moveTo>
                <a:cubicBezTo>
                  <a:pt x="822302" y="261672"/>
                  <a:pt x="638224" y="337144"/>
                  <a:pt x="411151" y="337144"/>
                </a:cubicBezTo>
                <a:cubicBezTo>
                  <a:pt x="184078" y="337144"/>
                  <a:pt x="0" y="261672"/>
                  <a:pt x="0" y="168572"/>
                </a:cubicBezTo>
                <a:cubicBezTo>
                  <a:pt x="0" y="75472"/>
                  <a:pt x="184078" y="0"/>
                  <a:pt x="411151" y="0"/>
                </a:cubicBezTo>
                <a:cubicBezTo>
                  <a:pt x="638224" y="0"/>
                  <a:pt x="822302" y="75472"/>
                  <a:pt x="822302" y="168572"/>
                </a:cubicBezTo>
                <a:close/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任意多边形: 形状 17"/>
          <p:cNvSpPr/>
          <p:nvPr>
            <p:custDataLst>
              <p:tags r:id="rId2"/>
            </p:custDataLst>
          </p:nvPr>
        </p:nvSpPr>
        <p:spPr>
          <a:xfrm flipH="1">
            <a:off x="2359025" y="5396865"/>
            <a:ext cx="246268" cy="100893"/>
          </a:xfrm>
          <a:custGeom>
            <a:avLst/>
            <a:gdLst>
              <a:gd name="connsiteX0" fmla="*/ 274978 w 274977"/>
              <a:gd name="connsiteY0" fmla="*/ 56328 h 112655"/>
              <a:gd name="connsiteX1" fmla="*/ 137489 w 274977"/>
              <a:gd name="connsiteY1" fmla="*/ 112655 h 112655"/>
              <a:gd name="connsiteX2" fmla="*/ 0 w 274977"/>
              <a:gd name="connsiteY2" fmla="*/ 56328 h 112655"/>
              <a:gd name="connsiteX3" fmla="*/ 137489 w 274977"/>
              <a:gd name="connsiteY3" fmla="*/ 0 h 112655"/>
              <a:gd name="connsiteX4" fmla="*/ 274978 w 274977"/>
              <a:gd name="connsiteY4" fmla="*/ 56328 h 112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77" h="112655">
                <a:moveTo>
                  <a:pt x="274978" y="56328"/>
                </a:moveTo>
                <a:cubicBezTo>
                  <a:pt x="274978" y="87437"/>
                  <a:pt x="213422" y="112655"/>
                  <a:pt x="137489" y="112655"/>
                </a:cubicBezTo>
                <a:cubicBezTo>
                  <a:pt x="61556" y="112655"/>
                  <a:pt x="0" y="87437"/>
                  <a:pt x="0" y="56328"/>
                </a:cubicBezTo>
                <a:cubicBezTo>
                  <a:pt x="0" y="25219"/>
                  <a:pt x="61557" y="0"/>
                  <a:pt x="137489" y="0"/>
                </a:cubicBezTo>
                <a:cubicBezTo>
                  <a:pt x="213423" y="0"/>
                  <a:pt x="274978" y="25219"/>
                  <a:pt x="274978" y="56328"/>
                </a:cubicBezTo>
                <a:close/>
              </a:path>
            </a:pathLst>
          </a:custGeom>
          <a:solidFill>
            <a:schemeClr val="accent1"/>
          </a:solidFill>
          <a:ln w="8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任意多边形: 形状 18"/>
          <p:cNvSpPr/>
          <p:nvPr>
            <p:custDataLst>
              <p:tags r:id="rId3"/>
            </p:custDataLst>
          </p:nvPr>
        </p:nvSpPr>
        <p:spPr>
          <a:xfrm flipH="1">
            <a:off x="4083685" y="4771390"/>
            <a:ext cx="636815" cy="261110"/>
          </a:xfrm>
          <a:custGeom>
            <a:avLst/>
            <a:gdLst>
              <a:gd name="connsiteX0" fmla="*/ 672643 w 672643"/>
              <a:gd name="connsiteY0" fmla="*/ 137900 h 275800"/>
              <a:gd name="connsiteX1" fmla="*/ 336321 w 672643"/>
              <a:gd name="connsiteY1" fmla="*/ 275800 h 275800"/>
              <a:gd name="connsiteX2" fmla="*/ 0 w 672643"/>
              <a:gd name="connsiteY2" fmla="*/ 137900 h 275800"/>
              <a:gd name="connsiteX3" fmla="*/ 336321 w 672643"/>
              <a:gd name="connsiteY3" fmla="*/ 0 h 275800"/>
              <a:gd name="connsiteX4" fmla="*/ 672643 w 672643"/>
              <a:gd name="connsiteY4" fmla="*/ 137900 h 27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643" h="275800">
                <a:moveTo>
                  <a:pt x="672643" y="137900"/>
                </a:moveTo>
                <a:cubicBezTo>
                  <a:pt x="672643" y="214060"/>
                  <a:pt x="522067" y="275800"/>
                  <a:pt x="336321" y="275800"/>
                </a:cubicBezTo>
                <a:cubicBezTo>
                  <a:pt x="150576" y="275800"/>
                  <a:pt x="0" y="214060"/>
                  <a:pt x="0" y="137900"/>
                </a:cubicBezTo>
                <a:cubicBezTo>
                  <a:pt x="0" y="61740"/>
                  <a:pt x="150576" y="0"/>
                  <a:pt x="336321" y="0"/>
                </a:cubicBezTo>
                <a:cubicBezTo>
                  <a:pt x="522067" y="0"/>
                  <a:pt x="672643" y="61740"/>
                  <a:pt x="672643" y="137900"/>
                </a:cubicBezTo>
                <a:close/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任意多边形: 形状 19"/>
          <p:cNvSpPr/>
          <p:nvPr>
            <p:custDataLst>
              <p:tags r:id="rId4"/>
            </p:custDataLst>
          </p:nvPr>
        </p:nvSpPr>
        <p:spPr>
          <a:xfrm flipH="1">
            <a:off x="4295775" y="4858385"/>
            <a:ext cx="212842" cy="87348"/>
          </a:xfrm>
          <a:custGeom>
            <a:avLst/>
            <a:gdLst>
              <a:gd name="connsiteX0" fmla="*/ 224817 w 224817"/>
              <a:gd name="connsiteY0" fmla="*/ 46131 h 92262"/>
              <a:gd name="connsiteX1" fmla="*/ 112409 w 224817"/>
              <a:gd name="connsiteY1" fmla="*/ 92262 h 92262"/>
              <a:gd name="connsiteX2" fmla="*/ 0 w 224817"/>
              <a:gd name="connsiteY2" fmla="*/ 46131 h 92262"/>
              <a:gd name="connsiteX3" fmla="*/ 112409 w 224817"/>
              <a:gd name="connsiteY3" fmla="*/ 0 h 92262"/>
              <a:gd name="connsiteX4" fmla="*/ 224817 w 224817"/>
              <a:gd name="connsiteY4" fmla="*/ 46131 h 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817" h="92262">
                <a:moveTo>
                  <a:pt x="224817" y="46131"/>
                </a:moveTo>
                <a:cubicBezTo>
                  <a:pt x="224817" y="71609"/>
                  <a:pt x="174491" y="92262"/>
                  <a:pt x="112409" y="92262"/>
                </a:cubicBezTo>
                <a:cubicBezTo>
                  <a:pt x="50327" y="92262"/>
                  <a:pt x="0" y="71609"/>
                  <a:pt x="0" y="46131"/>
                </a:cubicBezTo>
                <a:cubicBezTo>
                  <a:pt x="0" y="20654"/>
                  <a:pt x="50327" y="0"/>
                  <a:pt x="112409" y="0"/>
                </a:cubicBezTo>
                <a:cubicBezTo>
                  <a:pt x="174491" y="0"/>
                  <a:pt x="224817" y="20654"/>
                  <a:pt x="224817" y="46131"/>
                </a:cubicBezTo>
                <a:close/>
              </a:path>
            </a:pathLst>
          </a:custGeom>
          <a:solidFill>
            <a:schemeClr val="accent2"/>
          </a:solidFill>
          <a:ln w="8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任意多边形: 形状 20"/>
          <p:cNvSpPr/>
          <p:nvPr>
            <p:custDataLst>
              <p:tags r:id="rId5"/>
            </p:custDataLst>
          </p:nvPr>
        </p:nvSpPr>
        <p:spPr>
          <a:xfrm flipH="1">
            <a:off x="6021070" y="4258945"/>
            <a:ext cx="542505" cy="222515"/>
          </a:xfrm>
          <a:custGeom>
            <a:avLst/>
            <a:gdLst>
              <a:gd name="connsiteX0" fmla="*/ 501604 w 501604"/>
              <a:gd name="connsiteY0" fmla="*/ 102870 h 205739"/>
              <a:gd name="connsiteX1" fmla="*/ 250802 w 501604"/>
              <a:gd name="connsiteY1" fmla="*/ 205740 h 205739"/>
              <a:gd name="connsiteX2" fmla="*/ 0 w 501604"/>
              <a:gd name="connsiteY2" fmla="*/ 102870 h 205739"/>
              <a:gd name="connsiteX3" fmla="*/ 250802 w 501604"/>
              <a:gd name="connsiteY3" fmla="*/ 0 h 205739"/>
              <a:gd name="connsiteX4" fmla="*/ 501604 w 501604"/>
              <a:gd name="connsiteY4" fmla="*/ 102870 h 205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604" h="205739">
                <a:moveTo>
                  <a:pt x="501604" y="102870"/>
                </a:moveTo>
                <a:cubicBezTo>
                  <a:pt x="501604" y="159684"/>
                  <a:pt x="389316" y="205740"/>
                  <a:pt x="250802" y="205740"/>
                </a:cubicBezTo>
                <a:cubicBezTo>
                  <a:pt x="112288" y="205740"/>
                  <a:pt x="0" y="159684"/>
                  <a:pt x="0" y="102870"/>
                </a:cubicBezTo>
                <a:cubicBezTo>
                  <a:pt x="0" y="46056"/>
                  <a:pt x="112288" y="0"/>
                  <a:pt x="250802" y="0"/>
                </a:cubicBezTo>
                <a:cubicBezTo>
                  <a:pt x="389316" y="0"/>
                  <a:pt x="501604" y="46056"/>
                  <a:pt x="501604" y="102870"/>
                </a:cubicBezTo>
                <a:close/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任意多边形: 形状 21"/>
          <p:cNvSpPr/>
          <p:nvPr>
            <p:custDataLst>
              <p:tags r:id="rId6"/>
            </p:custDataLst>
          </p:nvPr>
        </p:nvSpPr>
        <p:spPr>
          <a:xfrm flipH="1">
            <a:off x="6201410" y="4333240"/>
            <a:ext cx="181427" cy="74349"/>
          </a:xfrm>
          <a:custGeom>
            <a:avLst/>
            <a:gdLst>
              <a:gd name="connsiteX0" fmla="*/ 167750 w 167749"/>
              <a:gd name="connsiteY0" fmla="*/ 34372 h 68744"/>
              <a:gd name="connsiteX1" fmla="*/ 83875 w 167749"/>
              <a:gd name="connsiteY1" fmla="*/ 68744 h 68744"/>
              <a:gd name="connsiteX2" fmla="*/ 0 w 167749"/>
              <a:gd name="connsiteY2" fmla="*/ 34372 h 68744"/>
              <a:gd name="connsiteX3" fmla="*/ 83875 w 167749"/>
              <a:gd name="connsiteY3" fmla="*/ 0 h 68744"/>
              <a:gd name="connsiteX4" fmla="*/ 167750 w 167749"/>
              <a:gd name="connsiteY4" fmla="*/ 34372 h 68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49" h="68744">
                <a:moveTo>
                  <a:pt x="167750" y="34372"/>
                </a:moveTo>
                <a:cubicBezTo>
                  <a:pt x="167750" y="53356"/>
                  <a:pt x="130198" y="68744"/>
                  <a:pt x="83875" y="68744"/>
                </a:cubicBezTo>
                <a:cubicBezTo>
                  <a:pt x="37552" y="68744"/>
                  <a:pt x="0" y="53355"/>
                  <a:pt x="0" y="34372"/>
                </a:cubicBezTo>
                <a:cubicBezTo>
                  <a:pt x="0" y="15389"/>
                  <a:pt x="37552" y="0"/>
                  <a:pt x="83875" y="0"/>
                </a:cubicBezTo>
                <a:cubicBezTo>
                  <a:pt x="130198" y="0"/>
                  <a:pt x="167750" y="15389"/>
                  <a:pt x="167750" y="34372"/>
                </a:cubicBezTo>
                <a:close/>
              </a:path>
            </a:pathLst>
          </a:custGeom>
          <a:solidFill>
            <a:schemeClr val="accent1"/>
          </a:solidFill>
          <a:ln w="8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任意多边形: 形状 22"/>
          <p:cNvSpPr/>
          <p:nvPr>
            <p:custDataLst>
              <p:tags r:id="rId7"/>
            </p:custDataLst>
          </p:nvPr>
        </p:nvSpPr>
        <p:spPr>
          <a:xfrm flipH="1">
            <a:off x="8016875" y="3740785"/>
            <a:ext cx="419100" cy="171860"/>
          </a:xfrm>
          <a:custGeom>
            <a:avLst/>
            <a:gdLst>
              <a:gd name="connsiteX0" fmla="*/ 450786 w 450786"/>
              <a:gd name="connsiteY0" fmla="*/ 92427 h 184853"/>
              <a:gd name="connsiteX1" fmla="*/ 225393 w 450786"/>
              <a:gd name="connsiteY1" fmla="*/ 184854 h 184853"/>
              <a:gd name="connsiteX2" fmla="*/ 0 w 450786"/>
              <a:gd name="connsiteY2" fmla="*/ 92427 h 184853"/>
              <a:gd name="connsiteX3" fmla="*/ 225393 w 450786"/>
              <a:gd name="connsiteY3" fmla="*/ 0 h 184853"/>
              <a:gd name="connsiteX4" fmla="*/ 450786 w 450786"/>
              <a:gd name="connsiteY4" fmla="*/ 92427 h 18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786" h="184853">
                <a:moveTo>
                  <a:pt x="450786" y="92427"/>
                </a:moveTo>
                <a:cubicBezTo>
                  <a:pt x="450786" y="143473"/>
                  <a:pt x="349874" y="184854"/>
                  <a:pt x="225393" y="184854"/>
                </a:cubicBezTo>
                <a:cubicBezTo>
                  <a:pt x="100912" y="184854"/>
                  <a:pt x="0" y="143473"/>
                  <a:pt x="0" y="92427"/>
                </a:cubicBezTo>
                <a:cubicBezTo>
                  <a:pt x="0" y="41381"/>
                  <a:pt x="100912" y="0"/>
                  <a:pt x="225393" y="0"/>
                </a:cubicBezTo>
                <a:cubicBezTo>
                  <a:pt x="349874" y="0"/>
                  <a:pt x="450786" y="41381"/>
                  <a:pt x="450786" y="92427"/>
                </a:cubicBezTo>
                <a:close/>
              </a:path>
            </a:pathLst>
          </a:custGeom>
          <a:noFill/>
          <a:ln w="127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任意多边形: 形状 23"/>
          <p:cNvSpPr/>
          <p:nvPr>
            <p:custDataLst>
              <p:tags r:id="rId8"/>
            </p:custDataLst>
          </p:nvPr>
        </p:nvSpPr>
        <p:spPr>
          <a:xfrm flipH="1">
            <a:off x="8155940" y="3797935"/>
            <a:ext cx="140210" cy="57491"/>
          </a:xfrm>
          <a:custGeom>
            <a:avLst/>
            <a:gdLst>
              <a:gd name="connsiteX0" fmla="*/ 150810 w 150810"/>
              <a:gd name="connsiteY0" fmla="*/ 30919 h 61837"/>
              <a:gd name="connsiteX1" fmla="*/ 75405 w 150810"/>
              <a:gd name="connsiteY1" fmla="*/ 61837 h 61837"/>
              <a:gd name="connsiteX2" fmla="*/ 0 w 150810"/>
              <a:gd name="connsiteY2" fmla="*/ 30919 h 61837"/>
              <a:gd name="connsiteX3" fmla="*/ 75405 w 150810"/>
              <a:gd name="connsiteY3" fmla="*/ 0 h 61837"/>
              <a:gd name="connsiteX4" fmla="*/ 150810 w 150810"/>
              <a:gd name="connsiteY4" fmla="*/ 30919 h 6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10" h="61837">
                <a:moveTo>
                  <a:pt x="150810" y="30919"/>
                </a:moveTo>
                <a:cubicBezTo>
                  <a:pt x="150810" y="47994"/>
                  <a:pt x="117050" y="61837"/>
                  <a:pt x="75405" y="61837"/>
                </a:cubicBezTo>
                <a:cubicBezTo>
                  <a:pt x="33760" y="61837"/>
                  <a:pt x="0" y="47994"/>
                  <a:pt x="0" y="30919"/>
                </a:cubicBezTo>
                <a:cubicBezTo>
                  <a:pt x="0" y="13843"/>
                  <a:pt x="33760" y="0"/>
                  <a:pt x="75405" y="0"/>
                </a:cubicBezTo>
                <a:cubicBezTo>
                  <a:pt x="117050" y="0"/>
                  <a:pt x="150810" y="13843"/>
                  <a:pt x="150810" y="30919"/>
                </a:cubicBezTo>
                <a:close/>
              </a:path>
            </a:pathLst>
          </a:custGeom>
          <a:solidFill>
            <a:schemeClr val="accent2"/>
          </a:solidFill>
          <a:ln w="8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任意多边形: 形状 24"/>
          <p:cNvSpPr/>
          <p:nvPr>
            <p:custDataLst>
              <p:tags r:id="rId9"/>
            </p:custDataLst>
          </p:nvPr>
        </p:nvSpPr>
        <p:spPr>
          <a:xfrm flipH="1">
            <a:off x="9975850" y="3216275"/>
            <a:ext cx="308407" cy="126405"/>
          </a:xfrm>
          <a:custGeom>
            <a:avLst/>
            <a:gdLst>
              <a:gd name="connsiteX0" fmla="*/ 366747 w 366746"/>
              <a:gd name="connsiteY0" fmla="*/ 75158 h 150316"/>
              <a:gd name="connsiteX1" fmla="*/ 183373 w 366746"/>
              <a:gd name="connsiteY1" fmla="*/ 150317 h 150316"/>
              <a:gd name="connsiteX2" fmla="*/ 0 w 366746"/>
              <a:gd name="connsiteY2" fmla="*/ 75158 h 150316"/>
              <a:gd name="connsiteX3" fmla="*/ 183373 w 366746"/>
              <a:gd name="connsiteY3" fmla="*/ 0 h 150316"/>
              <a:gd name="connsiteX4" fmla="*/ 366747 w 366746"/>
              <a:gd name="connsiteY4" fmla="*/ 75158 h 15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746" h="150316">
                <a:moveTo>
                  <a:pt x="366747" y="75158"/>
                </a:moveTo>
                <a:cubicBezTo>
                  <a:pt x="366747" y="116667"/>
                  <a:pt x="284648" y="150317"/>
                  <a:pt x="183373" y="150317"/>
                </a:cubicBezTo>
                <a:cubicBezTo>
                  <a:pt x="82099" y="150317"/>
                  <a:pt x="0" y="116667"/>
                  <a:pt x="0" y="75158"/>
                </a:cubicBezTo>
                <a:cubicBezTo>
                  <a:pt x="0" y="33650"/>
                  <a:pt x="82099" y="0"/>
                  <a:pt x="183373" y="0"/>
                </a:cubicBezTo>
                <a:cubicBezTo>
                  <a:pt x="284648" y="0"/>
                  <a:pt x="366747" y="33650"/>
                  <a:pt x="366747" y="75158"/>
                </a:cubicBezTo>
                <a:close/>
              </a:path>
            </a:pathLst>
          </a:custGeom>
          <a:noFill/>
          <a:ln w="12700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任意多边形: 形状 25"/>
          <p:cNvSpPr/>
          <p:nvPr>
            <p:custDataLst>
              <p:tags r:id="rId10"/>
            </p:custDataLst>
          </p:nvPr>
        </p:nvSpPr>
        <p:spPr>
          <a:xfrm flipH="1">
            <a:off x="10074275" y="3256280"/>
            <a:ext cx="111311" cy="45719"/>
          </a:xfrm>
          <a:custGeom>
            <a:avLst/>
            <a:gdLst>
              <a:gd name="connsiteX0" fmla="*/ 122523 w 122523"/>
              <a:gd name="connsiteY0" fmla="*/ 25162 h 50324"/>
              <a:gd name="connsiteX1" fmla="*/ 61261 w 122523"/>
              <a:gd name="connsiteY1" fmla="*/ 50325 h 50324"/>
              <a:gd name="connsiteX2" fmla="*/ 0 w 122523"/>
              <a:gd name="connsiteY2" fmla="*/ 25162 h 50324"/>
              <a:gd name="connsiteX3" fmla="*/ 61261 w 122523"/>
              <a:gd name="connsiteY3" fmla="*/ 0 h 50324"/>
              <a:gd name="connsiteX4" fmla="*/ 122523 w 122523"/>
              <a:gd name="connsiteY4" fmla="*/ 25162 h 50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523" h="50324">
                <a:moveTo>
                  <a:pt x="122523" y="25162"/>
                </a:moveTo>
                <a:cubicBezTo>
                  <a:pt x="122523" y="39059"/>
                  <a:pt x="95095" y="50325"/>
                  <a:pt x="61261" y="50325"/>
                </a:cubicBezTo>
                <a:cubicBezTo>
                  <a:pt x="27427" y="50325"/>
                  <a:pt x="0" y="39059"/>
                  <a:pt x="0" y="25162"/>
                </a:cubicBezTo>
                <a:cubicBezTo>
                  <a:pt x="0" y="11266"/>
                  <a:pt x="27427" y="0"/>
                  <a:pt x="61261" y="0"/>
                </a:cubicBezTo>
                <a:cubicBezTo>
                  <a:pt x="95095" y="0"/>
                  <a:pt x="122523" y="11266"/>
                  <a:pt x="122523" y="25162"/>
                </a:cubicBezTo>
                <a:close/>
              </a:path>
            </a:pathLst>
          </a:custGeom>
          <a:solidFill>
            <a:schemeClr val="accent1"/>
          </a:solidFill>
          <a:ln w="82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8" name="直接连接符 27"/>
          <p:cNvCxnSpPr/>
          <p:nvPr>
            <p:custDataLst>
              <p:tags r:id="rId11"/>
            </p:custDataLst>
          </p:nvPr>
        </p:nvCxnSpPr>
        <p:spPr>
          <a:xfrm flipH="1" flipV="1">
            <a:off x="2482215" y="3995420"/>
            <a:ext cx="0" cy="1460594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100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tailEnd type="oval"/>
          </a:ln>
          <a:effectLst>
            <a:outerShdw blurRad="38100" dir="13500000" sx="25000" sy="25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3"/>
          <p:cNvSpPr txBox="1"/>
          <p:nvPr>
            <p:custDataLst>
              <p:tags r:id="rId12"/>
            </p:custDataLst>
          </p:nvPr>
        </p:nvSpPr>
        <p:spPr>
          <a:xfrm flipH="1">
            <a:off x="2006600" y="3188970"/>
            <a:ext cx="951406" cy="28800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</a:rPr>
              <a:t>STPE.01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3"/>
            </p:custDataLst>
          </p:nvPr>
        </p:nvSpPr>
        <p:spPr>
          <a:xfrm flipH="1">
            <a:off x="1242060" y="3502660"/>
            <a:ext cx="2495550" cy="36131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单击此处添加内容</a:t>
            </a: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14"/>
            </p:custDataLst>
          </p:nvPr>
        </p:nvCxnSpPr>
        <p:spPr>
          <a:xfrm flipH="1" flipV="1">
            <a:off x="4399915" y="3440430"/>
            <a:ext cx="0" cy="1460594"/>
          </a:xfrm>
          <a:prstGeom prst="line">
            <a:avLst/>
          </a:prstGeom>
          <a:ln w="12700">
            <a:gradFill>
              <a:gsLst>
                <a:gs pos="0">
                  <a:schemeClr val="accent2">
                    <a:alpha val="100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tailEnd type="oval"/>
          </a:ln>
          <a:effectLst>
            <a:outerShdw blurRad="38100" dir="13500000" sx="25000" sy="25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"/>
          <p:cNvSpPr txBox="1"/>
          <p:nvPr>
            <p:custDataLst>
              <p:tags r:id="rId15"/>
            </p:custDataLst>
          </p:nvPr>
        </p:nvSpPr>
        <p:spPr>
          <a:xfrm flipH="1">
            <a:off x="3924300" y="2625090"/>
            <a:ext cx="951406" cy="28800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STPE.02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 flipH="1">
            <a:off x="3159760" y="2947670"/>
            <a:ext cx="2495550" cy="36131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单击此处添加内容</a:t>
            </a: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17"/>
            </p:custDataLst>
          </p:nvPr>
        </p:nvCxnSpPr>
        <p:spPr>
          <a:xfrm flipH="1" flipV="1">
            <a:off x="6291580" y="2911475"/>
            <a:ext cx="0" cy="1460594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100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tailEnd type="oval"/>
          </a:ln>
          <a:effectLst>
            <a:outerShdw blurRad="38100" dir="13500000" sx="25000" sy="25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3"/>
          <p:cNvSpPr txBox="1"/>
          <p:nvPr>
            <p:custDataLst>
              <p:tags r:id="rId18"/>
            </p:custDataLst>
          </p:nvPr>
        </p:nvSpPr>
        <p:spPr>
          <a:xfrm flipH="1">
            <a:off x="5815965" y="2105660"/>
            <a:ext cx="951406" cy="28800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</a:rPr>
              <a:t>STPE.03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>
            <p:custDataLst>
              <p:tags r:id="rId19"/>
            </p:custDataLst>
          </p:nvPr>
        </p:nvSpPr>
        <p:spPr>
          <a:xfrm flipH="1">
            <a:off x="5051425" y="2418715"/>
            <a:ext cx="2495550" cy="36131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单击此处添加内容</a:t>
            </a: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32" name="直接连接符 31"/>
          <p:cNvCxnSpPr/>
          <p:nvPr>
            <p:custDataLst>
              <p:tags r:id="rId20"/>
            </p:custDataLst>
          </p:nvPr>
        </p:nvCxnSpPr>
        <p:spPr>
          <a:xfrm flipH="1" flipV="1">
            <a:off x="8225790" y="2360930"/>
            <a:ext cx="0" cy="1460594"/>
          </a:xfrm>
          <a:prstGeom prst="line">
            <a:avLst/>
          </a:prstGeom>
          <a:ln w="12700">
            <a:gradFill>
              <a:gsLst>
                <a:gs pos="0">
                  <a:schemeClr val="accent2">
                    <a:alpha val="100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tailEnd type="oval"/>
          </a:ln>
          <a:effectLst>
            <a:outerShdw blurRad="38100" dir="13500000" sx="25000" sy="25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"/>
          <p:cNvSpPr txBox="1"/>
          <p:nvPr>
            <p:custDataLst>
              <p:tags r:id="rId21"/>
            </p:custDataLst>
          </p:nvPr>
        </p:nvSpPr>
        <p:spPr>
          <a:xfrm flipH="1">
            <a:off x="7750175" y="1544955"/>
            <a:ext cx="951406" cy="28800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2"/>
                </a:solidFill>
              </a:rPr>
              <a:t>STPE.04</a:t>
            </a:r>
            <a:endParaRPr lang="en-US" altLang="zh-CN" b="1" dirty="0">
              <a:solidFill>
                <a:schemeClr val="accent2"/>
              </a:solidFill>
            </a:endParaRPr>
          </a:p>
        </p:txBody>
      </p:sp>
      <p:sp>
        <p:nvSpPr>
          <p:cNvPr id="36" name="文本框 35"/>
          <p:cNvSpPr txBox="1"/>
          <p:nvPr>
            <p:custDataLst>
              <p:tags r:id="rId22"/>
            </p:custDataLst>
          </p:nvPr>
        </p:nvSpPr>
        <p:spPr>
          <a:xfrm flipH="1">
            <a:off x="6985635" y="1868170"/>
            <a:ext cx="2495550" cy="36131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单击此处添加内容</a:t>
            </a: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cxnSp>
        <p:nvCxnSpPr>
          <p:cNvPr id="37" name="直接连接符 36"/>
          <p:cNvCxnSpPr/>
          <p:nvPr>
            <p:custDataLst>
              <p:tags r:id="rId23"/>
            </p:custDataLst>
          </p:nvPr>
        </p:nvCxnSpPr>
        <p:spPr>
          <a:xfrm flipH="1" flipV="1">
            <a:off x="10126980" y="1812290"/>
            <a:ext cx="0" cy="1460594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alpha val="100000"/>
                  </a:schemeClr>
                </a:gs>
                <a:gs pos="83000">
                  <a:schemeClr val="tx1">
                    <a:lumMod val="50000"/>
                    <a:lumOff val="50000"/>
                  </a:schemeClr>
                </a:gs>
              </a:gsLst>
              <a:lin ang="5400000" scaled="1"/>
            </a:gradFill>
            <a:tailEnd type="oval"/>
          </a:ln>
          <a:effectLst>
            <a:outerShdw blurRad="38100" dir="13500000" sx="25000" sy="25000" kx="1200000" algn="br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"/>
          <p:cNvSpPr txBox="1"/>
          <p:nvPr>
            <p:custDataLst>
              <p:tags r:id="rId24"/>
            </p:custDataLst>
          </p:nvPr>
        </p:nvSpPr>
        <p:spPr>
          <a:xfrm flipH="1">
            <a:off x="9651365" y="1006475"/>
            <a:ext cx="951406" cy="288000"/>
          </a:xfrm>
          <a:prstGeom prst="rect">
            <a:avLst/>
          </a:prstGeom>
          <a:noFill/>
        </p:spPr>
        <p:txBody>
          <a:bodyPr wrap="non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>
                <a:solidFill>
                  <a:schemeClr val="accent1"/>
                </a:solidFill>
              </a:rPr>
              <a:t>STPE.05</a:t>
            </a:r>
            <a:endParaRPr lang="en-US" altLang="zh-CN" b="1" dirty="0">
              <a:solidFill>
                <a:schemeClr val="accent1"/>
              </a:solidFill>
            </a:endParaRPr>
          </a:p>
        </p:txBody>
      </p:sp>
      <p:sp>
        <p:nvSpPr>
          <p:cNvPr id="39" name="文本框 38"/>
          <p:cNvSpPr txBox="1"/>
          <p:nvPr>
            <p:custDataLst>
              <p:tags r:id="rId25"/>
            </p:custDataLst>
          </p:nvPr>
        </p:nvSpPr>
        <p:spPr>
          <a:xfrm flipH="1">
            <a:off x="8886825" y="1320165"/>
            <a:ext cx="2495550" cy="36131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kern="0" spc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sym typeface="+mn-ea"/>
              </a:rPr>
              <a:t>单击此处添加内容</a:t>
            </a: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任意多边形: 形状 3"/>
          <p:cNvSpPr/>
          <p:nvPr>
            <p:custDataLst>
              <p:tags r:id="rId26"/>
            </p:custDataLst>
          </p:nvPr>
        </p:nvSpPr>
        <p:spPr>
          <a:xfrm>
            <a:off x="203200" y="2734310"/>
            <a:ext cx="11785966" cy="3117990"/>
          </a:xfrm>
          <a:custGeom>
            <a:avLst/>
            <a:gdLst>
              <a:gd name="connsiteX0" fmla="*/ 10884423 w 11785966"/>
              <a:gd name="connsiteY0" fmla="*/ 0 h 3117990"/>
              <a:gd name="connsiteX1" fmla="*/ 11677875 w 11785966"/>
              <a:gd name="connsiteY1" fmla="*/ 64520 h 3117990"/>
              <a:gd name="connsiteX2" fmla="*/ 11785966 w 11785966"/>
              <a:gd name="connsiteY2" fmla="*/ 394034 h 3117990"/>
              <a:gd name="connsiteX3" fmla="*/ 11393661 w 11785966"/>
              <a:gd name="connsiteY3" fmla="*/ 240466 h 3117990"/>
              <a:gd name="connsiteX4" fmla="*/ 1720766 w 11785966"/>
              <a:gd name="connsiteY4" fmla="*/ 3117990 h 3117990"/>
              <a:gd name="connsiteX5" fmla="*/ 0 w 11785966"/>
              <a:gd name="connsiteY5" fmla="*/ 3114726 h 3117990"/>
              <a:gd name="connsiteX6" fmla="*/ 11170329 w 11785966"/>
              <a:gd name="connsiteY6" fmla="*/ 123366 h 3117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85966" h="3117990">
                <a:moveTo>
                  <a:pt x="10884423" y="0"/>
                </a:moveTo>
                <a:lnTo>
                  <a:pt x="11677875" y="64520"/>
                </a:lnTo>
                <a:lnTo>
                  <a:pt x="11785966" y="394034"/>
                </a:lnTo>
                <a:lnTo>
                  <a:pt x="11393661" y="240466"/>
                </a:lnTo>
                <a:lnTo>
                  <a:pt x="1720766" y="3117990"/>
                </a:lnTo>
                <a:lnTo>
                  <a:pt x="0" y="3114726"/>
                </a:lnTo>
                <a:lnTo>
                  <a:pt x="11170329" y="1233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20000"/>
                  <a:lumOff val="80000"/>
                  <a:alpha val="15000"/>
                </a:schemeClr>
              </a:gs>
              <a:gs pos="100000">
                <a:schemeClr val="accent1">
                  <a:alpha val="2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154430" y="-635"/>
            <a:ext cx="8539480" cy="6234430"/>
            <a:chOff x="1818" y="-1"/>
            <a:chExt cx="13448" cy="9818"/>
          </a:xfrm>
        </p:grpSpPr>
        <p:sp>
          <p:nvSpPr>
            <p:cNvPr id="72" name="圆角矩形 71"/>
            <p:cNvSpPr>
              <a:spLocks noChangeAspect="1"/>
            </p:cNvSpPr>
            <p:nvPr>
              <p:custDataLst>
                <p:tags r:id="rId1"/>
              </p:custDataLst>
            </p:nvPr>
          </p:nvSpPr>
          <p:spPr>
            <a:xfrm rot="16200000" flipH="1">
              <a:off x="1535" y="794"/>
              <a:ext cx="2268" cy="93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Identification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7" name="圆角矩形 6"/>
            <p:cNvSpPr>
              <a:spLocks noChangeAspect="1"/>
            </p:cNvSpPr>
            <p:nvPr>
              <p:custDataLst>
                <p:tags r:id="rId2"/>
              </p:custDataLst>
            </p:nvPr>
          </p:nvSpPr>
          <p:spPr>
            <a:xfrm rot="16200000" flipH="1">
              <a:off x="1535" y="3160"/>
              <a:ext cx="2268" cy="93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Screening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2" name="圆角矩形 11"/>
            <p:cNvSpPr/>
            <p:nvPr>
              <p:custDataLst>
                <p:tags r:id="rId3"/>
              </p:custDataLst>
            </p:nvPr>
          </p:nvSpPr>
          <p:spPr>
            <a:xfrm rot="16200000" flipH="1">
              <a:off x="1535" y="5637"/>
              <a:ext cx="2268" cy="93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Eligibility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9" name="圆角矩形 8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>
            <a:xfrm rot="16200000" flipH="1">
              <a:off x="1535" y="8074"/>
              <a:ext cx="2268" cy="934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Inclusion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475" y="316"/>
              <a:ext cx="3969" cy="1984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969" y="316"/>
              <a:ext cx="3969" cy="1984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475" y="316"/>
              <a:ext cx="6400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Recods identified through database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searching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Web of Science (n=2358)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Scopus (n=2030)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ScienceDirect (n=536)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969" y="316"/>
              <a:ext cx="3812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Recods identified through other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sources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Google Scholar (n=76)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Connected papers (n=24)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615" y="2877"/>
              <a:ext cx="5669" cy="907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639" y="2960"/>
              <a:ext cx="280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Total records identified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(n=5024)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615" y="4238"/>
              <a:ext cx="5669" cy="907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615" y="4232"/>
              <a:ext cx="4023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Recods screened by title and abstract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(n=3430 )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4615" y="6192"/>
              <a:ext cx="5669" cy="907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615" y="6186"/>
              <a:ext cx="5315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Full text assessed for eligibility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(n= 412)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102" y="5775"/>
              <a:ext cx="3969" cy="1984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103" y="4232"/>
              <a:ext cx="3969" cy="907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1103" y="4238"/>
              <a:ext cx="377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Irrelevant r</a:t>
              </a: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ecods excluded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 (n=3018 )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1102" y="5775"/>
              <a:ext cx="377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Recods excluded (n=275 )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No clear motivation (n= 137)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Focus out of scope (n= 138)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5460" y="2284"/>
              <a:ext cx="1990" cy="5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 flipH="1">
              <a:off x="7450" y="2284"/>
              <a:ext cx="2504" cy="5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7450" y="3784"/>
              <a:ext cx="7" cy="4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7447" y="5145"/>
              <a:ext cx="3" cy="10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矩形 37"/>
            <p:cNvSpPr/>
            <p:nvPr/>
          </p:nvSpPr>
          <p:spPr>
            <a:xfrm>
              <a:off x="4615" y="8374"/>
              <a:ext cx="5669" cy="907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639" y="8374"/>
              <a:ext cx="3510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Recods included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(n=137 )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0" name="直接箭头连接符 39"/>
            <p:cNvCxnSpPr/>
            <p:nvPr/>
          </p:nvCxnSpPr>
          <p:spPr>
            <a:xfrm flipH="1">
              <a:off x="7437" y="7083"/>
              <a:ext cx="7" cy="12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10288" y="4728"/>
              <a:ext cx="822" cy="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10288" y="6641"/>
              <a:ext cx="822" cy="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11102" y="2867"/>
              <a:ext cx="3969" cy="907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1102" y="2873"/>
              <a:ext cx="3639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Duplicated excluded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(n=1594 )</a:t>
              </a:r>
              <a:endPara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46" name="直接箭头连接符 45"/>
            <p:cNvCxnSpPr/>
            <p:nvPr/>
          </p:nvCxnSpPr>
          <p:spPr>
            <a:xfrm>
              <a:off x="10287" y="3363"/>
              <a:ext cx="822" cy="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818" y="-1"/>
              <a:ext cx="13448" cy="9818"/>
            </a:xfrm>
            <a:prstGeom prst="rect">
              <a:avLst/>
            </a:prstGeom>
            <a:noFill/>
            <a:ln>
              <a:solidFill>
                <a:srgbClr val="20202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1" name="组合 40"/>
          <p:cNvGrpSpPr/>
          <p:nvPr>
            <p:custDataLst>
              <p:tags r:id="rId1"/>
            </p:custDataLst>
          </p:nvPr>
        </p:nvGrpSpPr>
        <p:grpSpPr>
          <a:xfrm>
            <a:off x="1704340" y="1293495"/>
            <a:ext cx="9304655" cy="3801110"/>
            <a:chOff x="2684" y="2037"/>
            <a:chExt cx="14653" cy="5986"/>
          </a:xfrm>
        </p:grpSpPr>
        <p:sp>
          <p:nvSpPr>
            <p:cNvPr id="14" name="任意多边形 13"/>
            <p:cNvSpPr/>
            <p:nvPr>
              <p:custDataLst>
                <p:tags r:id="rId2"/>
              </p:custDataLst>
            </p:nvPr>
          </p:nvSpPr>
          <p:spPr>
            <a:xfrm>
              <a:off x="7115" y="5420"/>
              <a:ext cx="2385" cy="214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5" h="2140">
                  <a:moveTo>
                    <a:pt x="1193" y="0"/>
                  </a:moveTo>
                  <a:cubicBezTo>
                    <a:pt x="1287" y="0"/>
                    <a:pt x="1381" y="47"/>
                    <a:pt x="1435" y="140"/>
                  </a:cubicBezTo>
                  <a:lnTo>
                    <a:pt x="1454" y="173"/>
                  </a:lnTo>
                  <a:lnTo>
                    <a:pt x="1644" y="1071"/>
                  </a:lnTo>
                  <a:lnTo>
                    <a:pt x="2327" y="1685"/>
                  </a:lnTo>
                  <a:lnTo>
                    <a:pt x="2347" y="1720"/>
                  </a:lnTo>
                  <a:cubicBezTo>
                    <a:pt x="2455" y="1907"/>
                    <a:pt x="2320" y="2140"/>
                    <a:pt x="2105" y="2140"/>
                  </a:cubicBezTo>
                  <a:lnTo>
                    <a:pt x="280" y="2140"/>
                  </a:lnTo>
                  <a:cubicBezTo>
                    <a:pt x="65" y="2140"/>
                    <a:pt x="-70" y="1907"/>
                    <a:pt x="38" y="1720"/>
                  </a:cubicBezTo>
                  <a:lnTo>
                    <a:pt x="950" y="140"/>
                  </a:lnTo>
                  <a:cubicBezTo>
                    <a:pt x="1004" y="47"/>
                    <a:pt x="1099" y="0"/>
                    <a:pt x="119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100000"/>
                  </a:schemeClr>
                </a:gs>
                <a:gs pos="99999">
                  <a:schemeClr val="accent1">
                    <a:lumMod val="60000"/>
                    <a:lumOff val="40000"/>
                    <a:alpha val="100000"/>
                  </a:schemeClr>
                </a:gs>
              </a:gsLst>
              <a:lin ang="2700000" scaled="1"/>
            </a:gradFill>
            <a:ln w="3200" cap="flat">
              <a:noFill/>
              <a:prstDash val="solid"/>
              <a:miter/>
            </a:ln>
          </p:spPr>
          <p:txBody>
            <a:bodyPr wrap="none" tIns="360045" rIns="107950" bIns="36195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en-US" altLang="zh-CN" b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Reliability</a:t>
              </a:r>
              <a:endParaRPr lang="en-US" altLang="zh-CN" b="1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5" name="任意多边形 14"/>
            <p:cNvSpPr/>
            <p:nvPr>
              <p:custDataLst>
                <p:tags r:id="rId3"/>
              </p:custDataLst>
            </p:nvPr>
          </p:nvSpPr>
          <p:spPr>
            <a:xfrm>
              <a:off x="9674" y="5422"/>
              <a:ext cx="2385" cy="214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5" h="2140">
                  <a:moveTo>
                    <a:pt x="1193" y="0"/>
                  </a:moveTo>
                  <a:cubicBezTo>
                    <a:pt x="1287" y="0"/>
                    <a:pt x="1381" y="47"/>
                    <a:pt x="1435" y="140"/>
                  </a:cubicBezTo>
                  <a:lnTo>
                    <a:pt x="2347" y="1720"/>
                  </a:lnTo>
                  <a:cubicBezTo>
                    <a:pt x="2455" y="1907"/>
                    <a:pt x="2320" y="2140"/>
                    <a:pt x="2105" y="2140"/>
                  </a:cubicBezTo>
                  <a:lnTo>
                    <a:pt x="280" y="2140"/>
                  </a:lnTo>
                  <a:cubicBezTo>
                    <a:pt x="65" y="2140"/>
                    <a:pt x="-70" y="1907"/>
                    <a:pt x="38" y="1720"/>
                  </a:cubicBezTo>
                  <a:lnTo>
                    <a:pt x="57" y="1687"/>
                  </a:lnTo>
                  <a:lnTo>
                    <a:pt x="740" y="1074"/>
                  </a:lnTo>
                  <a:lnTo>
                    <a:pt x="930" y="175"/>
                  </a:lnTo>
                  <a:lnTo>
                    <a:pt x="950" y="140"/>
                  </a:lnTo>
                  <a:cubicBezTo>
                    <a:pt x="1004" y="47"/>
                    <a:pt x="1098" y="0"/>
                    <a:pt x="1193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alpha val="100000"/>
                  </a:schemeClr>
                </a:gs>
                <a:gs pos="99999">
                  <a:schemeClr val="accent2">
                    <a:lumMod val="60000"/>
                    <a:lumOff val="40000"/>
                    <a:alpha val="100000"/>
                  </a:schemeClr>
                </a:gs>
              </a:gsLst>
              <a:lin ang="2700000" scaled="1"/>
            </a:gradFill>
            <a:ln w="3237" cap="flat">
              <a:noFill/>
              <a:prstDash val="solid"/>
              <a:miter/>
            </a:ln>
          </p:spPr>
          <p:txBody>
            <a:bodyPr wrap="none" lIns="252095" tIns="323850" bIns="36195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en-US" altLang="zh-CN" b="1" dirty="0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Rapidity</a:t>
              </a:r>
              <a:endParaRPr lang="en-US" altLang="zh-CN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4"/>
              </p:custDataLst>
            </p:nvPr>
          </p:nvSpPr>
          <p:spPr>
            <a:xfrm>
              <a:off x="8417" y="3172"/>
              <a:ext cx="2385" cy="2140"/>
            </a:xfrm>
            <a:custGeom>
              <a:avLst/>
              <a:gdLst/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5" h="2140">
                  <a:moveTo>
                    <a:pt x="1193" y="0"/>
                  </a:moveTo>
                  <a:cubicBezTo>
                    <a:pt x="1287" y="0"/>
                    <a:pt x="1381" y="47"/>
                    <a:pt x="1435" y="140"/>
                  </a:cubicBezTo>
                  <a:lnTo>
                    <a:pt x="2347" y="1720"/>
                  </a:lnTo>
                  <a:cubicBezTo>
                    <a:pt x="2455" y="1907"/>
                    <a:pt x="2320" y="2140"/>
                    <a:pt x="2105" y="2140"/>
                  </a:cubicBezTo>
                  <a:lnTo>
                    <a:pt x="2067" y="2140"/>
                  </a:lnTo>
                  <a:lnTo>
                    <a:pt x="1194" y="1856"/>
                  </a:lnTo>
                  <a:lnTo>
                    <a:pt x="321" y="2140"/>
                  </a:lnTo>
                  <a:lnTo>
                    <a:pt x="280" y="2140"/>
                  </a:lnTo>
                  <a:cubicBezTo>
                    <a:pt x="65" y="2140"/>
                    <a:pt x="-70" y="1907"/>
                    <a:pt x="38" y="1720"/>
                  </a:cubicBezTo>
                  <a:lnTo>
                    <a:pt x="950" y="140"/>
                  </a:lnTo>
                  <a:cubicBezTo>
                    <a:pt x="1004" y="47"/>
                    <a:pt x="1098" y="0"/>
                    <a:pt x="1193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alpha val="100000"/>
                  </a:schemeClr>
                </a:gs>
                <a:gs pos="99999">
                  <a:schemeClr val="accent1">
                    <a:lumMod val="60000"/>
                    <a:lumOff val="40000"/>
                    <a:alpha val="100000"/>
                  </a:schemeClr>
                </a:gs>
              </a:gsLst>
              <a:lin ang="2700000" scaled="1"/>
            </a:gradFill>
            <a:ln w="3200" cap="flat">
              <a:noFill/>
              <a:prstDash val="solid"/>
              <a:miter/>
            </a:ln>
          </p:spPr>
          <p:txBody>
            <a:bodyPr wrap="non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en-US" altLang="zh-CN" b="1" dirty="0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Precision</a:t>
              </a:r>
              <a:endParaRPr lang="en-US" altLang="zh-CN" b="1" dirty="0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5"/>
              </p:custDataLst>
            </p:nvPr>
          </p:nvSpPr>
          <p:spPr>
            <a:xfrm>
              <a:off x="3486" y="6005"/>
              <a:ext cx="4802" cy="201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Color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Contour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Ripeness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Geometry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6"/>
              </p:custDataLst>
            </p:nvPr>
          </p:nvSpPr>
          <p:spPr>
            <a:xfrm>
              <a:off x="2801" y="4833"/>
              <a:ext cx="4802" cy="786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Morphological Characteristics 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7"/>
              </p:custDataLst>
            </p:nvPr>
          </p:nvSpPr>
          <p:spPr>
            <a:xfrm>
              <a:off x="12534" y="5710"/>
              <a:ext cx="4803" cy="231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Picking 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Time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Yield Estimation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Real-time Counting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8"/>
              </p:custDataLst>
            </p:nvPr>
          </p:nvSpPr>
          <p:spPr>
            <a:xfrm>
              <a:off x="11850" y="4592"/>
              <a:ext cx="3831" cy="774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just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Scalability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Deployment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9"/>
              </p:custDataLst>
            </p:nvPr>
          </p:nvSpPr>
          <p:spPr>
            <a:xfrm>
              <a:off x="3157" y="3167"/>
              <a:ext cx="4802" cy="1873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Stems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Peduncles</a:t>
              </a:r>
              <a:endPara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Branches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marL="285750" indent="-285750" algn="l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0"/>
              </p:custDataLst>
            </p:nvPr>
          </p:nvSpPr>
          <p:spPr>
            <a:xfrm>
              <a:off x="3157" y="2037"/>
              <a:ext cx="4802" cy="786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     Pick-poin</a:t>
              </a:r>
              <a:r>
                <a:rPr lang="en-US" altLang="zh-CN" b="1" dirty="0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t Detection</a:t>
              </a:r>
              <a:endParaRPr lang="en-US" altLang="zh-CN" b="1" dirty="0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4" name="图片 244" descr="圆形 2"/>
            <p:cNvSpPr/>
            <p:nvPr>
              <p:custDataLst>
                <p:tags r:id="rId11"/>
              </p:custDataLst>
            </p:nvPr>
          </p:nvSpPr>
          <p:spPr>
            <a:xfrm>
              <a:off x="9606" y="4738"/>
              <a:ext cx="1198" cy="581"/>
            </a:xfrm>
            <a:custGeom>
              <a:avLst/>
              <a:gdLst>
                <a:gd name="connsiteX0" fmla="*/ 760730 w 760730"/>
                <a:gd name="connsiteY0" fmla="*/ 184460 h 368927"/>
                <a:gd name="connsiteX1" fmla="*/ 581030 w 760730"/>
                <a:gd name="connsiteY1" fmla="*/ 368927 h 368927"/>
                <a:gd name="connsiteX2" fmla="*/ 0 w 760730"/>
                <a:gd name="connsiteY2" fmla="*/ 184460 h 368927"/>
                <a:gd name="connsiteX3" fmla="*/ 579383 w 760730"/>
                <a:gd name="connsiteY3" fmla="*/ 480 h 368927"/>
                <a:gd name="connsiteX4" fmla="*/ 582738 w 760730"/>
                <a:gd name="connsiteY4" fmla="*/ 1 h 368927"/>
                <a:gd name="connsiteX5" fmla="*/ 760730 w 760730"/>
                <a:gd name="connsiteY5" fmla="*/ 184460 h 36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730" h="368927">
                  <a:moveTo>
                    <a:pt x="760730" y="184460"/>
                  </a:moveTo>
                  <a:cubicBezTo>
                    <a:pt x="760730" y="286338"/>
                    <a:pt x="680277" y="368927"/>
                    <a:pt x="581030" y="368927"/>
                  </a:cubicBezTo>
                  <a:cubicBezTo>
                    <a:pt x="514866" y="368927"/>
                    <a:pt x="321190" y="307438"/>
                    <a:pt x="0" y="184460"/>
                  </a:cubicBezTo>
                  <a:cubicBezTo>
                    <a:pt x="323965" y="80270"/>
                    <a:pt x="517093" y="18943"/>
                    <a:pt x="579383" y="480"/>
                  </a:cubicBezTo>
                  <a:cubicBezTo>
                    <a:pt x="580473" y="156"/>
                    <a:pt x="581600" y="-10"/>
                    <a:pt x="582738" y="1"/>
                  </a:cubicBezTo>
                  <a:cubicBezTo>
                    <a:pt x="681198" y="941"/>
                    <a:pt x="760730" y="83166"/>
                    <a:pt x="760730" y="184460"/>
                  </a:cubicBezTo>
                  <a:close/>
                </a:path>
              </a:pathLst>
            </a:custGeom>
            <a:gradFill>
              <a:gsLst>
                <a:gs pos="1000">
                  <a:schemeClr val="accent1">
                    <a:alpha val="100000"/>
                  </a:schemeClr>
                </a:gs>
                <a:gs pos="99999">
                  <a:schemeClr val="accent1">
                    <a:lumMod val="75000"/>
                    <a:alpha val="100000"/>
                  </a:schemeClr>
                </a:gs>
              </a:gsLst>
              <a:lin ang="2700000" scaled="1"/>
            </a:gradFill>
            <a:ln w="3200" cap="flat">
              <a:noFill/>
              <a:prstDash val="solid"/>
              <a:miter/>
            </a:ln>
          </p:spPr>
          <p:txBody>
            <a:bodyPr rtlCol="0" anchor="ctr">
              <a:norm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5" name="图片 246" descr="圆形 2"/>
            <p:cNvSpPr/>
            <p:nvPr>
              <p:custDataLst>
                <p:tags r:id="rId12"/>
              </p:custDataLst>
            </p:nvPr>
          </p:nvSpPr>
          <p:spPr>
            <a:xfrm rot="7200000">
              <a:off x="9520" y="6721"/>
              <a:ext cx="1198" cy="581"/>
            </a:xfrm>
            <a:custGeom>
              <a:avLst/>
              <a:gdLst>
                <a:gd name="connsiteX0" fmla="*/ 760730 w 760730"/>
                <a:gd name="connsiteY0" fmla="*/ 184460 h 368927"/>
                <a:gd name="connsiteX1" fmla="*/ 581030 w 760730"/>
                <a:gd name="connsiteY1" fmla="*/ 368927 h 368927"/>
                <a:gd name="connsiteX2" fmla="*/ 0 w 760730"/>
                <a:gd name="connsiteY2" fmla="*/ 184460 h 368927"/>
                <a:gd name="connsiteX3" fmla="*/ 579383 w 760730"/>
                <a:gd name="connsiteY3" fmla="*/ 480 h 368927"/>
                <a:gd name="connsiteX4" fmla="*/ 582738 w 760730"/>
                <a:gd name="connsiteY4" fmla="*/ 1 h 368927"/>
                <a:gd name="connsiteX5" fmla="*/ 760730 w 760730"/>
                <a:gd name="connsiteY5" fmla="*/ 184460 h 36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730" h="368927">
                  <a:moveTo>
                    <a:pt x="760730" y="184460"/>
                  </a:moveTo>
                  <a:cubicBezTo>
                    <a:pt x="760730" y="286338"/>
                    <a:pt x="680277" y="368927"/>
                    <a:pt x="581030" y="368927"/>
                  </a:cubicBezTo>
                  <a:cubicBezTo>
                    <a:pt x="514866" y="368927"/>
                    <a:pt x="321190" y="307438"/>
                    <a:pt x="0" y="184460"/>
                  </a:cubicBezTo>
                  <a:cubicBezTo>
                    <a:pt x="323965" y="80270"/>
                    <a:pt x="517093" y="18943"/>
                    <a:pt x="579383" y="480"/>
                  </a:cubicBezTo>
                  <a:cubicBezTo>
                    <a:pt x="580473" y="156"/>
                    <a:pt x="581600" y="-10"/>
                    <a:pt x="582738" y="1"/>
                  </a:cubicBezTo>
                  <a:cubicBezTo>
                    <a:pt x="681198" y="941"/>
                    <a:pt x="760730" y="83166"/>
                    <a:pt x="760730" y="184460"/>
                  </a:cubicBezTo>
                  <a:close/>
                </a:path>
              </a:pathLst>
            </a:custGeom>
            <a:gradFill>
              <a:gsLst>
                <a:gs pos="1000">
                  <a:schemeClr val="accent2">
                    <a:alpha val="100000"/>
                  </a:schemeClr>
                </a:gs>
                <a:gs pos="99999">
                  <a:schemeClr val="accent2">
                    <a:lumMod val="75000"/>
                    <a:alpha val="100000"/>
                  </a:schemeClr>
                </a:gs>
              </a:gsLst>
              <a:lin ang="2700000" scaled="1"/>
            </a:gradFill>
            <a:ln w="3200" cap="flat">
              <a:noFill/>
              <a:prstDash val="solid"/>
              <a:miter/>
            </a:ln>
          </p:spPr>
          <p:txBody>
            <a:bodyPr rtlCol="0" anchor="ctr">
              <a:norm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26" name="图片 248" descr="圆形 2"/>
            <p:cNvSpPr/>
            <p:nvPr>
              <p:custDataLst>
                <p:tags r:id="rId13"/>
              </p:custDataLst>
            </p:nvPr>
          </p:nvSpPr>
          <p:spPr>
            <a:xfrm rot="14400000">
              <a:off x="7863" y="5690"/>
              <a:ext cx="1198" cy="581"/>
            </a:xfrm>
            <a:custGeom>
              <a:avLst/>
              <a:gdLst>
                <a:gd name="connsiteX0" fmla="*/ 760730 w 760730"/>
                <a:gd name="connsiteY0" fmla="*/ 184460 h 368927"/>
                <a:gd name="connsiteX1" fmla="*/ 581030 w 760730"/>
                <a:gd name="connsiteY1" fmla="*/ 368927 h 368927"/>
                <a:gd name="connsiteX2" fmla="*/ 0 w 760730"/>
                <a:gd name="connsiteY2" fmla="*/ 184460 h 368927"/>
                <a:gd name="connsiteX3" fmla="*/ 579383 w 760730"/>
                <a:gd name="connsiteY3" fmla="*/ 480 h 368927"/>
                <a:gd name="connsiteX4" fmla="*/ 582738 w 760730"/>
                <a:gd name="connsiteY4" fmla="*/ 1 h 368927"/>
                <a:gd name="connsiteX5" fmla="*/ 760730 w 760730"/>
                <a:gd name="connsiteY5" fmla="*/ 184460 h 36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0730" h="368927">
                  <a:moveTo>
                    <a:pt x="760730" y="184460"/>
                  </a:moveTo>
                  <a:cubicBezTo>
                    <a:pt x="760730" y="286338"/>
                    <a:pt x="680277" y="368927"/>
                    <a:pt x="581030" y="368927"/>
                  </a:cubicBezTo>
                  <a:cubicBezTo>
                    <a:pt x="514866" y="368927"/>
                    <a:pt x="321190" y="307438"/>
                    <a:pt x="0" y="184460"/>
                  </a:cubicBezTo>
                  <a:cubicBezTo>
                    <a:pt x="323965" y="80270"/>
                    <a:pt x="517093" y="18943"/>
                    <a:pt x="579383" y="480"/>
                  </a:cubicBezTo>
                  <a:cubicBezTo>
                    <a:pt x="580473" y="156"/>
                    <a:pt x="581600" y="-10"/>
                    <a:pt x="582738" y="1"/>
                  </a:cubicBezTo>
                  <a:cubicBezTo>
                    <a:pt x="681198" y="941"/>
                    <a:pt x="760730" y="83166"/>
                    <a:pt x="760730" y="184460"/>
                  </a:cubicBezTo>
                  <a:close/>
                </a:path>
              </a:pathLst>
            </a:custGeom>
            <a:gradFill>
              <a:gsLst>
                <a:gs pos="1000">
                  <a:schemeClr val="accent1">
                    <a:alpha val="100000"/>
                  </a:schemeClr>
                </a:gs>
                <a:gs pos="99999">
                  <a:schemeClr val="accent1">
                    <a:lumMod val="75000"/>
                    <a:alpha val="100000"/>
                  </a:schemeClr>
                </a:gs>
              </a:gsLst>
              <a:lin ang="2700000" scaled="1"/>
            </a:gradFill>
            <a:ln w="3200" cap="flat">
              <a:noFill/>
              <a:prstDash val="solid"/>
              <a:miter/>
            </a:ln>
          </p:spPr>
          <p:txBody>
            <a:bodyPr rtlCol="0" anchor="ctr">
              <a:normAutofit/>
            </a:bodyPr>
            <a:lstStyle/>
            <a:p>
              <a:pPr lvl="0" algn="l">
                <a:buClrTx/>
                <a:buSzTx/>
                <a:buFontTx/>
              </a:pPr>
              <a:endParaRPr lang="zh-C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</p:txBody>
        </p:sp>
        <p:sp>
          <p:nvSpPr>
            <p:cNvPr id="37" name="流程图: 可选过程 36"/>
            <p:cNvSpPr/>
            <p:nvPr/>
          </p:nvSpPr>
          <p:spPr>
            <a:xfrm>
              <a:off x="3158" y="2191"/>
              <a:ext cx="5014" cy="848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流程图: 可选过程 37"/>
            <p:cNvSpPr/>
            <p:nvPr/>
          </p:nvSpPr>
          <p:spPr>
            <a:xfrm>
              <a:off x="2684" y="5002"/>
              <a:ext cx="5227" cy="848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流程图: 可选过程 39"/>
            <p:cNvSpPr/>
            <p:nvPr/>
          </p:nvSpPr>
          <p:spPr>
            <a:xfrm>
              <a:off x="11670" y="4659"/>
              <a:ext cx="4211" cy="848"/>
            </a:xfrm>
            <a:prstGeom prst="flowChartAlternateProcess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700405" y="4471035"/>
            <a:ext cx="1896745" cy="8337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单击此处输入你的智能图形项正文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2"/>
            </p:custDataLst>
          </p:nvPr>
        </p:nvSpPr>
        <p:spPr>
          <a:xfrm>
            <a:off x="9558020" y="4467225"/>
            <a:ext cx="1934846" cy="8451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单击此处输入你的智能图形项正文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任意多边形 9"/>
          <p:cNvSpPr/>
          <p:nvPr>
            <p:custDataLst>
              <p:tags r:id="rId3"/>
            </p:custDataLst>
          </p:nvPr>
        </p:nvSpPr>
        <p:spPr>
          <a:xfrm>
            <a:off x="3199765" y="2295525"/>
            <a:ext cx="5793105" cy="347853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71" h="5567">
                <a:moveTo>
                  <a:pt x="4636" y="0"/>
                </a:moveTo>
                <a:cubicBezTo>
                  <a:pt x="7196" y="0"/>
                  <a:pt x="9271" y="2075"/>
                  <a:pt x="9271" y="4636"/>
                </a:cubicBezTo>
                <a:cubicBezTo>
                  <a:pt x="9271" y="4936"/>
                  <a:pt x="9242" y="5229"/>
                  <a:pt x="9188" y="5513"/>
                </a:cubicBezTo>
                <a:lnTo>
                  <a:pt x="9177" y="5567"/>
                </a:lnTo>
                <a:lnTo>
                  <a:pt x="94" y="5567"/>
                </a:lnTo>
                <a:lnTo>
                  <a:pt x="83" y="5513"/>
                </a:lnTo>
                <a:cubicBezTo>
                  <a:pt x="29" y="5229"/>
                  <a:pt x="0" y="4936"/>
                  <a:pt x="0" y="4636"/>
                </a:cubicBezTo>
                <a:cubicBezTo>
                  <a:pt x="0" y="2075"/>
                  <a:pt x="2075" y="0"/>
                  <a:pt x="4636" y="0"/>
                </a:cubicBezTo>
                <a:close/>
              </a:path>
            </a:pathLst>
          </a:custGeom>
          <a:noFill/>
          <a:ln w="19050" cap="rnd">
            <a:solidFill>
              <a:schemeClr val="accent2">
                <a:alpha val="70000"/>
              </a:schemeClr>
            </a:solidFill>
            <a:prstDash val="sysDash"/>
          </a:ln>
          <a:effectLst>
            <a:outerShdw blurRad="215900" dist="76200" dir="5400000" algn="t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8" name="任意多边形 16"/>
          <p:cNvSpPr/>
          <p:nvPr>
            <p:custDataLst>
              <p:tags r:id="rId4"/>
            </p:custDataLst>
          </p:nvPr>
        </p:nvSpPr>
        <p:spPr>
          <a:xfrm>
            <a:off x="4779645" y="4189730"/>
            <a:ext cx="2633345" cy="158115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71" h="5567">
                <a:moveTo>
                  <a:pt x="4636" y="0"/>
                </a:moveTo>
                <a:cubicBezTo>
                  <a:pt x="7196" y="0"/>
                  <a:pt x="9271" y="2075"/>
                  <a:pt x="9271" y="4636"/>
                </a:cubicBezTo>
                <a:cubicBezTo>
                  <a:pt x="9271" y="4936"/>
                  <a:pt x="9242" y="5229"/>
                  <a:pt x="9188" y="5513"/>
                </a:cubicBezTo>
                <a:lnTo>
                  <a:pt x="9177" y="5567"/>
                </a:lnTo>
                <a:lnTo>
                  <a:pt x="94" y="5567"/>
                </a:lnTo>
                <a:lnTo>
                  <a:pt x="83" y="5513"/>
                </a:lnTo>
                <a:cubicBezTo>
                  <a:pt x="29" y="5229"/>
                  <a:pt x="0" y="4936"/>
                  <a:pt x="0" y="4636"/>
                </a:cubicBezTo>
                <a:cubicBezTo>
                  <a:pt x="0" y="2075"/>
                  <a:pt x="2075" y="0"/>
                  <a:pt x="4636" y="0"/>
                </a:cubicBezTo>
                <a:close/>
              </a:path>
            </a:pathLst>
          </a:custGeom>
          <a:gradFill>
            <a:gsLst>
              <a:gs pos="44000">
                <a:schemeClr val="accent1">
                  <a:alpha val="100000"/>
                </a:schemeClr>
              </a:gs>
              <a:gs pos="0">
                <a:schemeClr val="accent1">
                  <a:lumMod val="40000"/>
                  <a:lumOff val="60000"/>
                  <a:alpha val="100000"/>
                </a:schemeClr>
              </a:gs>
              <a:gs pos="6600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>
              <a:gsLst>
                <a:gs pos="37000">
                  <a:schemeClr val="accent1">
                    <a:lumMod val="5000"/>
                    <a:lumOff val="95000"/>
                    <a:alpha val="100000"/>
                  </a:schemeClr>
                </a:gs>
                <a:gs pos="0">
                  <a:schemeClr val="accent1">
                    <a:lumMod val="45000"/>
                    <a:lumOff val="55000"/>
                    <a:alpha val="100000"/>
                  </a:schemeClr>
                </a:gs>
                <a:gs pos="100000">
                  <a:schemeClr val="bg1"/>
                </a:gs>
                <a:gs pos="71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zh-CN" altLang="en-US" sz="2400" b="1" dirty="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添加标题</a:t>
            </a:r>
            <a:endParaRPr lang="zh-CN" altLang="en-US" sz="2400" b="1" dirty="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5"/>
            </p:custDataLst>
          </p:nvPr>
        </p:nvCxnSpPr>
        <p:spPr>
          <a:xfrm>
            <a:off x="1651000" y="5774690"/>
            <a:ext cx="8890000" cy="0"/>
          </a:xfrm>
          <a:prstGeom prst="line">
            <a:avLst/>
          </a:prstGeom>
          <a:ln w="19050">
            <a:solidFill>
              <a:schemeClr val="accent1">
                <a:alpha val="15000"/>
              </a:schemeClr>
            </a:solidFill>
          </a:ln>
          <a:effectLst>
            <a:outerShdw blurRad="114300" dist="38100" dir="5400000" algn="t" rotWithShape="0">
              <a:schemeClr val="tx1">
                <a:alpha val="9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>
            <p:custDataLst>
              <p:tags r:id="rId6"/>
            </p:custDataLst>
          </p:nvPr>
        </p:nvSpPr>
        <p:spPr>
          <a:xfrm>
            <a:off x="3682365" y="2685415"/>
            <a:ext cx="747395" cy="746760"/>
          </a:xfrm>
          <a:prstGeom prst="ellipse">
            <a:avLst/>
          </a:prstGeom>
          <a:noFill/>
          <a:ln>
            <a:gradFill>
              <a:gsLst>
                <a:gs pos="37000">
                  <a:schemeClr val="accent2">
                    <a:alpha val="100000"/>
                  </a:schemeClr>
                </a:gs>
                <a:gs pos="0">
                  <a:schemeClr val="accent2">
                    <a:lumMod val="45000"/>
                    <a:lumOff val="55000"/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  <a:gs pos="71000">
                  <a:schemeClr val="accent2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58" name="椭圆 57"/>
          <p:cNvSpPr/>
          <p:nvPr>
            <p:custDataLst>
              <p:tags r:id="rId7"/>
            </p:custDataLst>
          </p:nvPr>
        </p:nvSpPr>
        <p:spPr>
          <a:xfrm>
            <a:off x="3766820" y="2769235"/>
            <a:ext cx="579120" cy="579755"/>
          </a:xfrm>
          <a:prstGeom prst="ellipse">
            <a:avLst/>
          </a:prstGeom>
          <a:gradFill>
            <a:gsLst>
              <a:gs pos="44000">
                <a:schemeClr val="accent2">
                  <a:alpha val="100000"/>
                </a:schemeClr>
              </a:gs>
              <a:gs pos="0">
                <a:schemeClr val="accent2">
                  <a:lumMod val="40000"/>
                  <a:lumOff val="60000"/>
                  <a:alpha val="100000"/>
                </a:schemeClr>
              </a:gs>
              <a:gs pos="6600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>
              <a:gsLst>
                <a:gs pos="37000">
                  <a:srgbClr val="FFFFFF"/>
                </a:gs>
                <a:gs pos="0">
                  <a:schemeClr val="accent2">
                    <a:lumMod val="45000"/>
                    <a:lumOff val="55000"/>
                    <a:alpha val="100000"/>
                  </a:schemeClr>
                </a:gs>
                <a:gs pos="100000">
                  <a:srgbClr val="FFFFFF"/>
                </a:gs>
                <a:gs pos="71000">
                  <a:schemeClr val="accent2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65" name="椭圆 64"/>
          <p:cNvSpPr/>
          <p:nvPr>
            <p:custDataLst>
              <p:tags r:id="rId8"/>
            </p:custDataLst>
          </p:nvPr>
        </p:nvSpPr>
        <p:spPr>
          <a:xfrm>
            <a:off x="7731760" y="2685415"/>
            <a:ext cx="747395" cy="746760"/>
          </a:xfrm>
          <a:prstGeom prst="ellipse">
            <a:avLst/>
          </a:prstGeom>
          <a:noFill/>
          <a:ln>
            <a:gradFill>
              <a:gsLst>
                <a:gs pos="37000">
                  <a:schemeClr val="accent2">
                    <a:alpha val="100000"/>
                  </a:schemeClr>
                </a:gs>
                <a:gs pos="0">
                  <a:schemeClr val="accent2">
                    <a:lumMod val="45000"/>
                    <a:lumOff val="55000"/>
                    <a:alpha val="100000"/>
                  </a:schemeClr>
                </a:gs>
                <a:gs pos="100000">
                  <a:schemeClr val="accent2">
                    <a:alpha val="100000"/>
                  </a:schemeClr>
                </a:gs>
                <a:gs pos="71000">
                  <a:schemeClr val="accent2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64" name="椭圆 63"/>
          <p:cNvSpPr/>
          <p:nvPr>
            <p:custDataLst>
              <p:tags r:id="rId9"/>
            </p:custDataLst>
          </p:nvPr>
        </p:nvSpPr>
        <p:spPr>
          <a:xfrm>
            <a:off x="7816215" y="2769235"/>
            <a:ext cx="579120" cy="579755"/>
          </a:xfrm>
          <a:prstGeom prst="ellipse">
            <a:avLst/>
          </a:prstGeom>
          <a:gradFill>
            <a:gsLst>
              <a:gs pos="44000">
                <a:schemeClr val="accent2">
                  <a:alpha val="100000"/>
                </a:schemeClr>
              </a:gs>
              <a:gs pos="0">
                <a:schemeClr val="accent2">
                  <a:lumMod val="40000"/>
                  <a:lumOff val="60000"/>
                  <a:alpha val="100000"/>
                </a:schemeClr>
              </a:gs>
              <a:gs pos="66000">
                <a:schemeClr val="accent2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>
              <a:gsLst>
                <a:gs pos="37000">
                  <a:srgbClr val="FFFFFF"/>
                </a:gs>
                <a:gs pos="0">
                  <a:schemeClr val="accent2">
                    <a:lumMod val="45000"/>
                    <a:lumOff val="55000"/>
                    <a:alpha val="100000"/>
                  </a:schemeClr>
                </a:gs>
                <a:gs pos="100000">
                  <a:srgbClr val="FFFFFF"/>
                </a:gs>
                <a:gs pos="71000">
                  <a:schemeClr val="accent2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8" name="椭圆 7"/>
          <p:cNvSpPr/>
          <p:nvPr>
            <p:custDataLst>
              <p:tags r:id="rId10"/>
            </p:custDataLst>
          </p:nvPr>
        </p:nvSpPr>
        <p:spPr>
          <a:xfrm>
            <a:off x="5721350" y="1990725"/>
            <a:ext cx="747395" cy="746760"/>
          </a:xfrm>
          <a:prstGeom prst="ellipse">
            <a:avLst/>
          </a:prstGeom>
          <a:noFill/>
          <a:ln>
            <a:gradFill>
              <a:gsLst>
                <a:gs pos="37000">
                  <a:schemeClr val="accent1">
                    <a:alpha val="100000"/>
                  </a:schemeClr>
                </a:gs>
                <a:gs pos="0">
                  <a:schemeClr val="accent1">
                    <a:lumMod val="45000"/>
                    <a:lumOff val="55000"/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  <a:gs pos="71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9" name="椭圆 8"/>
          <p:cNvSpPr/>
          <p:nvPr>
            <p:custDataLst>
              <p:tags r:id="rId11"/>
            </p:custDataLst>
          </p:nvPr>
        </p:nvSpPr>
        <p:spPr>
          <a:xfrm>
            <a:off x="5805170" y="2074545"/>
            <a:ext cx="579120" cy="579755"/>
          </a:xfrm>
          <a:prstGeom prst="ellipse">
            <a:avLst/>
          </a:prstGeom>
          <a:gradFill>
            <a:gsLst>
              <a:gs pos="44000">
                <a:schemeClr val="accent1">
                  <a:alpha val="100000"/>
                </a:schemeClr>
              </a:gs>
              <a:gs pos="0">
                <a:schemeClr val="accent1">
                  <a:lumMod val="40000"/>
                  <a:lumOff val="60000"/>
                  <a:alpha val="100000"/>
                </a:schemeClr>
              </a:gs>
              <a:gs pos="6600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  <a:alpha val="100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61" name="椭圆 60"/>
          <p:cNvSpPr/>
          <p:nvPr>
            <p:custDataLst>
              <p:tags r:id="rId12"/>
            </p:custDataLst>
          </p:nvPr>
        </p:nvSpPr>
        <p:spPr>
          <a:xfrm>
            <a:off x="2793365" y="4378325"/>
            <a:ext cx="747395" cy="746760"/>
          </a:xfrm>
          <a:prstGeom prst="ellipse">
            <a:avLst/>
          </a:prstGeom>
          <a:noFill/>
          <a:ln>
            <a:gradFill>
              <a:gsLst>
                <a:gs pos="37000">
                  <a:schemeClr val="accent1">
                    <a:alpha val="100000"/>
                  </a:schemeClr>
                </a:gs>
                <a:gs pos="0">
                  <a:schemeClr val="accent1">
                    <a:lumMod val="45000"/>
                    <a:lumOff val="55000"/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  <a:gs pos="71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60" name="椭圆 59"/>
          <p:cNvSpPr/>
          <p:nvPr>
            <p:custDataLst>
              <p:tags r:id="rId13"/>
            </p:custDataLst>
          </p:nvPr>
        </p:nvSpPr>
        <p:spPr>
          <a:xfrm>
            <a:off x="2877820" y="4462145"/>
            <a:ext cx="579120" cy="579755"/>
          </a:xfrm>
          <a:prstGeom prst="ellipse">
            <a:avLst/>
          </a:prstGeom>
          <a:gradFill>
            <a:gsLst>
              <a:gs pos="44000">
                <a:schemeClr val="accent1">
                  <a:alpha val="100000"/>
                </a:schemeClr>
              </a:gs>
              <a:gs pos="0">
                <a:schemeClr val="accent1">
                  <a:lumMod val="40000"/>
                  <a:lumOff val="60000"/>
                  <a:alpha val="100000"/>
                </a:schemeClr>
              </a:gs>
              <a:gs pos="6600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  <a:alpha val="100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4" name="椭圆 23"/>
          <p:cNvSpPr/>
          <p:nvPr>
            <p:custDataLst>
              <p:tags r:id="rId14"/>
            </p:custDataLst>
          </p:nvPr>
        </p:nvSpPr>
        <p:spPr>
          <a:xfrm>
            <a:off x="8637905" y="4378325"/>
            <a:ext cx="747395" cy="746760"/>
          </a:xfrm>
          <a:prstGeom prst="ellipse">
            <a:avLst/>
          </a:prstGeom>
          <a:noFill/>
          <a:ln>
            <a:gradFill>
              <a:gsLst>
                <a:gs pos="37000">
                  <a:schemeClr val="accent1">
                    <a:alpha val="100000"/>
                  </a:schemeClr>
                </a:gs>
                <a:gs pos="0">
                  <a:schemeClr val="accent1">
                    <a:lumMod val="45000"/>
                    <a:lumOff val="55000"/>
                    <a:alpha val="100000"/>
                  </a:schemeClr>
                </a:gs>
                <a:gs pos="100000">
                  <a:schemeClr val="accent1">
                    <a:alpha val="100000"/>
                  </a:schemeClr>
                </a:gs>
                <a:gs pos="71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5" name="椭圆 24"/>
          <p:cNvSpPr/>
          <p:nvPr>
            <p:custDataLst>
              <p:tags r:id="rId15"/>
            </p:custDataLst>
          </p:nvPr>
        </p:nvSpPr>
        <p:spPr>
          <a:xfrm>
            <a:off x="8722360" y="4462145"/>
            <a:ext cx="579120" cy="579755"/>
          </a:xfrm>
          <a:prstGeom prst="ellipse">
            <a:avLst/>
          </a:prstGeom>
          <a:gradFill>
            <a:gsLst>
              <a:gs pos="44000">
                <a:schemeClr val="accent1">
                  <a:alpha val="100000"/>
                </a:schemeClr>
              </a:gs>
              <a:gs pos="0">
                <a:schemeClr val="accent1">
                  <a:lumMod val="40000"/>
                  <a:lumOff val="60000"/>
                  <a:alpha val="100000"/>
                </a:schemeClr>
              </a:gs>
              <a:gs pos="66000">
                <a:schemeClr val="accent1"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gradFill>
              <a:gsLst>
                <a:gs pos="37000">
                  <a:srgbClr val="FFFFFF"/>
                </a:gs>
                <a:gs pos="0">
                  <a:schemeClr val="accent1">
                    <a:lumMod val="45000"/>
                    <a:lumOff val="55000"/>
                    <a:alpha val="100000"/>
                  </a:schemeClr>
                </a:gs>
                <a:gs pos="100000">
                  <a:srgbClr val="FFFFFF"/>
                </a:gs>
                <a:gs pos="71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>
            <a:outerShdw blurRad="1778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16"/>
            </p:custDataLst>
          </p:nvPr>
        </p:nvCxnSpPr>
        <p:spPr>
          <a:xfrm>
            <a:off x="5375910" y="5442585"/>
            <a:ext cx="1440180" cy="0"/>
          </a:xfrm>
          <a:prstGeom prst="line">
            <a:avLst/>
          </a:prstGeom>
          <a:ln cap="flat">
            <a:gradFill>
              <a:gsLst>
                <a:gs pos="0">
                  <a:srgbClr val="AFC6FF">
                    <a:alpha val="0"/>
                  </a:srgbClr>
                </a:gs>
                <a:gs pos="100000">
                  <a:srgbClr val="376FFF">
                    <a:alpha val="0"/>
                  </a:srgbClr>
                </a:gs>
                <a:gs pos="50000">
                  <a:srgbClr val="FFFFFF"/>
                </a:gs>
              </a:gsLst>
              <a:lin ang="108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>
            <p:custDataLst>
              <p:tags r:id="rId17"/>
            </p:custDataLst>
          </p:nvPr>
        </p:nvSpPr>
        <p:spPr>
          <a:xfrm>
            <a:off x="1537335" y="2713990"/>
            <a:ext cx="1925320" cy="8337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单击此处输入你的智能图形项正文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8"/>
            </p:custDataLst>
          </p:nvPr>
        </p:nvSpPr>
        <p:spPr>
          <a:xfrm>
            <a:off x="8663305" y="2710180"/>
            <a:ext cx="1934846" cy="8451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单击此处输入你的智能图形项正文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9"/>
            </p:custDataLst>
          </p:nvPr>
        </p:nvSpPr>
        <p:spPr>
          <a:xfrm>
            <a:off x="5060950" y="1082040"/>
            <a:ext cx="2068195" cy="8451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单击此处输入你的智能图形项正文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0" name="任意多边形: 形状 29"/>
          <p:cNvSpPr/>
          <p:nvPr>
            <p:custDataLst>
              <p:tags r:id="rId20"/>
            </p:custDataLst>
          </p:nvPr>
        </p:nvSpPr>
        <p:spPr>
          <a:xfrm>
            <a:off x="3986530" y="3244215"/>
            <a:ext cx="4218940" cy="2532380"/>
          </a:xfrm>
          <a:custGeom>
            <a:avLst/>
            <a:gdLst>
              <a:gd name="connsiteX0" fmla="*/ 2108242 w 4218940"/>
              <a:gd name="connsiteY0" fmla="*/ 471170 h 2532380"/>
              <a:gd name="connsiteX1" fmla="*/ 399590 w 4218940"/>
              <a:gd name="connsiteY1" fmla="*/ 2180269 h 2532380"/>
              <a:gd name="connsiteX2" fmla="*/ 430181 w 4218940"/>
              <a:gd name="connsiteY2" fmla="*/ 2503583 h 2532380"/>
              <a:gd name="connsiteX3" fmla="*/ 434235 w 4218940"/>
              <a:gd name="connsiteY3" fmla="*/ 2523490 h 2532380"/>
              <a:gd name="connsiteX4" fmla="*/ 3781880 w 4218940"/>
              <a:gd name="connsiteY4" fmla="*/ 2523490 h 2532380"/>
              <a:gd name="connsiteX5" fmla="*/ 3785935 w 4218940"/>
              <a:gd name="connsiteY5" fmla="*/ 2503583 h 2532380"/>
              <a:gd name="connsiteX6" fmla="*/ 3816525 w 4218940"/>
              <a:gd name="connsiteY6" fmla="*/ 2180269 h 2532380"/>
              <a:gd name="connsiteX7" fmla="*/ 2108242 w 4218940"/>
              <a:gd name="connsiteY7" fmla="*/ 471170 h 2532380"/>
              <a:gd name="connsiteX8" fmla="*/ 2109698 w 4218940"/>
              <a:gd name="connsiteY8" fmla="*/ 0 h 2532380"/>
              <a:gd name="connsiteX9" fmla="*/ 4218940 w 4218940"/>
              <a:gd name="connsiteY9" fmla="*/ 2108876 h 2532380"/>
              <a:gd name="connsiteX10" fmla="*/ 4181169 w 4218940"/>
              <a:gd name="connsiteY10" fmla="*/ 2507816 h 2532380"/>
              <a:gd name="connsiteX11" fmla="*/ 4176164 w 4218940"/>
              <a:gd name="connsiteY11" fmla="*/ 2532380 h 2532380"/>
              <a:gd name="connsiteX12" fmla="*/ 42777 w 4218940"/>
              <a:gd name="connsiteY12" fmla="*/ 2532380 h 2532380"/>
              <a:gd name="connsiteX13" fmla="*/ 37771 w 4218940"/>
              <a:gd name="connsiteY13" fmla="*/ 2507816 h 2532380"/>
              <a:gd name="connsiteX14" fmla="*/ 0 w 4218940"/>
              <a:gd name="connsiteY14" fmla="*/ 2108876 h 2532380"/>
              <a:gd name="connsiteX15" fmla="*/ 2109698 w 4218940"/>
              <a:gd name="connsiteY15" fmla="*/ 0 h 253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218940" h="2532380">
                <a:moveTo>
                  <a:pt x="2108242" y="471170"/>
                </a:moveTo>
                <a:cubicBezTo>
                  <a:pt x="1164356" y="471170"/>
                  <a:pt x="399590" y="1236136"/>
                  <a:pt x="399590" y="2180269"/>
                </a:cubicBezTo>
                <a:cubicBezTo>
                  <a:pt x="399590" y="2290867"/>
                  <a:pt x="410279" y="2398884"/>
                  <a:pt x="430181" y="2503583"/>
                </a:cubicBezTo>
                <a:lnTo>
                  <a:pt x="434235" y="2523490"/>
                </a:lnTo>
                <a:lnTo>
                  <a:pt x="3781880" y="2523490"/>
                </a:lnTo>
                <a:lnTo>
                  <a:pt x="3785935" y="2503583"/>
                </a:lnTo>
                <a:cubicBezTo>
                  <a:pt x="3805837" y="2398884"/>
                  <a:pt x="3816525" y="2290867"/>
                  <a:pt x="3816525" y="2180269"/>
                </a:cubicBezTo>
                <a:cubicBezTo>
                  <a:pt x="3816525" y="1236136"/>
                  <a:pt x="3051760" y="471170"/>
                  <a:pt x="2108242" y="471170"/>
                </a:cubicBezTo>
                <a:close/>
                <a:moveTo>
                  <a:pt x="2109698" y="0"/>
                </a:moveTo>
                <a:cubicBezTo>
                  <a:pt x="3274673" y="0"/>
                  <a:pt x="4218940" y="943900"/>
                  <a:pt x="4218940" y="2108876"/>
                </a:cubicBezTo>
                <a:cubicBezTo>
                  <a:pt x="4218940" y="2245344"/>
                  <a:pt x="4205743" y="2378627"/>
                  <a:pt x="4181169" y="2507816"/>
                </a:cubicBezTo>
                <a:lnTo>
                  <a:pt x="4176164" y="2532380"/>
                </a:lnTo>
                <a:lnTo>
                  <a:pt x="42777" y="2532380"/>
                </a:lnTo>
                <a:lnTo>
                  <a:pt x="37771" y="2507816"/>
                </a:lnTo>
                <a:cubicBezTo>
                  <a:pt x="13197" y="2378627"/>
                  <a:pt x="0" y="2245344"/>
                  <a:pt x="0" y="2108876"/>
                </a:cubicBezTo>
                <a:cubicBezTo>
                  <a:pt x="0" y="943900"/>
                  <a:pt x="944267" y="0"/>
                  <a:pt x="2109698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5000"/>
            </a:schemeClr>
          </a:solidFill>
          <a:ln w="3175">
            <a:gradFill>
              <a:gsLst>
                <a:gs pos="37000">
                  <a:schemeClr val="accent1">
                    <a:lumMod val="5000"/>
                    <a:lumOff val="95000"/>
                    <a:alpha val="100000"/>
                  </a:schemeClr>
                </a:gs>
                <a:gs pos="0">
                  <a:schemeClr val="accent1">
                    <a:lumMod val="51000"/>
                    <a:lumOff val="49000"/>
                    <a:alpha val="100000"/>
                  </a:schemeClr>
                </a:gs>
                <a:gs pos="100000">
                  <a:schemeClr val="bg1"/>
                </a:gs>
                <a:gs pos="71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31" name="任意多边形 15"/>
          <p:cNvSpPr/>
          <p:nvPr>
            <p:custDataLst>
              <p:tags r:id="rId21"/>
            </p:custDataLst>
          </p:nvPr>
        </p:nvSpPr>
        <p:spPr>
          <a:xfrm>
            <a:off x="4389755" y="3718560"/>
            <a:ext cx="3416935" cy="205232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271" h="5567">
                <a:moveTo>
                  <a:pt x="4636" y="0"/>
                </a:moveTo>
                <a:cubicBezTo>
                  <a:pt x="7196" y="0"/>
                  <a:pt x="9271" y="2075"/>
                  <a:pt x="9271" y="4636"/>
                </a:cubicBezTo>
                <a:cubicBezTo>
                  <a:pt x="9271" y="4936"/>
                  <a:pt x="9242" y="5229"/>
                  <a:pt x="9188" y="5513"/>
                </a:cubicBezTo>
                <a:lnTo>
                  <a:pt x="9177" y="5567"/>
                </a:lnTo>
                <a:lnTo>
                  <a:pt x="94" y="5567"/>
                </a:lnTo>
                <a:lnTo>
                  <a:pt x="83" y="5513"/>
                </a:lnTo>
                <a:cubicBezTo>
                  <a:pt x="29" y="5229"/>
                  <a:pt x="0" y="4936"/>
                  <a:pt x="0" y="4636"/>
                </a:cubicBezTo>
                <a:cubicBezTo>
                  <a:pt x="0" y="2075"/>
                  <a:pt x="2075" y="0"/>
                  <a:pt x="4636" y="0"/>
                </a:cubicBezTo>
                <a:close/>
              </a:path>
            </a:pathLst>
          </a:custGeom>
          <a:noFill/>
          <a:ln w="3175">
            <a:gradFill>
              <a:gsLst>
                <a:gs pos="37000">
                  <a:schemeClr val="accent1">
                    <a:lumMod val="5000"/>
                    <a:lumOff val="95000"/>
                    <a:alpha val="100000"/>
                  </a:schemeClr>
                </a:gs>
                <a:gs pos="0">
                  <a:schemeClr val="accent1">
                    <a:lumMod val="51000"/>
                    <a:lumOff val="49000"/>
                    <a:alpha val="100000"/>
                  </a:schemeClr>
                </a:gs>
                <a:gs pos="100000">
                  <a:schemeClr val="bg1"/>
                </a:gs>
                <a:gs pos="71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16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pic>
        <p:nvPicPr>
          <p:cNvPr id="29" name="图片 5" descr="343435383036303b343532343134393bcdb7c4d4b7e7b1a9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023235" y="4608195"/>
            <a:ext cx="288000" cy="288000"/>
          </a:xfrm>
          <a:prstGeom prst="rect">
            <a:avLst/>
          </a:prstGeom>
        </p:spPr>
      </p:pic>
      <p:pic>
        <p:nvPicPr>
          <p:cNvPr id="32" name="图片 18" descr="343435383036303b343532343136323bcfeec4bfc9fac3fcd6dcc6da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3903980" y="2907030"/>
            <a:ext cx="288000" cy="288000"/>
          </a:xfrm>
          <a:prstGeom prst="rect">
            <a:avLst/>
          </a:prstGeom>
        </p:spPr>
      </p:pic>
      <p:pic>
        <p:nvPicPr>
          <p:cNvPr id="33" name="图片 12" descr="343439383331313b343532303032383bbfcdbba7b9dcc0ed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958840" y="2228215"/>
            <a:ext cx="288000" cy="288000"/>
          </a:xfrm>
          <a:prstGeom prst="rect">
            <a:avLst/>
          </a:prstGeom>
        </p:spPr>
      </p:pic>
      <p:pic>
        <p:nvPicPr>
          <p:cNvPr id="34" name="图片 8" descr="343439383331313b343532303032343bb7a2b2bcb9dcc0ed"/>
          <p:cNvPicPr>
            <a:picLocks noChangeAspect="1"/>
          </p:cNvPicPr>
          <p:nvPr>
            <p:custDataLst>
              <p:tags r:id="rId31"/>
            </p:custDataLst>
          </p:nvPr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961630" y="2915285"/>
            <a:ext cx="288000" cy="288000"/>
          </a:xfrm>
          <a:prstGeom prst="rect">
            <a:avLst/>
          </a:prstGeom>
        </p:spPr>
      </p:pic>
      <p:pic>
        <p:nvPicPr>
          <p:cNvPr id="35" name="图片 11" descr="343435383038363b343532323339353bb6d4bbb0b9b5cda8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8895715" y="4635500"/>
            <a:ext cx="288000" cy="28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" name="组合 15"/>
          <p:cNvGrpSpPr/>
          <p:nvPr/>
        </p:nvGrpSpPr>
        <p:grpSpPr>
          <a:xfrm>
            <a:off x="368300" y="443230"/>
            <a:ext cx="7805909" cy="8452485"/>
            <a:chOff x="580" y="698"/>
            <a:chExt cx="12293" cy="13311"/>
          </a:xfrm>
        </p:grpSpPr>
        <p:sp>
          <p:nvSpPr>
            <p:cNvPr id="18" name="矩形 17"/>
            <p:cNvSpPr/>
            <p:nvPr/>
          </p:nvSpPr>
          <p:spPr>
            <a:xfrm>
              <a:off x="580" y="698"/>
              <a:ext cx="11520" cy="65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0" y="7489"/>
              <a:ext cx="11520" cy="65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" name="组合 3"/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 rot="0">
              <a:off x="726" y="810"/>
              <a:ext cx="12147" cy="6339"/>
              <a:chOff x="2345" y="2683"/>
              <a:chExt cx="17079" cy="6673"/>
            </a:xfrm>
          </p:grpSpPr>
          <p:sp>
            <p:nvSpPr>
              <p:cNvPr id="34" name="椭圆 33"/>
              <p:cNvSpPr/>
              <p:nvPr>
                <p:custDataLst>
                  <p:tags r:id="rId2"/>
                </p:custDataLst>
              </p:nvPr>
            </p:nvSpPr>
            <p:spPr>
              <a:xfrm>
                <a:off x="4461" y="2825"/>
                <a:ext cx="10158" cy="3518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52000">
                    <a:schemeClr val="accent1">
                      <a:lumMod val="20000"/>
                      <a:lumOff val="80000"/>
                      <a:alpha val="15000"/>
                    </a:schemeClr>
                  </a:gs>
                </a:gsLst>
                <a:lin ang="5400000" scaled="0"/>
              </a:gradFill>
              <a:ln w="6350">
                <a:solidFill>
                  <a:schemeClr val="accent1">
                    <a:alpha val="1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椭圆 38"/>
              <p:cNvSpPr/>
              <p:nvPr>
                <p:custDataLst>
                  <p:tags r:id="rId3"/>
                </p:custDataLst>
              </p:nvPr>
            </p:nvSpPr>
            <p:spPr>
              <a:xfrm>
                <a:off x="5072" y="2825"/>
                <a:ext cx="8937" cy="301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81000">
                    <a:schemeClr val="accent1">
                      <a:lumMod val="20000"/>
                      <a:lumOff val="80000"/>
                      <a:alpha val="25000"/>
                    </a:schemeClr>
                  </a:gs>
                </a:gsLst>
                <a:lin ang="5400000" scaled="0"/>
              </a:gradFill>
              <a:ln w="6350">
                <a:solidFill>
                  <a:schemeClr val="accent1">
                    <a:alpha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椭圆 43"/>
              <p:cNvSpPr/>
              <p:nvPr>
                <p:custDataLst>
                  <p:tags r:id="rId4"/>
                </p:custDataLst>
              </p:nvPr>
            </p:nvSpPr>
            <p:spPr>
              <a:xfrm>
                <a:off x="6000" y="2825"/>
                <a:ext cx="7081" cy="237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77000">
                    <a:schemeClr val="accent1">
                      <a:lumMod val="20000"/>
                      <a:lumOff val="80000"/>
                      <a:alpha val="40000"/>
                    </a:schemeClr>
                  </a:gs>
                </a:gsLst>
                <a:lin ang="5400000" scaled="0"/>
              </a:gradFill>
              <a:ln w="6350">
                <a:solidFill>
                  <a:schemeClr val="accent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5" name="矩形 4"/>
              <p:cNvSpPr/>
              <p:nvPr>
                <p:custDataLst>
                  <p:tags r:id="rId5"/>
                </p:custDataLst>
              </p:nvPr>
            </p:nvSpPr>
            <p:spPr>
              <a:xfrm>
                <a:off x="6151" y="7558"/>
                <a:ext cx="3021" cy="1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YOLOv3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YOLOv4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YOLOv5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Improved YOLO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圆角矩形 13"/>
              <p:cNvSpPr/>
              <p:nvPr>
                <p:custDataLst>
                  <p:tags r:id="rId6"/>
                </p:custDataLst>
              </p:nvPr>
            </p:nvSpPr>
            <p:spPr>
              <a:xfrm>
                <a:off x="10528" y="6472"/>
                <a:ext cx="3221" cy="11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100000"/>
                    </a:schemeClr>
                  </a:gs>
                  <a:gs pos="48000">
                    <a:schemeClr val="accent1">
                      <a:alpha val="100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600" b="1">
                    <a:solidFill>
                      <a:srgbClr val="FFFFFF"/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Segmentation</a:t>
                </a:r>
                <a:endParaRPr lang="en-US" altLang="zh-CN" sz="1600" b="1">
                  <a:solidFill>
                    <a:srgbClr val="FFFFFF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11646" y="5578"/>
                <a:ext cx="151" cy="151"/>
              </a:xfrm>
              <a:prstGeom prst="ellipse">
                <a:avLst/>
              </a:prstGeom>
              <a:gradFill>
                <a:gsLst>
                  <a:gs pos="4000">
                    <a:schemeClr val="accent1">
                      <a:lumMod val="60000"/>
                      <a:lumOff val="40000"/>
                      <a:alpha val="100000"/>
                    </a:schemeClr>
                  </a:gs>
                  <a:gs pos="54000">
                    <a:schemeClr val="accent1">
                      <a:alpha val="10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37000">
                      <a:srgbClr val="D7E2FF">
                        <a:lumMod val="5000"/>
                        <a:lumOff val="95000"/>
                      </a:srgbClr>
                    </a:gs>
                    <a:gs pos="7100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100000">
                      <a:srgbClr val="FFFFFF"/>
                    </a:gs>
                  </a:gsLst>
                  <a:lin ang="16200000" scaled="0"/>
                </a:gradFill>
              </a:ln>
              <a:effectLst>
                <a:outerShdw blurRad="342900" sx="106000" sy="106000" algn="ctr" rotWithShape="0">
                  <a:schemeClr val="accent1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olidFill>
                    <a:schemeClr val="lt1"/>
                  </a:solidFill>
                  <a:sym typeface="思源黑体 CN Regular" panose="020B0500000000000000" charset="-122"/>
                </a:endParaRPr>
              </a:p>
            </p:txBody>
          </p:sp>
          <p:sp>
            <p:nvSpPr>
              <p:cNvPr id="7" name="矩形 6"/>
              <p:cNvSpPr/>
              <p:nvPr>
                <p:custDataLst>
                  <p:tags r:id="rId8"/>
                </p:custDataLst>
              </p:nvPr>
            </p:nvSpPr>
            <p:spPr>
              <a:xfrm>
                <a:off x="10920" y="7640"/>
                <a:ext cx="3021" cy="1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DeepLabV3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UNet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FCN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SegNet 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" name="圆角矩形 5"/>
              <p:cNvSpPr/>
              <p:nvPr>
                <p:custDataLst>
                  <p:tags r:id="rId9"/>
                </p:custDataLst>
              </p:nvPr>
            </p:nvSpPr>
            <p:spPr>
              <a:xfrm>
                <a:off x="6151" y="6403"/>
                <a:ext cx="2790" cy="11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>
                      <a:lumMod val="40000"/>
                      <a:lumOff val="60000"/>
                      <a:alpha val="100000"/>
                    </a:schemeClr>
                  </a:gs>
                  <a:gs pos="48000">
                    <a:schemeClr val="accent2">
                      <a:alpha val="100000"/>
                    </a:schemeClr>
                  </a:gs>
                </a:gsLst>
                <a:lin ang="5400000" scaled="0"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600" b="1">
                    <a:solidFill>
                      <a:srgbClr val="FFFFFF"/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YOLO Family</a:t>
                </a:r>
                <a:endParaRPr lang="en-US" altLang="zh-CN" sz="1600" b="1">
                  <a:solidFill>
                    <a:srgbClr val="FFFFFF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>
              <a:xfrm>
                <a:off x="7269" y="5578"/>
                <a:ext cx="151" cy="151"/>
              </a:xfrm>
              <a:prstGeom prst="ellipse">
                <a:avLst/>
              </a:prstGeom>
              <a:gradFill>
                <a:gsLst>
                  <a:gs pos="4000">
                    <a:schemeClr val="accent2">
                      <a:lumMod val="60000"/>
                      <a:lumOff val="40000"/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  <a:gs pos="54000">
                    <a:schemeClr val="accent2">
                      <a:alpha val="100000"/>
                    </a:schemeClr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chemeClr val="accent2">
                        <a:lumMod val="20000"/>
                        <a:lumOff val="80000"/>
                        <a:alpha val="100000"/>
                      </a:schemeClr>
                    </a:gs>
                    <a:gs pos="37000">
                      <a:srgbClr val="D7E2FF">
                        <a:lumMod val="5000"/>
                        <a:lumOff val="95000"/>
                      </a:srgbClr>
                    </a:gs>
                    <a:gs pos="71000">
                      <a:schemeClr val="accent2">
                        <a:lumMod val="20000"/>
                        <a:lumOff val="80000"/>
                        <a:alpha val="100000"/>
                      </a:schemeClr>
                    </a:gs>
                    <a:gs pos="100000">
                      <a:srgbClr val="FFFFFF"/>
                    </a:gs>
                  </a:gsLst>
                  <a:lin ang="16200000" scaled="0"/>
                </a:gradFill>
              </a:ln>
              <a:effectLst>
                <a:outerShdw blurRad="355600" algn="ctr" rotWithShape="0">
                  <a:schemeClr val="accent2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olidFill>
                    <a:schemeClr val="lt1"/>
                  </a:solidFill>
                  <a:sym typeface="思源黑体 CN Regular" panose="020B0500000000000000" charset="-122"/>
                </a:endParaRPr>
              </a:p>
            </p:txBody>
          </p:sp>
          <p:sp>
            <p:nvSpPr>
              <p:cNvPr id="28" name="圆角矩形 27"/>
              <p:cNvSpPr/>
              <p:nvPr>
                <p:custDataLst>
                  <p:tags r:id="rId11"/>
                </p:custDataLst>
              </p:nvPr>
            </p:nvSpPr>
            <p:spPr>
              <a:xfrm>
                <a:off x="2345" y="4150"/>
                <a:ext cx="2790" cy="11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40000"/>
                      <a:lumOff val="60000"/>
                      <a:alpha val="100000"/>
                    </a:schemeClr>
                  </a:gs>
                  <a:gs pos="48000">
                    <a:schemeClr val="accent1">
                      <a:alpha val="100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</a:pPr>
                <a:r>
                  <a:rPr lang="en-US" altLang="zh-CN" sz="1600" b="1">
                    <a:solidFill>
                      <a:srgbClr val="FFFFFF"/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R-CNN Series</a:t>
                </a:r>
                <a:endParaRPr lang="en-US" altLang="zh-CN" sz="1600" b="1">
                  <a:solidFill>
                    <a:srgbClr val="FFFFFF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>
              <a:xfrm>
                <a:off x="5002" y="4390"/>
                <a:ext cx="151" cy="151"/>
              </a:xfrm>
              <a:prstGeom prst="ellipse">
                <a:avLst/>
              </a:prstGeom>
              <a:gradFill>
                <a:gsLst>
                  <a:gs pos="4000">
                    <a:schemeClr val="accent1">
                      <a:lumMod val="60000"/>
                      <a:lumOff val="40000"/>
                      <a:alpha val="100000"/>
                    </a:schemeClr>
                  </a:gs>
                  <a:gs pos="54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37000">
                      <a:srgbClr val="D7E2FF">
                        <a:lumMod val="5000"/>
                        <a:lumOff val="95000"/>
                      </a:srgbClr>
                    </a:gs>
                    <a:gs pos="7100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100000">
                      <a:srgbClr val="FFFFFF"/>
                    </a:gs>
                  </a:gsLst>
                  <a:lin ang="15780000" scaled="0"/>
                </a:gradFill>
              </a:ln>
              <a:effectLst>
                <a:outerShdw blurRad="355600" algn="ctr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olidFill>
                    <a:schemeClr val="lt1"/>
                  </a:solidFill>
                  <a:sym typeface="思源黑体 CN Regular" panose="020B0500000000000000" charset="-122"/>
                </a:endParaRPr>
              </a:p>
            </p:txBody>
          </p:sp>
          <p:sp>
            <p:nvSpPr>
              <p:cNvPr id="8" name="矩形 7"/>
              <p:cNvSpPr/>
              <p:nvPr>
                <p:custDataLst>
                  <p:tags r:id="rId13"/>
                </p:custDataLst>
              </p:nvPr>
            </p:nvSpPr>
            <p:spPr>
              <a:xfrm>
                <a:off x="2498" y="5424"/>
                <a:ext cx="3021" cy="2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R-CNN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Fast R-CNN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Faster R-CNN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Mask R-CNN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R-CNN Variation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4" name="圆角矩形 53"/>
              <p:cNvSpPr/>
              <p:nvPr>
                <p:custDataLst>
                  <p:tags r:id="rId14"/>
                </p:custDataLst>
              </p:nvPr>
            </p:nvSpPr>
            <p:spPr>
              <a:xfrm>
                <a:off x="14469" y="4137"/>
                <a:ext cx="3022" cy="11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>
                      <a:lumMod val="40000"/>
                      <a:lumOff val="60000"/>
                      <a:alpha val="100000"/>
                    </a:schemeClr>
                  </a:gs>
                  <a:gs pos="48000">
                    <a:schemeClr val="accent2">
                      <a:alpha val="100000"/>
                    </a:schemeClr>
                  </a:gs>
                </a:gsLst>
                <a:lin ang="5400000" scaled="0"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</a:pPr>
                <a:r>
                  <a:rPr lang="en-US" sz="1600" b="1">
                    <a:solidFill>
                      <a:srgbClr val="FFFFFF"/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Perception Modalities</a:t>
                </a:r>
                <a:endParaRPr lang="en-US" sz="1600" b="1">
                  <a:solidFill>
                    <a:srgbClr val="FFFFFF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55" name="椭圆 54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13926" y="4377"/>
                <a:ext cx="151" cy="151"/>
              </a:xfrm>
              <a:prstGeom prst="ellipse">
                <a:avLst/>
              </a:prstGeom>
              <a:gradFill>
                <a:gsLst>
                  <a:gs pos="4000">
                    <a:schemeClr val="accent2">
                      <a:lumMod val="60000"/>
                      <a:lumOff val="40000"/>
                      <a:alpha val="100000"/>
                    </a:schemeClr>
                  </a:gs>
                  <a:gs pos="54000">
                    <a:schemeClr val="accent2">
                      <a:alpha val="100000"/>
                    </a:schemeClr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chemeClr val="accent2">
                        <a:lumMod val="20000"/>
                        <a:lumOff val="80000"/>
                        <a:alpha val="100000"/>
                      </a:schemeClr>
                    </a:gs>
                    <a:gs pos="37000">
                      <a:srgbClr val="D7E2FF">
                        <a:lumMod val="5000"/>
                        <a:lumOff val="95000"/>
                      </a:srgbClr>
                    </a:gs>
                    <a:gs pos="71000">
                      <a:schemeClr val="accent2">
                        <a:lumMod val="20000"/>
                        <a:lumOff val="80000"/>
                        <a:alpha val="100000"/>
                      </a:schemeClr>
                    </a:gs>
                    <a:gs pos="100000">
                      <a:srgbClr val="FFFFFF"/>
                    </a:gs>
                  </a:gsLst>
                  <a:lin ang="15780000" scaled="0"/>
                </a:gradFill>
              </a:ln>
              <a:effectLst>
                <a:outerShdw blurRad="355600" algn="ctr" rotWithShape="0">
                  <a:schemeClr val="accent2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olidFill>
                    <a:schemeClr val="lt1"/>
                  </a:solidFill>
                  <a:sym typeface="思源黑体 CN Regular" panose="020B0500000000000000" charset="-122"/>
                </a:endParaRPr>
              </a:p>
            </p:txBody>
          </p:sp>
          <p:sp>
            <p:nvSpPr>
              <p:cNvPr id="10" name="矩形 9"/>
              <p:cNvSpPr/>
              <p:nvPr>
                <p:custDataLst>
                  <p:tags r:id="rId16"/>
                </p:custDataLst>
              </p:nvPr>
            </p:nvSpPr>
            <p:spPr>
              <a:xfrm>
                <a:off x="14469" y="5320"/>
                <a:ext cx="4955" cy="33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3D Stereo vision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RGB-D camera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Binocular camera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TOF Camera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Near Infrared(NIR)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LiDAR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RS (UAV,/Satellite)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IoT Sensors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椭圆 10"/>
              <p:cNvSpPr/>
              <p:nvPr>
                <p:custDataLst>
                  <p:tags r:id="rId17"/>
                </p:custDataLst>
              </p:nvPr>
            </p:nvSpPr>
            <p:spPr>
              <a:xfrm rot="1140000">
                <a:off x="7233" y="2683"/>
                <a:ext cx="4616" cy="1088"/>
              </a:xfrm>
              <a:prstGeom prst="ellipse">
                <a:avLst/>
              </a:prstGeom>
              <a:noFill/>
              <a:ln>
                <a:gradFill>
                  <a:gsLst>
                    <a:gs pos="40000">
                      <a:schemeClr val="accent1">
                        <a:alpha val="35000"/>
                      </a:schemeClr>
                    </a:gs>
                    <a:gs pos="88000">
                      <a:schemeClr val="accent1">
                        <a:lumMod val="40000"/>
                        <a:lumOff val="60000"/>
                        <a:alpha val="100000"/>
                      </a:schemeClr>
                    </a:gs>
                    <a:gs pos="100000">
                      <a:schemeClr val="accent1">
                        <a:alpha val="35000"/>
                      </a:schemeClr>
                    </a:gs>
                    <a:gs pos="7000">
                      <a:schemeClr val="accent1">
                        <a:alpha val="0"/>
                      </a:schemeClr>
                    </a:gs>
                  </a:gsLst>
                  <a:lin ang="528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lt1"/>
                  </a:solidFill>
                  <a:sym typeface="+mn-ea"/>
                </a:endParaRPr>
              </a:p>
            </p:txBody>
          </p:sp>
          <p:sp>
            <p:nvSpPr>
              <p:cNvPr id="12" name="椭圆 11"/>
              <p:cNvSpPr/>
              <p:nvPr>
                <p:custDataLst>
                  <p:tags r:id="rId18"/>
                </p:custDataLst>
              </p:nvPr>
            </p:nvSpPr>
            <p:spPr>
              <a:xfrm rot="20460000">
                <a:off x="7233" y="2730"/>
                <a:ext cx="4616" cy="1088"/>
              </a:xfrm>
              <a:prstGeom prst="ellipse">
                <a:avLst/>
              </a:prstGeom>
              <a:noFill/>
              <a:ln>
                <a:gradFill>
                  <a:gsLst>
                    <a:gs pos="40000">
                      <a:schemeClr val="accent1">
                        <a:alpha val="35000"/>
                      </a:schemeClr>
                    </a:gs>
                    <a:gs pos="88000">
                      <a:schemeClr val="accent1">
                        <a:lumMod val="40000"/>
                        <a:lumOff val="60000"/>
                        <a:alpha val="100000"/>
                      </a:schemeClr>
                    </a:gs>
                    <a:gs pos="100000">
                      <a:schemeClr val="accent1">
                        <a:alpha val="35000"/>
                      </a:schemeClr>
                    </a:gs>
                    <a:gs pos="7000">
                      <a:schemeClr val="accent1">
                        <a:alpha val="0"/>
                      </a:schemeClr>
                    </a:gs>
                  </a:gsLst>
                  <a:lin ang="528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19"/>
                </p:custDataLst>
              </p:nvPr>
            </p:nvSpPr>
            <p:spPr>
              <a:xfrm>
                <a:off x="7913" y="3006"/>
                <a:ext cx="3587" cy="2422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20000"/>
                      <a:lumOff val="80000"/>
                      <a:alpha val="100000"/>
                    </a:schemeClr>
                  </a:gs>
                  <a:gs pos="0">
                    <a:schemeClr val="accent1">
                      <a:lumMod val="60000"/>
                      <a:lumOff val="40000"/>
                      <a:alpha val="100000"/>
                    </a:schemeClr>
                  </a:gs>
                  <a:gs pos="34000">
                    <a:schemeClr val="accent1">
                      <a:alpha val="100000"/>
                    </a:schemeClr>
                  </a:gs>
                  <a:gs pos="62000">
                    <a:schemeClr val="accent1">
                      <a:alpha val="10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gradFill>
                  <a:gsLst>
                    <a:gs pos="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37000">
                      <a:srgbClr val="FFFFFF"/>
                    </a:gs>
                    <a:gs pos="7100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100000">
                      <a:srgbClr val="FFFFFF"/>
                    </a:gs>
                  </a:gsLst>
                  <a:lin ang="16140000" scaled="0"/>
                </a:gradFill>
              </a:ln>
              <a:effectLst>
                <a:outerShdw blurRad="177800" dir="5400000" sx="90000" sy="-19000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</a:pPr>
                <a:r>
                  <a:rPr lang="en-US" altLang="zh-CN" b="1">
                    <a:solidFill>
                      <a:srgbClr val="FFFFFF"/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Fruit Perception</a:t>
                </a:r>
                <a:endParaRPr lang="en-US" altLang="zh-CN" b="1">
                  <a:solidFill>
                    <a:srgbClr val="FFFFFF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p:pic>
          <p:nvPicPr>
            <p:cNvPr id="9" name="C9F754DE-2CAD-44b6-B708-469DEB6407EB-1" descr="C:/Users/js/AppData/Local/Temp/wpp.DWrmPuwpp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10" y="7765"/>
              <a:ext cx="11279" cy="5616"/>
            </a:xfrm>
            <a:prstGeom prst="rect">
              <a:avLst/>
            </a:prstGeom>
          </p:spPr>
        </p:pic>
      </p:grpSp>
      <p:sp>
        <p:nvSpPr>
          <p:cNvPr id="2" name="文本框 1"/>
          <p:cNvSpPr txBox="1"/>
          <p:nvPr/>
        </p:nvSpPr>
        <p:spPr>
          <a:xfrm>
            <a:off x="6064250" y="146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2" name="组合 21"/>
          <p:cNvGrpSpPr>
            <a:grpSpLocks noChangeAspect="1"/>
          </p:cNvGrpSpPr>
          <p:nvPr/>
        </p:nvGrpSpPr>
        <p:grpSpPr>
          <a:xfrm>
            <a:off x="-184150" y="-183832"/>
            <a:ext cx="12600474" cy="7414815"/>
            <a:chOff x="580" y="358"/>
            <a:chExt cx="26578" cy="13345"/>
          </a:xfrm>
        </p:grpSpPr>
        <p:pic>
          <p:nvPicPr>
            <p:cNvPr id="5" name="1BCC2C28-871D-48CB-8BE0-2867F7803ADB-2" descr="C:/Users/js/AppData/Local/Temp/导图2(5).png导图2(5)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1865" y="698"/>
              <a:ext cx="15293" cy="12281"/>
            </a:xfrm>
            <a:prstGeom prst="rect">
              <a:avLst/>
            </a:prstGeom>
          </p:spPr>
        </p:pic>
        <p:sp>
          <p:nvSpPr>
            <p:cNvPr id="18" name="矩形 17"/>
            <p:cNvSpPr/>
            <p:nvPr/>
          </p:nvSpPr>
          <p:spPr>
            <a:xfrm>
              <a:off x="580" y="358"/>
              <a:ext cx="11520" cy="65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0" y="7183"/>
              <a:ext cx="11520" cy="6520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12293" y="359"/>
              <a:ext cx="14678" cy="13344"/>
            </a:xfrm>
            <a:prstGeom prst="rect">
              <a:avLst/>
            </a:prstGeom>
            <a:noFill/>
            <a:ln w="12700" cmpd="sng">
              <a:solidFill>
                <a:schemeClr val="accent1">
                  <a:shade val="50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2" name="组合 1"/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 rot="0">
              <a:off x="726" y="810"/>
              <a:ext cx="11389" cy="6339"/>
              <a:chOff x="2345" y="2683"/>
              <a:chExt cx="16013" cy="6673"/>
            </a:xfrm>
          </p:grpSpPr>
          <p:sp>
            <p:nvSpPr>
              <p:cNvPr id="34" name="椭圆 33"/>
              <p:cNvSpPr/>
              <p:nvPr>
                <p:custDataLst>
                  <p:tags r:id="rId3"/>
                </p:custDataLst>
              </p:nvPr>
            </p:nvSpPr>
            <p:spPr>
              <a:xfrm>
                <a:off x="4461" y="2825"/>
                <a:ext cx="10158" cy="3518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52000">
                    <a:schemeClr val="accent1">
                      <a:lumMod val="20000"/>
                      <a:lumOff val="80000"/>
                      <a:alpha val="15000"/>
                    </a:schemeClr>
                  </a:gs>
                </a:gsLst>
                <a:lin ang="5400000" scaled="0"/>
              </a:gradFill>
              <a:ln w="6350">
                <a:solidFill>
                  <a:schemeClr val="accent1">
                    <a:alpha val="1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椭圆 38"/>
              <p:cNvSpPr/>
              <p:nvPr>
                <p:custDataLst>
                  <p:tags r:id="rId4"/>
                </p:custDataLst>
              </p:nvPr>
            </p:nvSpPr>
            <p:spPr>
              <a:xfrm>
                <a:off x="5072" y="2825"/>
                <a:ext cx="8937" cy="3014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81000">
                    <a:schemeClr val="accent1">
                      <a:lumMod val="20000"/>
                      <a:lumOff val="80000"/>
                      <a:alpha val="25000"/>
                    </a:schemeClr>
                  </a:gs>
                </a:gsLst>
                <a:lin ang="5400000" scaled="0"/>
              </a:gradFill>
              <a:ln w="6350">
                <a:solidFill>
                  <a:schemeClr val="accent1">
                    <a:alpha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4" name="椭圆 43"/>
              <p:cNvSpPr/>
              <p:nvPr>
                <p:custDataLst>
                  <p:tags r:id="rId5"/>
                </p:custDataLst>
              </p:nvPr>
            </p:nvSpPr>
            <p:spPr>
              <a:xfrm>
                <a:off x="6000" y="2825"/>
                <a:ext cx="7081" cy="2370"/>
              </a:xfrm>
              <a:prstGeom prst="ellipse">
                <a:avLst/>
              </a:prstGeom>
              <a:gradFill>
                <a:gsLst>
                  <a:gs pos="0">
                    <a:srgbClr val="FFFFFF">
                      <a:alpha val="0"/>
                    </a:srgbClr>
                  </a:gs>
                  <a:gs pos="77000">
                    <a:schemeClr val="accent1">
                      <a:lumMod val="20000"/>
                      <a:lumOff val="80000"/>
                      <a:alpha val="40000"/>
                    </a:schemeClr>
                  </a:gs>
                </a:gsLst>
                <a:lin ang="5400000" scaled="0"/>
              </a:gradFill>
              <a:ln w="6350">
                <a:solidFill>
                  <a:schemeClr val="accent1">
                    <a:alpha val="4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矩形 3"/>
              <p:cNvSpPr/>
              <p:nvPr>
                <p:custDataLst>
                  <p:tags r:id="rId6"/>
                </p:custDataLst>
              </p:nvPr>
            </p:nvSpPr>
            <p:spPr>
              <a:xfrm>
                <a:off x="6151" y="7338"/>
                <a:ext cx="5495" cy="1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YOLOv3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YOLOv4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YOLOv5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Improved YOLO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4" name="圆角矩形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9810" y="6292"/>
                <a:ext cx="4431" cy="119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20000"/>
                      <a:lumOff val="80000"/>
                      <a:alpha val="100000"/>
                    </a:schemeClr>
                  </a:gs>
                  <a:gs pos="48000">
                    <a:schemeClr val="accent1">
                      <a:alpha val="100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600" b="1">
                    <a:solidFill>
                      <a:srgbClr val="FFFFFF"/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Segmentation</a:t>
                </a:r>
                <a:endParaRPr lang="en-US" altLang="zh-CN" sz="1600" b="1">
                  <a:solidFill>
                    <a:srgbClr val="FFFFFF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15" name="椭圆 14"/>
              <p:cNvSpPr>
                <a:spLocks noChangeAspec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11646" y="5578"/>
                <a:ext cx="151" cy="151"/>
              </a:xfrm>
              <a:prstGeom prst="ellipse">
                <a:avLst/>
              </a:prstGeom>
              <a:gradFill>
                <a:gsLst>
                  <a:gs pos="4000">
                    <a:schemeClr val="accent1">
                      <a:lumMod val="60000"/>
                      <a:lumOff val="40000"/>
                      <a:alpha val="100000"/>
                    </a:schemeClr>
                  </a:gs>
                  <a:gs pos="54000">
                    <a:schemeClr val="accent1">
                      <a:alpha val="10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ln>
                <a:gradFill>
                  <a:gsLst>
                    <a:gs pos="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37000">
                      <a:srgbClr val="D7E2FF">
                        <a:lumMod val="5000"/>
                        <a:lumOff val="95000"/>
                      </a:srgbClr>
                    </a:gs>
                    <a:gs pos="7100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100000">
                      <a:srgbClr val="FFFFFF"/>
                    </a:gs>
                  </a:gsLst>
                  <a:lin ang="16200000" scaled="0"/>
                </a:gradFill>
              </a:ln>
              <a:effectLst>
                <a:outerShdw blurRad="342900" sx="106000" sy="106000" algn="ctr" rotWithShape="0">
                  <a:schemeClr val="accent1">
                    <a:alpha val="3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olidFill>
                    <a:schemeClr val="lt1"/>
                  </a:solidFill>
                  <a:sym typeface="思源黑体 CN Regular" panose="020B0500000000000000" charset="-122"/>
                </a:endParaRPr>
              </a:p>
            </p:txBody>
          </p:sp>
          <p:sp>
            <p:nvSpPr>
              <p:cNvPr id="7" name="矩形 6"/>
              <p:cNvSpPr/>
              <p:nvPr>
                <p:custDataLst>
                  <p:tags r:id="rId9"/>
                </p:custDataLst>
              </p:nvPr>
            </p:nvSpPr>
            <p:spPr>
              <a:xfrm>
                <a:off x="10920" y="7640"/>
                <a:ext cx="3021" cy="1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DeepLabV3</a:t>
                </a:r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UNet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" name="圆角矩形 5"/>
              <p:cNvSpPr/>
              <p:nvPr>
                <p:custDataLst>
                  <p:tags r:id="rId10"/>
                </p:custDataLst>
              </p:nvPr>
            </p:nvSpPr>
            <p:spPr>
              <a:xfrm>
                <a:off x="6151" y="6163"/>
                <a:ext cx="2790" cy="119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>
                      <a:lumMod val="40000"/>
                      <a:lumOff val="60000"/>
                      <a:alpha val="100000"/>
                    </a:schemeClr>
                  </a:gs>
                  <a:gs pos="48000">
                    <a:schemeClr val="accent2">
                      <a:alpha val="100000"/>
                    </a:schemeClr>
                  </a:gs>
                </a:gsLst>
                <a:lin ang="5400000" scaled="0"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600" b="1">
                    <a:solidFill>
                      <a:srgbClr val="FFFFFF"/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YOLO Family</a:t>
                </a:r>
                <a:endParaRPr lang="en-US" altLang="zh-CN" sz="1600" b="1">
                  <a:solidFill>
                    <a:srgbClr val="FFFFFF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20" name="椭圆 19"/>
              <p:cNvSpPr>
                <a:spLocks noChangeAspect="1"/>
              </p:cNvSpPr>
              <p:nvPr>
                <p:custDataLst>
                  <p:tags r:id="rId11"/>
                </p:custDataLst>
              </p:nvPr>
            </p:nvSpPr>
            <p:spPr>
              <a:xfrm>
                <a:off x="7269" y="5578"/>
                <a:ext cx="151" cy="151"/>
              </a:xfrm>
              <a:prstGeom prst="ellipse">
                <a:avLst/>
              </a:prstGeom>
              <a:gradFill>
                <a:gsLst>
                  <a:gs pos="4000">
                    <a:schemeClr val="accent2">
                      <a:lumMod val="60000"/>
                      <a:lumOff val="40000"/>
                      <a:alpha val="100000"/>
                    </a:schemeClr>
                  </a:gs>
                  <a:gs pos="100000">
                    <a:schemeClr val="accent2">
                      <a:alpha val="100000"/>
                    </a:schemeClr>
                  </a:gs>
                  <a:gs pos="54000">
                    <a:schemeClr val="accent2">
                      <a:alpha val="100000"/>
                    </a:schemeClr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chemeClr val="accent2">
                        <a:lumMod val="20000"/>
                        <a:lumOff val="80000"/>
                        <a:alpha val="100000"/>
                      </a:schemeClr>
                    </a:gs>
                    <a:gs pos="37000">
                      <a:srgbClr val="D7E2FF">
                        <a:lumMod val="5000"/>
                        <a:lumOff val="95000"/>
                      </a:srgbClr>
                    </a:gs>
                    <a:gs pos="71000">
                      <a:schemeClr val="accent2">
                        <a:lumMod val="20000"/>
                        <a:lumOff val="80000"/>
                        <a:alpha val="100000"/>
                      </a:schemeClr>
                    </a:gs>
                    <a:gs pos="100000">
                      <a:srgbClr val="FFFFFF"/>
                    </a:gs>
                  </a:gsLst>
                  <a:lin ang="16200000" scaled="0"/>
                </a:gradFill>
              </a:ln>
              <a:effectLst>
                <a:outerShdw blurRad="355600" algn="ctr" rotWithShape="0">
                  <a:schemeClr val="accent2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olidFill>
                    <a:schemeClr val="lt1"/>
                  </a:solidFill>
                  <a:sym typeface="思源黑体 CN Regular" panose="020B0500000000000000" charset="-122"/>
                </a:endParaRPr>
              </a:p>
            </p:txBody>
          </p:sp>
          <p:sp>
            <p:nvSpPr>
              <p:cNvPr id="28" name="圆角矩形 27"/>
              <p:cNvSpPr/>
              <p:nvPr>
                <p:custDataLst>
                  <p:tags r:id="rId12"/>
                </p:custDataLst>
              </p:nvPr>
            </p:nvSpPr>
            <p:spPr>
              <a:xfrm>
                <a:off x="2345" y="4150"/>
                <a:ext cx="3373" cy="119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40000"/>
                      <a:lumOff val="60000"/>
                      <a:alpha val="100000"/>
                    </a:schemeClr>
                  </a:gs>
                  <a:gs pos="48000">
                    <a:schemeClr val="accent1">
                      <a:alpha val="100000"/>
                    </a:schemeClr>
                  </a:gs>
                </a:gsLst>
                <a:lin ang="54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</a:pPr>
                <a:r>
                  <a:rPr lang="en-US" altLang="zh-CN" sz="1600" b="1">
                    <a:solidFill>
                      <a:srgbClr val="FFFFFF"/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RCNN Series</a:t>
                </a:r>
                <a:endParaRPr lang="en-US" altLang="zh-CN" sz="1600" b="1">
                  <a:solidFill>
                    <a:srgbClr val="FFFFFF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30" name="椭圆 29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5002" y="4390"/>
                <a:ext cx="151" cy="151"/>
              </a:xfrm>
              <a:prstGeom prst="ellipse">
                <a:avLst/>
              </a:prstGeom>
              <a:gradFill>
                <a:gsLst>
                  <a:gs pos="4000">
                    <a:schemeClr val="accent1">
                      <a:lumMod val="60000"/>
                      <a:lumOff val="40000"/>
                      <a:alpha val="100000"/>
                    </a:schemeClr>
                  </a:gs>
                  <a:gs pos="54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37000">
                      <a:srgbClr val="D7E2FF">
                        <a:lumMod val="5000"/>
                        <a:lumOff val="95000"/>
                      </a:srgbClr>
                    </a:gs>
                    <a:gs pos="7100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100000">
                      <a:srgbClr val="FFFFFF"/>
                    </a:gs>
                  </a:gsLst>
                  <a:lin ang="15780000" scaled="0"/>
                </a:gradFill>
              </a:ln>
              <a:effectLst>
                <a:outerShdw blurRad="355600" algn="ctr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olidFill>
                    <a:schemeClr val="lt1"/>
                  </a:solidFill>
                  <a:sym typeface="思源黑体 CN Regular" panose="020B0500000000000000" charset="-122"/>
                </a:endParaRPr>
              </a:p>
            </p:txBody>
          </p:sp>
          <p:sp>
            <p:nvSpPr>
              <p:cNvPr id="8" name="矩形 7"/>
              <p:cNvSpPr/>
              <p:nvPr>
                <p:custDataLst>
                  <p:tags r:id="rId14"/>
                </p:custDataLst>
              </p:nvPr>
            </p:nvSpPr>
            <p:spPr>
              <a:xfrm>
                <a:off x="2498" y="5424"/>
                <a:ext cx="3021" cy="23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R-CNN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Fast RCNN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Faster RCNN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Mask RCNN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RCNN Variation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4" name="圆角矩形 53"/>
              <p:cNvSpPr/>
              <p:nvPr>
                <p:custDataLst>
                  <p:tags r:id="rId15"/>
                </p:custDataLst>
              </p:nvPr>
            </p:nvSpPr>
            <p:spPr>
              <a:xfrm>
                <a:off x="14469" y="4138"/>
                <a:ext cx="3889" cy="1193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2">
                      <a:lumMod val="40000"/>
                      <a:lumOff val="60000"/>
                      <a:alpha val="100000"/>
                    </a:schemeClr>
                  </a:gs>
                  <a:gs pos="48000">
                    <a:schemeClr val="accent2">
                      <a:alpha val="100000"/>
                    </a:schemeClr>
                  </a:gs>
                </a:gsLst>
                <a:lin ang="5400000" scaled="0"/>
              </a:gra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</a:pPr>
                <a:r>
                  <a:rPr lang="en-US" sz="1600" b="1">
                    <a:solidFill>
                      <a:srgbClr val="FFFFFF"/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MultiSensor Fusion</a:t>
                </a:r>
                <a:endParaRPr lang="en-US" sz="1600" b="1">
                  <a:solidFill>
                    <a:srgbClr val="FFFFFF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55" name="椭圆 54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13926" y="4377"/>
                <a:ext cx="151" cy="151"/>
              </a:xfrm>
              <a:prstGeom prst="ellipse">
                <a:avLst/>
              </a:prstGeom>
              <a:gradFill>
                <a:gsLst>
                  <a:gs pos="4000">
                    <a:schemeClr val="accent2">
                      <a:lumMod val="60000"/>
                      <a:lumOff val="40000"/>
                      <a:alpha val="100000"/>
                    </a:schemeClr>
                  </a:gs>
                  <a:gs pos="54000">
                    <a:schemeClr val="accent2">
                      <a:alpha val="100000"/>
                    </a:schemeClr>
                  </a:gs>
                </a:gsLst>
                <a:lin ang="2700000" scaled="0"/>
              </a:gradFill>
              <a:ln w="19050">
                <a:gradFill>
                  <a:gsLst>
                    <a:gs pos="0">
                      <a:schemeClr val="accent2">
                        <a:lumMod val="20000"/>
                        <a:lumOff val="80000"/>
                        <a:alpha val="100000"/>
                      </a:schemeClr>
                    </a:gs>
                    <a:gs pos="37000">
                      <a:srgbClr val="D7E2FF">
                        <a:lumMod val="5000"/>
                        <a:lumOff val="95000"/>
                      </a:srgbClr>
                    </a:gs>
                    <a:gs pos="71000">
                      <a:schemeClr val="accent2">
                        <a:lumMod val="20000"/>
                        <a:lumOff val="80000"/>
                        <a:alpha val="100000"/>
                      </a:schemeClr>
                    </a:gs>
                    <a:gs pos="100000">
                      <a:srgbClr val="FFFFFF"/>
                    </a:gs>
                  </a:gsLst>
                  <a:lin ang="15780000" scaled="0"/>
                </a:gradFill>
              </a:ln>
              <a:effectLst>
                <a:outerShdw blurRad="355600" algn="ctr" rotWithShape="0">
                  <a:schemeClr val="accent2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endParaRPr lang="zh-CN" altLang="en-US">
                  <a:solidFill>
                    <a:schemeClr val="lt1"/>
                  </a:solidFill>
                  <a:sym typeface="思源黑体 CN Regular" panose="020B0500000000000000" charset="-122"/>
                </a:endParaRPr>
              </a:p>
            </p:txBody>
          </p:sp>
          <p:sp>
            <p:nvSpPr>
              <p:cNvPr id="10" name="矩形 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470" y="5320"/>
                <a:ext cx="3021" cy="1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noAutofit/>
              </a:bodyPr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3D Stereo vision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RGB-D camera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Binocular camera</a:t>
                </a:r>
                <a:endPara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" name="椭圆 10"/>
              <p:cNvSpPr/>
              <p:nvPr>
                <p:custDataLst>
                  <p:tags r:id="rId18"/>
                </p:custDataLst>
              </p:nvPr>
            </p:nvSpPr>
            <p:spPr>
              <a:xfrm rot="1140000">
                <a:off x="7233" y="2683"/>
                <a:ext cx="4616" cy="1088"/>
              </a:xfrm>
              <a:prstGeom prst="ellipse">
                <a:avLst/>
              </a:prstGeom>
              <a:noFill/>
              <a:ln>
                <a:gradFill>
                  <a:gsLst>
                    <a:gs pos="40000">
                      <a:schemeClr val="accent1">
                        <a:alpha val="35000"/>
                      </a:schemeClr>
                    </a:gs>
                    <a:gs pos="88000">
                      <a:schemeClr val="accent1">
                        <a:lumMod val="40000"/>
                        <a:lumOff val="60000"/>
                        <a:alpha val="100000"/>
                      </a:schemeClr>
                    </a:gs>
                    <a:gs pos="100000">
                      <a:schemeClr val="accent1">
                        <a:alpha val="35000"/>
                      </a:schemeClr>
                    </a:gs>
                    <a:gs pos="7000">
                      <a:schemeClr val="accent1">
                        <a:alpha val="0"/>
                      </a:schemeClr>
                    </a:gs>
                  </a:gsLst>
                  <a:lin ang="528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lt1"/>
                  </a:solidFill>
                  <a:sym typeface="+mn-ea"/>
                </a:endParaRPr>
              </a:p>
            </p:txBody>
          </p:sp>
          <p:sp>
            <p:nvSpPr>
              <p:cNvPr id="12" name="椭圆 11"/>
              <p:cNvSpPr/>
              <p:nvPr>
                <p:custDataLst>
                  <p:tags r:id="rId19"/>
                </p:custDataLst>
              </p:nvPr>
            </p:nvSpPr>
            <p:spPr>
              <a:xfrm rot="20460000">
                <a:off x="7233" y="2730"/>
                <a:ext cx="4616" cy="1088"/>
              </a:xfrm>
              <a:prstGeom prst="ellipse">
                <a:avLst/>
              </a:prstGeom>
              <a:noFill/>
              <a:ln>
                <a:gradFill>
                  <a:gsLst>
                    <a:gs pos="40000">
                      <a:schemeClr val="accent1">
                        <a:alpha val="35000"/>
                      </a:schemeClr>
                    </a:gs>
                    <a:gs pos="88000">
                      <a:schemeClr val="accent1">
                        <a:lumMod val="40000"/>
                        <a:lumOff val="60000"/>
                        <a:alpha val="100000"/>
                      </a:schemeClr>
                    </a:gs>
                    <a:gs pos="100000">
                      <a:schemeClr val="accent1">
                        <a:alpha val="35000"/>
                      </a:schemeClr>
                    </a:gs>
                    <a:gs pos="7000">
                      <a:schemeClr val="accent1">
                        <a:alpha val="0"/>
                      </a:schemeClr>
                    </a:gs>
                  </a:gsLst>
                  <a:lin ang="528000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lt1"/>
                  </a:solidFill>
                </a:endParaRPr>
              </a:p>
            </p:txBody>
          </p:sp>
          <p:sp>
            <p:nvSpPr>
              <p:cNvPr id="13" name="椭圆 12"/>
              <p:cNvSpPr/>
              <p:nvPr>
                <p:custDataLst>
                  <p:tags r:id="rId20"/>
                </p:custDataLst>
              </p:nvPr>
            </p:nvSpPr>
            <p:spPr>
              <a:xfrm>
                <a:off x="7574" y="3005"/>
                <a:ext cx="4435" cy="2422"/>
              </a:xfrm>
              <a:prstGeom prst="ellipse">
                <a:avLst/>
              </a:prstGeom>
              <a:gradFill>
                <a:gsLst>
                  <a:gs pos="100000">
                    <a:schemeClr val="accent1">
                      <a:lumMod val="20000"/>
                      <a:lumOff val="80000"/>
                      <a:alpha val="100000"/>
                    </a:schemeClr>
                  </a:gs>
                  <a:gs pos="0">
                    <a:schemeClr val="accent1">
                      <a:lumMod val="60000"/>
                      <a:lumOff val="40000"/>
                      <a:alpha val="100000"/>
                    </a:schemeClr>
                  </a:gs>
                  <a:gs pos="34000">
                    <a:schemeClr val="accent1">
                      <a:alpha val="100000"/>
                    </a:schemeClr>
                  </a:gs>
                  <a:gs pos="62000">
                    <a:schemeClr val="accent1">
                      <a:alpha val="10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gradFill>
                  <a:gsLst>
                    <a:gs pos="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37000">
                      <a:srgbClr val="FFFFFF"/>
                    </a:gs>
                    <a:gs pos="71000">
                      <a:schemeClr val="accent1">
                        <a:lumMod val="20000"/>
                        <a:lumOff val="80000"/>
                        <a:alpha val="100000"/>
                      </a:schemeClr>
                    </a:gs>
                    <a:gs pos="100000">
                      <a:srgbClr val="FFFFFF"/>
                    </a:gs>
                  </a:gsLst>
                  <a:lin ang="16140000" scaled="0"/>
                </a:gradFill>
              </a:ln>
              <a:effectLst>
                <a:outerShdw blurRad="177800" dir="5400000" sx="90000" sy="-19000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0" tIns="0" rIns="0" bIns="0" numCol="1" spcCol="0" rtlCol="0" fromWordArt="0" anchor="ctr" anchorCtr="0" forceAA="0" compatLnSpc="1">
                <a:noAutofit/>
              </a:bodyPr>
              <a:p>
                <a:pPr lvl="0" algn="ctr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</a:pPr>
                <a:r>
                  <a:rPr lang="en-US" altLang="zh-CN" b="1">
                    <a:solidFill>
                      <a:srgbClr val="FFFFFF"/>
                    </a:solidFill>
                    <a:uFillTx/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Visual Perception</a:t>
                </a:r>
                <a:endParaRPr lang="en-US" altLang="zh-CN" b="1">
                  <a:solidFill>
                    <a:srgbClr val="FFFFFF"/>
                  </a:solidFill>
                  <a:uFillTx/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p:pic>
          <p:nvPicPr>
            <p:cNvPr id="3" name="C9F754DE-2CAD-44b6-B708-469DEB6407EB-3" descr="C:/Users/js/AppData/Local/Temp/wpp.zKHtxQwpp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680" y="7764"/>
              <a:ext cx="11339" cy="56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ECB019B1-382A-4266-B25C-5B523AA43C14-4" descr="C:/Users/js/AppData/Local/Temp/wpp.WRTTzQ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493" y="635"/>
            <a:ext cx="11676380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>
            <a:off x="760095" y="-963930"/>
            <a:ext cx="8794115" cy="6489065"/>
            <a:chOff x="1197" y="-1518"/>
            <a:chExt cx="13849" cy="10219"/>
          </a:xfrm>
        </p:grpSpPr>
        <p:sp>
          <p:nvSpPr>
            <p:cNvPr id="4" name="五边形 3"/>
            <p:cNvSpPr/>
            <p:nvPr>
              <p:custDataLst>
                <p:tags r:id="rId3"/>
              </p:custDataLst>
            </p:nvPr>
          </p:nvSpPr>
          <p:spPr>
            <a:xfrm>
              <a:off x="1338" y="4013"/>
              <a:ext cx="2743" cy="441"/>
            </a:xfrm>
            <a:prstGeom prst="homePlate">
              <a:avLst/>
            </a:prstGeom>
            <a:gradFill>
              <a:gsLst>
                <a:gs pos="28000">
                  <a:schemeClr val="accent1">
                    <a:alpha val="100000"/>
                  </a:schemeClr>
                </a:gs>
                <a:gs pos="100000">
                  <a:schemeClr val="accent1">
                    <a:lumMod val="60000"/>
                    <a:lumOff val="40000"/>
                    <a:alpha val="10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600" b="1">
                  <a:solidFill>
                    <a:srgbClr val="FFFFFF">
                      <a:alpha val="55000"/>
                    </a:srgbClr>
                  </a:solidFill>
                  <a:sym typeface="+mn-ea"/>
                </a:rPr>
                <a:t>2014</a:t>
              </a:r>
              <a:endParaRPr lang="en-US" altLang="zh-CN" sz="1600" b="1">
                <a:solidFill>
                  <a:srgbClr val="FFFFFF">
                    <a:alpha val="55000"/>
                  </a:srgbClr>
                </a:solidFill>
                <a:sym typeface="+mn-ea"/>
              </a:endParaRPr>
            </a:p>
          </p:txBody>
        </p:sp>
        <p:sp>
          <p:nvSpPr>
            <p:cNvPr id="5" name="燕尾形 4"/>
            <p:cNvSpPr/>
            <p:nvPr>
              <p:custDataLst>
                <p:tags r:id="rId4"/>
              </p:custDataLst>
            </p:nvPr>
          </p:nvSpPr>
          <p:spPr>
            <a:xfrm>
              <a:off x="4077" y="4013"/>
              <a:ext cx="2743" cy="441"/>
            </a:xfrm>
            <a:prstGeom prst="chevron">
              <a:avLst/>
            </a:prstGeom>
            <a:gradFill>
              <a:gsLst>
                <a:gs pos="59000">
                  <a:schemeClr val="accent2">
                    <a:alpha val="100000"/>
                  </a:schemeClr>
                </a:gs>
                <a:gs pos="100000">
                  <a:schemeClr val="accent2">
                    <a:lumMod val="60000"/>
                    <a:lumOff val="40000"/>
                    <a:alpha val="10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600" b="1">
                  <a:solidFill>
                    <a:srgbClr val="FFFFFF">
                      <a:alpha val="55000"/>
                    </a:srgbClr>
                  </a:solidFill>
                  <a:sym typeface="+mn-ea"/>
                </a:rPr>
                <a:t>2015</a:t>
              </a:r>
              <a:endParaRPr lang="en-US" altLang="zh-CN" sz="1600" b="1">
                <a:solidFill>
                  <a:srgbClr val="FFFFFF">
                    <a:alpha val="55000"/>
                  </a:srgbClr>
                </a:solidFill>
                <a:sym typeface="+mn-ea"/>
              </a:endParaRPr>
            </a:p>
          </p:txBody>
        </p:sp>
        <p:sp>
          <p:nvSpPr>
            <p:cNvPr id="9" name="燕尾形 8"/>
            <p:cNvSpPr/>
            <p:nvPr>
              <p:custDataLst>
                <p:tags r:id="rId5"/>
              </p:custDataLst>
            </p:nvPr>
          </p:nvSpPr>
          <p:spPr>
            <a:xfrm>
              <a:off x="6820" y="4013"/>
              <a:ext cx="2743" cy="441"/>
            </a:xfrm>
            <a:prstGeom prst="chevron">
              <a:avLst/>
            </a:prstGeom>
            <a:gradFill>
              <a:gsLst>
                <a:gs pos="28000">
                  <a:schemeClr val="accent1">
                    <a:alpha val="100000"/>
                  </a:schemeClr>
                </a:gs>
                <a:gs pos="100000">
                  <a:schemeClr val="accent1">
                    <a:lumMod val="60000"/>
                    <a:lumOff val="40000"/>
                    <a:alpha val="10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600" b="1">
                  <a:solidFill>
                    <a:srgbClr val="FFFFFF">
                      <a:alpha val="55000"/>
                    </a:srgbClr>
                  </a:solidFill>
                  <a:sym typeface="+mn-ea"/>
                </a:rPr>
                <a:t>2015</a:t>
              </a:r>
              <a:endParaRPr lang="en-US" altLang="zh-CN" sz="1600" b="1">
                <a:solidFill>
                  <a:srgbClr val="FFFFFF">
                    <a:alpha val="55000"/>
                  </a:srgbClr>
                </a:solidFill>
                <a:sym typeface="+mn-ea"/>
              </a:endParaRPr>
            </a:p>
          </p:txBody>
        </p:sp>
        <p:sp>
          <p:nvSpPr>
            <p:cNvPr id="13" name="燕尾形 12"/>
            <p:cNvSpPr/>
            <p:nvPr>
              <p:custDataLst>
                <p:tags r:id="rId6"/>
              </p:custDataLst>
            </p:nvPr>
          </p:nvSpPr>
          <p:spPr>
            <a:xfrm>
              <a:off x="9559" y="4013"/>
              <a:ext cx="2743" cy="441"/>
            </a:xfrm>
            <a:prstGeom prst="chevron">
              <a:avLst/>
            </a:prstGeom>
            <a:gradFill>
              <a:gsLst>
                <a:gs pos="59000">
                  <a:schemeClr val="accent2">
                    <a:alpha val="100000"/>
                  </a:schemeClr>
                </a:gs>
                <a:gs pos="100000">
                  <a:schemeClr val="accent2">
                    <a:lumMod val="60000"/>
                    <a:lumOff val="40000"/>
                    <a:alpha val="10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600" b="1">
                  <a:solidFill>
                    <a:srgbClr val="FFFFFF">
                      <a:alpha val="55000"/>
                    </a:srgbClr>
                  </a:solidFill>
                  <a:sym typeface="+mn-ea"/>
                </a:rPr>
                <a:t>2017</a:t>
              </a:r>
              <a:endParaRPr lang="en-US" altLang="zh-CN" sz="1600" b="1">
                <a:solidFill>
                  <a:srgbClr val="FFFFFF">
                    <a:alpha val="55000"/>
                  </a:srgbClr>
                </a:solidFill>
                <a:sym typeface="+mn-ea"/>
              </a:endParaRPr>
            </a:p>
          </p:txBody>
        </p:sp>
        <p:cxnSp>
          <p:nvCxnSpPr>
            <p:cNvPr id="41" name="直接连接符 40"/>
            <p:cNvCxnSpPr/>
            <p:nvPr>
              <p:custDataLst>
                <p:tags r:id="rId7"/>
              </p:custDataLst>
            </p:nvPr>
          </p:nvCxnSpPr>
          <p:spPr>
            <a:xfrm>
              <a:off x="4076" y="4799"/>
              <a:ext cx="0" cy="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>
              <p:custDataLst>
                <p:tags r:id="rId8"/>
              </p:custDataLst>
            </p:nvPr>
          </p:nvCxnSpPr>
          <p:spPr>
            <a:xfrm>
              <a:off x="6819" y="4799"/>
              <a:ext cx="0" cy="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>
              <p:custDataLst>
                <p:tags r:id="rId9"/>
              </p:custDataLst>
            </p:nvPr>
          </p:nvCxnSpPr>
          <p:spPr>
            <a:xfrm>
              <a:off x="9561" y="4799"/>
              <a:ext cx="0" cy="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7" name="正文"/>
            <p:cNvSpPr txBox="1"/>
            <p:nvPr>
              <p:custDataLst>
                <p:tags r:id="rId10"/>
              </p:custDataLst>
            </p:nvPr>
          </p:nvSpPr>
          <p:spPr>
            <a:xfrm>
              <a:off x="1650" y="5396"/>
              <a:ext cx="2118" cy="330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Selective Search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Detection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CNN for detection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</p:txBody>
        </p:sp>
        <p:sp>
          <p:nvSpPr>
            <p:cNvPr id="49" name="标题"/>
            <p:cNvSpPr txBox="1"/>
            <p:nvPr>
              <p:custDataLst>
                <p:tags r:id="rId11"/>
              </p:custDataLst>
            </p:nvPr>
          </p:nvSpPr>
          <p:spPr>
            <a:xfrm>
              <a:off x="1650" y="4925"/>
              <a:ext cx="2118" cy="39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微软雅黑" panose="020B0503020204020204" charset="-122"/>
                </a:rPr>
                <a:t>R-CNN</a:t>
              </a:r>
              <a:endParaRPr lang="en-US" altLang="zh-CN" b="1" dirty="0">
                <a:solidFill>
                  <a:schemeClr val="accent1"/>
                </a:solidFill>
                <a:latin typeface="微软雅黑" panose="020B0503020204020204" charset="-122"/>
              </a:endParaRPr>
            </a:p>
          </p:txBody>
        </p:sp>
        <p:sp>
          <p:nvSpPr>
            <p:cNvPr id="52" name="正文"/>
            <p:cNvSpPr txBox="1"/>
            <p:nvPr>
              <p:custDataLst>
                <p:tags r:id="rId12"/>
              </p:custDataLst>
            </p:nvPr>
          </p:nvSpPr>
          <p:spPr>
            <a:xfrm>
              <a:off x="4389" y="5396"/>
              <a:ext cx="2117" cy="330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Selective Search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Detection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Feature reuse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</p:txBody>
        </p:sp>
        <p:sp>
          <p:nvSpPr>
            <p:cNvPr id="53" name="标题"/>
            <p:cNvSpPr txBox="1"/>
            <p:nvPr>
              <p:custDataLst>
                <p:tags r:id="rId13"/>
              </p:custDataLst>
            </p:nvPr>
          </p:nvSpPr>
          <p:spPr>
            <a:xfrm>
              <a:off x="4389" y="4925"/>
              <a:ext cx="2117" cy="39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p>
              <a:pPr algn="ctr"/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charset="-122"/>
                </a:rPr>
                <a:t>Fast R-NN</a:t>
              </a:r>
              <a:endParaRPr lang="en-US" altLang="zh-CN" b="1" dirty="0">
                <a:solidFill>
                  <a:schemeClr val="accent2"/>
                </a:solidFill>
                <a:latin typeface="微软雅黑" panose="020B0503020204020204" charset="-122"/>
              </a:endParaRPr>
            </a:p>
          </p:txBody>
        </p:sp>
        <p:sp>
          <p:nvSpPr>
            <p:cNvPr id="54" name="正文"/>
            <p:cNvSpPr txBox="1"/>
            <p:nvPr>
              <p:custDataLst>
                <p:tags r:id="rId14"/>
              </p:custDataLst>
            </p:nvPr>
          </p:nvSpPr>
          <p:spPr>
            <a:xfrm>
              <a:off x="7132" y="5396"/>
              <a:ext cx="2353" cy="330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RPN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Detection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RPN for proposals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</p:txBody>
        </p:sp>
        <p:sp>
          <p:nvSpPr>
            <p:cNvPr id="55" name="标题"/>
            <p:cNvSpPr txBox="1"/>
            <p:nvPr>
              <p:custDataLst>
                <p:tags r:id="rId15"/>
              </p:custDataLst>
            </p:nvPr>
          </p:nvSpPr>
          <p:spPr>
            <a:xfrm>
              <a:off x="7132" y="4925"/>
              <a:ext cx="2117" cy="39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微软雅黑" panose="020B0503020204020204" charset="-122"/>
                </a:rPr>
                <a:t>Faster R-CNN</a:t>
              </a:r>
              <a:endParaRPr lang="en-US" altLang="zh-CN" b="1" dirty="0">
                <a:solidFill>
                  <a:schemeClr val="accent1"/>
                </a:solidFill>
                <a:latin typeface="微软雅黑" panose="020B0503020204020204" charset="-122"/>
              </a:endParaRPr>
            </a:p>
          </p:txBody>
        </p:sp>
        <p:sp>
          <p:nvSpPr>
            <p:cNvPr id="56" name="正文"/>
            <p:cNvSpPr txBox="1"/>
            <p:nvPr>
              <p:custDataLst>
                <p:tags r:id="rId16"/>
              </p:custDataLst>
            </p:nvPr>
          </p:nvSpPr>
          <p:spPr>
            <a:xfrm>
              <a:off x="9885" y="5396"/>
              <a:ext cx="2117" cy="330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RPN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Detection + Segmentation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RolAlign, mask prediction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</p:txBody>
        </p:sp>
        <p:sp>
          <p:nvSpPr>
            <p:cNvPr id="57" name="标题"/>
            <p:cNvSpPr txBox="1"/>
            <p:nvPr>
              <p:custDataLst>
                <p:tags r:id="rId17"/>
              </p:custDataLst>
            </p:nvPr>
          </p:nvSpPr>
          <p:spPr>
            <a:xfrm>
              <a:off x="9885" y="4925"/>
              <a:ext cx="2117" cy="39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p>
              <a:pPr algn="ctr"/>
              <a:r>
                <a:rPr lang="en-US" altLang="zh-CN" b="1" dirty="0">
                  <a:solidFill>
                    <a:schemeClr val="accent2"/>
                  </a:solidFill>
                  <a:latin typeface="微软雅黑" panose="020B0503020204020204" charset="-122"/>
                </a:rPr>
                <a:t>Mask R-CNN</a:t>
              </a:r>
              <a:endParaRPr lang="en-US" altLang="zh-CN" b="1" dirty="0">
                <a:solidFill>
                  <a:schemeClr val="accent2"/>
                </a:solidFill>
                <a:latin typeface="微软雅黑" panose="020B0503020204020204" charset="-122"/>
              </a:endParaRPr>
            </a:p>
          </p:txBody>
        </p:sp>
        <p:sp>
          <p:nvSpPr>
            <p:cNvPr id="6" name="燕尾形 5"/>
            <p:cNvSpPr/>
            <p:nvPr>
              <p:custDataLst>
                <p:tags r:id="rId18"/>
              </p:custDataLst>
            </p:nvPr>
          </p:nvSpPr>
          <p:spPr>
            <a:xfrm>
              <a:off x="12303" y="4013"/>
              <a:ext cx="2743" cy="441"/>
            </a:xfrm>
            <a:prstGeom prst="chevron">
              <a:avLst/>
            </a:prstGeom>
            <a:gradFill>
              <a:gsLst>
                <a:gs pos="28000">
                  <a:schemeClr val="accent1">
                    <a:alpha val="100000"/>
                  </a:schemeClr>
                </a:gs>
                <a:gs pos="100000">
                  <a:schemeClr val="accent1">
                    <a:lumMod val="60000"/>
                    <a:lumOff val="40000"/>
                    <a:alpha val="100000"/>
                  </a:schemeClr>
                </a:gs>
              </a:gsLst>
              <a:lin ang="135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en-US" altLang="zh-CN" sz="1600" b="1">
                  <a:solidFill>
                    <a:srgbClr val="FFFFFF">
                      <a:alpha val="55000"/>
                    </a:srgbClr>
                  </a:solidFill>
                  <a:sym typeface="+mn-ea"/>
                </a:rPr>
                <a:t>2018~</a:t>
              </a:r>
              <a:endParaRPr lang="en-US" altLang="zh-CN" sz="1600" b="1">
                <a:solidFill>
                  <a:srgbClr val="FFFFFF">
                    <a:alpha val="55000"/>
                  </a:srgbClr>
                </a:solidFill>
                <a:sym typeface="+mn-ea"/>
              </a:endParaRPr>
            </a:p>
          </p:txBody>
        </p:sp>
        <p:cxnSp>
          <p:nvCxnSpPr>
            <p:cNvPr id="7" name="直接连接符 6"/>
            <p:cNvCxnSpPr/>
            <p:nvPr>
              <p:custDataLst>
                <p:tags r:id="rId19"/>
              </p:custDataLst>
            </p:nvPr>
          </p:nvCxnSpPr>
          <p:spPr>
            <a:xfrm>
              <a:off x="12304" y="4800"/>
              <a:ext cx="0" cy="321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  <a:alpha val="2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正文"/>
            <p:cNvSpPr txBox="1"/>
            <p:nvPr>
              <p:custDataLst>
                <p:tags r:id="rId20"/>
              </p:custDataLst>
            </p:nvPr>
          </p:nvSpPr>
          <p:spPr>
            <a:xfrm>
              <a:off x="12638" y="5396"/>
              <a:ext cx="2325" cy="330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Cascade R-CNN (2018)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Hybrid Task Cascade(2019)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  <a:p>
              <a:pPr indent="0" algn="ctr" fontAlgn="auto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uFillTx/>
                  <a:latin typeface="微软雅黑" panose="020B0503020204020204" charset="-122"/>
                  <a:sym typeface="+mn-ea"/>
                </a:rPr>
                <a:t>DetectoRS(2020)</a:t>
              </a:r>
              <a:endPara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sym typeface="+mn-ea"/>
              </a:endParaRPr>
            </a:p>
          </p:txBody>
        </p:sp>
        <p:sp>
          <p:nvSpPr>
            <p:cNvPr id="10" name="标题"/>
            <p:cNvSpPr txBox="1"/>
            <p:nvPr>
              <p:custDataLst>
                <p:tags r:id="rId21"/>
              </p:custDataLst>
            </p:nvPr>
          </p:nvSpPr>
          <p:spPr>
            <a:xfrm>
              <a:off x="12638" y="4925"/>
              <a:ext cx="2117" cy="394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noAutofit/>
            </a:bodyPr>
            <a:p>
              <a:pPr algn="ctr"/>
              <a:r>
                <a:rPr lang="en-US" altLang="zh-CN" b="1" dirty="0">
                  <a:solidFill>
                    <a:schemeClr val="accent1"/>
                  </a:solidFill>
                  <a:latin typeface="微软雅黑" panose="020B0503020204020204" charset="-122"/>
                </a:rPr>
                <a:t>R-CNN Variant</a:t>
              </a:r>
              <a:endParaRPr lang="en-US" altLang="zh-CN" b="1" dirty="0">
                <a:solidFill>
                  <a:schemeClr val="accent1"/>
                </a:solidFill>
                <a:latin typeface="微软雅黑" panose="020B0503020204020204" charset="-122"/>
              </a:endParaRPr>
            </a:p>
          </p:txBody>
        </p:sp>
        <p:graphicFrame>
          <p:nvGraphicFramePr>
            <p:cNvPr id="11" name="图表 10" descr="7b0a202020202263686172745265734964223a20223230343731323236220a7d0a"/>
            <p:cNvGraphicFramePr/>
            <p:nvPr/>
          </p:nvGraphicFramePr>
          <p:xfrm>
            <a:off x="1197" y="-1518"/>
            <a:ext cx="12970" cy="51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2675890" y="1449070"/>
          <a:ext cx="6839585" cy="3959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图表 4" descr="7b0a202020202263686172745265734964223a20223230343731323236220a7d0a"/>
          <p:cNvGraphicFramePr/>
          <p:nvPr/>
        </p:nvGraphicFramePr>
        <p:xfrm>
          <a:off x="3432175" y="1870075"/>
          <a:ext cx="5327650" cy="311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257175" y="549275"/>
            <a:ext cx="11935460" cy="6725920"/>
            <a:chOff x="405" y="865"/>
            <a:chExt cx="18796" cy="10592"/>
          </a:xfrm>
        </p:grpSpPr>
        <p:sp>
          <p:nvSpPr>
            <p:cNvPr id="36" name="椭圆"/>
            <p:cNvSpPr/>
            <p:nvPr>
              <p:custDataLst>
                <p:tags r:id="rId2"/>
              </p:custDataLst>
            </p:nvPr>
          </p:nvSpPr>
          <p:spPr>
            <a:xfrm>
              <a:off x="2005" y="4532"/>
              <a:ext cx="1463" cy="1464"/>
            </a:xfrm>
            <a:prstGeom prst="ellipse">
              <a:avLst/>
            </a:prstGeom>
            <a:noFill/>
            <a:ln w="6350">
              <a:gradFill flip="none" rotWithShape="1">
                <a:gsLst>
                  <a:gs pos="0">
                    <a:schemeClr val="accent1">
                      <a:alpha val="100000"/>
                    </a:schemeClr>
                  </a:gs>
                  <a:gs pos="88000">
                    <a:schemeClr val="accent1"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bg-BG" sz="2400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OPPOSans M" panose="00020600040101010101" pitchFamily="18" charset="-122"/>
              </a:endParaRPr>
            </a:p>
          </p:txBody>
        </p:sp>
        <p:sp>
          <p:nvSpPr>
            <p:cNvPr id="4" name="椭圆 3"/>
            <p:cNvSpPr/>
            <p:nvPr>
              <p:custDataLst>
                <p:tags r:id="rId3"/>
              </p:custDataLst>
            </p:nvPr>
          </p:nvSpPr>
          <p:spPr>
            <a:xfrm>
              <a:off x="2141" y="4668"/>
              <a:ext cx="1193" cy="1193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 anchorCtr="0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rPr>
                <a:t>2016</a:t>
              </a:r>
              <a:endParaRPr lang="en-US" altLang="zh-CN" sz="2400" b="1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8" name="弧形 85"/>
            <p:cNvSpPr/>
            <p:nvPr>
              <p:custDataLst>
                <p:tags r:id="rId4"/>
              </p:custDataLst>
            </p:nvPr>
          </p:nvSpPr>
          <p:spPr>
            <a:xfrm rot="16200000">
              <a:off x="1896" y="4475"/>
              <a:ext cx="1572" cy="1572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OPPOSans M" panose="00020600040101010101" pitchFamily="18" charset="-122"/>
              </a:endParaRPr>
            </a:p>
          </p:txBody>
        </p:sp>
        <p:sp>
          <p:nvSpPr>
            <p:cNvPr id="43" name="椭圆"/>
            <p:cNvSpPr/>
            <p:nvPr>
              <p:custDataLst>
                <p:tags r:id="rId5"/>
              </p:custDataLst>
            </p:nvPr>
          </p:nvSpPr>
          <p:spPr>
            <a:xfrm>
              <a:off x="4735" y="4532"/>
              <a:ext cx="1463" cy="1464"/>
            </a:xfrm>
            <a:prstGeom prst="ellipse">
              <a:avLst/>
            </a:prstGeom>
            <a:noFill/>
            <a:ln w="6350">
              <a:gradFill flip="none" rotWithShape="1">
                <a:gsLst>
                  <a:gs pos="0">
                    <a:schemeClr val="accent2">
                      <a:alpha val="100000"/>
                    </a:schemeClr>
                  </a:gs>
                  <a:gs pos="88000">
                    <a:schemeClr val="accent2"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bg-BG" sz="2400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OPPOSans M" panose="00020600040101010101" pitchFamily="18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6"/>
              </p:custDataLst>
            </p:nvPr>
          </p:nvSpPr>
          <p:spPr>
            <a:xfrm>
              <a:off x="4871" y="4668"/>
              <a:ext cx="1193" cy="1193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 anchorCtr="0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rPr>
                <a:t>2018</a:t>
              </a:r>
              <a:endParaRPr lang="en-US" altLang="zh-CN" sz="2400" b="1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2" name="弧形 85"/>
            <p:cNvSpPr/>
            <p:nvPr>
              <p:custDataLst>
                <p:tags r:id="rId7"/>
              </p:custDataLst>
            </p:nvPr>
          </p:nvSpPr>
          <p:spPr>
            <a:xfrm rot="16200000">
              <a:off x="4627" y="4475"/>
              <a:ext cx="1572" cy="1572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OPPOSans M" panose="00020600040101010101" pitchFamily="18" charset="-122"/>
              </a:endParaRPr>
            </a:p>
          </p:txBody>
        </p:sp>
        <p:sp>
          <p:nvSpPr>
            <p:cNvPr id="48" name="椭圆"/>
            <p:cNvSpPr/>
            <p:nvPr>
              <p:custDataLst>
                <p:tags r:id="rId8"/>
              </p:custDataLst>
            </p:nvPr>
          </p:nvSpPr>
          <p:spPr>
            <a:xfrm>
              <a:off x="7465" y="4532"/>
              <a:ext cx="1463" cy="1464"/>
            </a:xfrm>
            <a:prstGeom prst="ellipse">
              <a:avLst/>
            </a:prstGeom>
            <a:noFill/>
            <a:ln w="6350">
              <a:gradFill flip="none" rotWithShape="1">
                <a:gsLst>
                  <a:gs pos="0">
                    <a:schemeClr val="accent1">
                      <a:alpha val="100000"/>
                    </a:schemeClr>
                  </a:gs>
                  <a:gs pos="88000">
                    <a:schemeClr val="accent1"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bg-BG" sz="2400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OPPOSans M" panose="00020600040101010101" pitchFamily="18" charset="-122"/>
              </a:endParaRPr>
            </a:p>
          </p:txBody>
        </p:sp>
        <p:sp>
          <p:nvSpPr>
            <p:cNvPr id="7" name="椭圆 6"/>
            <p:cNvSpPr/>
            <p:nvPr>
              <p:custDataLst>
                <p:tags r:id="rId9"/>
              </p:custDataLst>
            </p:nvPr>
          </p:nvSpPr>
          <p:spPr>
            <a:xfrm>
              <a:off x="7601" y="4668"/>
              <a:ext cx="1193" cy="1193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 anchorCtr="0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rPr>
                <a:t>2020</a:t>
              </a:r>
              <a:endParaRPr lang="en-US" altLang="zh-CN" sz="2400" b="1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7" name="弧形 85"/>
            <p:cNvSpPr/>
            <p:nvPr>
              <p:custDataLst>
                <p:tags r:id="rId10"/>
              </p:custDataLst>
            </p:nvPr>
          </p:nvSpPr>
          <p:spPr>
            <a:xfrm rot="16200000">
              <a:off x="7356" y="4475"/>
              <a:ext cx="1572" cy="1572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OPPOSans M" panose="00020600040101010101" pitchFamily="18" charset="-122"/>
              </a:endParaRPr>
            </a:p>
          </p:txBody>
        </p:sp>
        <p:sp>
          <p:nvSpPr>
            <p:cNvPr id="53" name="椭圆"/>
            <p:cNvSpPr/>
            <p:nvPr>
              <p:custDataLst>
                <p:tags r:id="rId11"/>
              </p:custDataLst>
            </p:nvPr>
          </p:nvSpPr>
          <p:spPr>
            <a:xfrm>
              <a:off x="10195" y="4532"/>
              <a:ext cx="1463" cy="1464"/>
            </a:xfrm>
            <a:prstGeom prst="ellipse">
              <a:avLst/>
            </a:prstGeom>
            <a:noFill/>
            <a:ln w="6350">
              <a:gradFill flip="none" rotWithShape="1">
                <a:gsLst>
                  <a:gs pos="0">
                    <a:schemeClr val="accent2">
                      <a:alpha val="100000"/>
                    </a:schemeClr>
                  </a:gs>
                  <a:gs pos="88000">
                    <a:schemeClr val="accent2"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bg-BG" sz="2400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OPPOSans M" panose="00020600040101010101" pitchFamily="18" charset="-122"/>
              </a:endParaRPr>
            </a:p>
          </p:txBody>
        </p:sp>
        <p:sp>
          <p:nvSpPr>
            <p:cNvPr id="8" name="椭圆 7"/>
            <p:cNvSpPr/>
            <p:nvPr>
              <p:custDataLst>
                <p:tags r:id="rId12"/>
              </p:custDataLst>
            </p:nvPr>
          </p:nvSpPr>
          <p:spPr>
            <a:xfrm>
              <a:off x="10330" y="4668"/>
              <a:ext cx="1193" cy="1193"/>
            </a:xfrm>
            <a:prstGeom prst="ellipse">
              <a:avLst/>
            </a:prstGeom>
            <a:solidFill>
              <a:schemeClr val="accent2"/>
            </a:solidFill>
          </p:spPr>
          <p:txBody>
            <a:bodyPr wrap="none" lIns="0" tIns="0" rIns="0" bIns="0" rtlCol="0" anchor="ctr" anchorCtr="0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rPr>
                <a:t>2022</a:t>
              </a:r>
              <a:endParaRPr lang="en-US" altLang="zh-CN" sz="2400" b="1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2" name="弧形 85"/>
            <p:cNvSpPr/>
            <p:nvPr>
              <p:custDataLst>
                <p:tags r:id="rId13"/>
              </p:custDataLst>
            </p:nvPr>
          </p:nvSpPr>
          <p:spPr>
            <a:xfrm rot="16200000">
              <a:off x="10087" y="4475"/>
              <a:ext cx="1572" cy="1572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 cap="rnd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OPPOSans M" panose="00020600040101010101" pitchFamily="18" charset="-122"/>
              </a:endParaRPr>
            </a:p>
          </p:txBody>
        </p:sp>
        <p:sp>
          <p:nvSpPr>
            <p:cNvPr id="58" name="椭圆"/>
            <p:cNvSpPr/>
            <p:nvPr>
              <p:custDataLst>
                <p:tags r:id="rId14"/>
              </p:custDataLst>
            </p:nvPr>
          </p:nvSpPr>
          <p:spPr>
            <a:xfrm>
              <a:off x="12926" y="4532"/>
              <a:ext cx="1463" cy="1464"/>
            </a:xfrm>
            <a:prstGeom prst="ellipse">
              <a:avLst/>
            </a:prstGeom>
            <a:noFill/>
            <a:ln w="6350">
              <a:gradFill flip="none" rotWithShape="1">
                <a:gsLst>
                  <a:gs pos="0">
                    <a:schemeClr val="accent1">
                      <a:alpha val="100000"/>
                    </a:schemeClr>
                  </a:gs>
                  <a:gs pos="88000">
                    <a:schemeClr val="accent1">
                      <a:alpha val="0"/>
                    </a:schemeClr>
                  </a:gs>
                </a:gsLst>
                <a:lin ang="27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9710" tIns="54855" rIns="109710" bIns="54855"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bg-BG" sz="2400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OPPOSans M" panose="00020600040101010101" pitchFamily="18" charset="-122"/>
              </a:endParaRPr>
            </a:p>
          </p:txBody>
        </p:sp>
        <p:sp>
          <p:nvSpPr>
            <p:cNvPr id="10" name="椭圆 9"/>
            <p:cNvSpPr/>
            <p:nvPr>
              <p:custDataLst>
                <p:tags r:id="rId15"/>
              </p:custDataLst>
            </p:nvPr>
          </p:nvSpPr>
          <p:spPr>
            <a:xfrm>
              <a:off x="13059" y="4668"/>
              <a:ext cx="1193" cy="1193"/>
            </a:xfrm>
            <a:prstGeom prst="ellipse">
              <a:avLst/>
            </a:prstGeom>
            <a:solidFill>
              <a:schemeClr val="accent1"/>
            </a:solidFill>
          </p:spPr>
          <p:txBody>
            <a:bodyPr wrap="none" lIns="0" tIns="0" rIns="0" bIns="0" rtlCol="0" anchor="ctr" anchorCtr="0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FFFFFF"/>
                  </a:solidFill>
                  <a:latin typeface="Times New Roman" panose="02020603050405020304" charset="0"/>
                  <a:cs typeface="Times New Roman" panose="02020603050405020304" charset="0"/>
                </a:rPr>
                <a:t>2024</a:t>
              </a:r>
              <a:endParaRPr lang="en-US" altLang="zh-CN" sz="2400" b="1">
                <a:solidFill>
                  <a:srgbClr val="FFFFFF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7" name="弧形 85"/>
            <p:cNvSpPr/>
            <p:nvPr>
              <p:custDataLst>
                <p:tags r:id="rId16"/>
              </p:custDataLst>
            </p:nvPr>
          </p:nvSpPr>
          <p:spPr>
            <a:xfrm rot="16200000">
              <a:off x="12817" y="4475"/>
              <a:ext cx="1572" cy="1572"/>
            </a:xfrm>
            <a:prstGeom prst="arc">
              <a:avLst>
                <a:gd name="adj1" fmla="val 2657162"/>
                <a:gd name="adj2" fmla="val 8176062"/>
              </a:avLst>
            </a:prstGeom>
            <a:noFill/>
            <a:ln w="38100" cap="rnd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2400" b="0" i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charset="0"/>
                <a:cs typeface="Times New Roman" panose="02020603050405020304" charset="0"/>
                <a:sym typeface="OPPOSans M" panose="00020600040101010101" pitchFamily="18" charset="-122"/>
              </a:endParaRPr>
            </a:p>
          </p:txBody>
        </p:sp>
        <p:cxnSp>
          <p:nvCxnSpPr>
            <p:cNvPr id="66" name="直接连接符 65"/>
            <p:cNvCxnSpPr/>
            <p:nvPr>
              <p:custDataLst>
                <p:tags r:id="rId17"/>
              </p:custDataLst>
            </p:nvPr>
          </p:nvCxnSpPr>
          <p:spPr>
            <a:xfrm>
              <a:off x="3499" y="5262"/>
              <a:ext cx="1236" cy="4"/>
            </a:xfrm>
            <a:prstGeom prst="line">
              <a:avLst/>
            </a:prstGeom>
            <a:ln w="15875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>
              <p:custDataLst>
                <p:tags r:id="rId18"/>
              </p:custDataLst>
            </p:nvPr>
          </p:nvCxnSpPr>
          <p:spPr>
            <a:xfrm>
              <a:off x="6229" y="5262"/>
              <a:ext cx="1236" cy="4"/>
            </a:xfrm>
            <a:prstGeom prst="line">
              <a:avLst/>
            </a:prstGeom>
            <a:ln w="1587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>
              <p:custDataLst>
                <p:tags r:id="rId19"/>
              </p:custDataLst>
            </p:nvPr>
          </p:nvCxnSpPr>
          <p:spPr>
            <a:xfrm>
              <a:off x="8959" y="5262"/>
              <a:ext cx="1236" cy="4"/>
            </a:xfrm>
            <a:prstGeom prst="line">
              <a:avLst/>
            </a:prstGeom>
            <a:ln w="15875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>
              <p:custDataLst>
                <p:tags r:id="rId20"/>
              </p:custDataLst>
            </p:nvPr>
          </p:nvCxnSpPr>
          <p:spPr>
            <a:xfrm>
              <a:off x="11689" y="5262"/>
              <a:ext cx="1236" cy="4"/>
            </a:xfrm>
            <a:prstGeom prst="line">
              <a:avLst/>
            </a:prstGeom>
            <a:ln w="15875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>
              <p:custDataLst>
                <p:tags r:id="rId21"/>
              </p:custDataLst>
            </p:nvPr>
          </p:nvSpPr>
          <p:spPr>
            <a:xfrm>
              <a:off x="405" y="1525"/>
              <a:ext cx="4119" cy="1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0" tIns="0" rIns="0" bIns="0" rtlCol="0" anchor="b" anchorCtr="0">
              <a:noAutofit/>
            </a:bodyPr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rPr>
                <a:t>Struggles with mAP in detecting small objects.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22"/>
              </p:custDataLst>
            </p:nvPr>
          </p:nvSpPr>
          <p:spPr>
            <a:xfrm>
              <a:off x="1105" y="3281"/>
              <a:ext cx="3419" cy="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0" tIns="0" rIns="0" bIns="0" rtlCol="0" anchor="t" anchorCtr="0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</a:rPr>
                <a:t>YOLOv1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</a:rPr>
                <a:t>YOLOv2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23"/>
              </p:custDataLst>
            </p:nvPr>
          </p:nvSpPr>
          <p:spPr>
            <a:xfrm>
              <a:off x="5584" y="1525"/>
              <a:ext cx="4985" cy="1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0" tIns="0" rIns="0" bIns="0" rtlCol="0" anchor="b" anchorCtr="0">
              <a:noAutofit/>
            </a:bodyPr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Best balance between speed 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+mn-ea"/>
              </a:endParaRPr>
            </a:p>
            <a:p>
              <a:pPr algn="ctr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and accuracy, more efficiency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+mn-ea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24"/>
              </p:custDataLst>
            </p:nvPr>
          </p:nvSpPr>
          <p:spPr>
            <a:xfrm>
              <a:off x="6434" y="3281"/>
              <a:ext cx="3416" cy="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0" tIns="0" rIns="0" bIns="0" rtlCol="0" anchor="t" anchorCtr="0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</a:rPr>
                <a:t>YOLOv4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</a:rPr>
                <a:t>YOLOv5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25"/>
              </p:custDataLst>
            </p:nvPr>
          </p:nvSpPr>
          <p:spPr>
            <a:xfrm>
              <a:off x="11054" y="865"/>
              <a:ext cx="8147" cy="1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0" tIns="0" rIns="0" bIns="0" rtlCol="0" anchor="b" anchorCtr="0">
              <a:noAutofit/>
            </a:bodyPr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 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I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mprove</a:t>
              </a: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s</a:t>
              </a: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 object detection performance in terms of accuracy and computational efficiency, considering different application scenarios.</a:t>
              </a:r>
              <a:endPara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+mn-ea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26"/>
              </p:custDataLst>
            </p:nvPr>
          </p:nvSpPr>
          <p:spPr>
            <a:xfrm>
              <a:off x="11894" y="2621"/>
              <a:ext cx="3416" cy="1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0" tIns="0" rIns="0" bIns="0" rtlCol="0" anchor="t" anchorCtr="0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</a:rPr>
                <a:t>YOLOv8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YOLOv9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YOLOv10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1"/>
                  </a:solidFill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YOLOv11</a:t>
              </a:r>
              <a:endParaRPr lang="en-US" altLang="zh-CN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27"/>
              </p:custDataLst>
            </p:nvPr>
          </p:nvSpPr>
          <p:spPr>
            <a:xfrm>
              <a:off x="405" y="7294"/>
              <a:ext cx="7948" cy="1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0" tIns="0" rIns="0" bIns="0" rtlCol="0" anchor="t" anchorCtr="0">
              <a:noAutofit/>
            </a:bodyPr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Improved mAP when detecting small objects,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+mn-ea"/>
              </a:endParaRP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remained speed-accuracy trade-off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+mn-ea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28"/>
              </p:custDataLst>
            </p:nvPr>
          </p:nvSpPr>
          <p:spPr>
            <a:xfrm>
              <a:off x="3748" y="6445"/>
              <a:ext cx="3416" cy="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0" tIns="0" rIns="0" bIns="0" rtlCol="0" anchor="b" anchorCtr="0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charset="0"/>
                  <a:cs typeface="Times New Roman" panose="02020603050405020304" charset="0"/>
                </a:rPr>
                <a:t>YOLOv3</a:t>
              </a:r>
              <a:endParaRPr lang="en-US" altLang="zh-CN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29"/>
              </p:custDataLst>
            </p:nvPr>
          </p:nvSpPr>
          <p:spPr>
            <a:xfrm>
              <a:off x="8926" y="7294"/>
              <a:ext cx="10274" cy="4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0" tIns="0" rIns="0" bIns="0" rtlCol="0" anchor="t" anchorCtr="0">
              <a:noAutofit/>
            </a:bodyPr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v6 uses RepVGG as backbone for special industrial application;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+mn-ea"/>
              </a:endParaRP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charset="0"/>
                  <a:cs typeface="+mn-ea"/>
                </a:rPr>
                <a:t>v7 struggles in scenarios with highly variable object sizes and complex backgrounds</a:t>
              </a:r>
              <a:endParaRPr lang="en-US" altLang="zh-CN" sz="20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cs typeface="+mn-ea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30"/>
              </p:custDataLst>
            </p:nvPr>
          </p:nvSpPr>
          <p:spPr>
            <a:xfrm>
              <a:off x="9218" y="6445"/>
              <a:ext cx="3416" cy="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square" lIns="0" tIns="0" rIns="0" bIns="0" rtlCol="0" anchor="b" anchorCtr="0">
              <a:noAutofit/>
            </a:bodyPr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charset="0"/>
                  <a:cs typeface="Times New Roman" panose="02020603050405020304" charset="0"/>
                </a:rPr>
                <a:t>YOLOv6</a:t>
              </a:r>
              <a:endParaRPr lang="en-US" altLang="zh-CN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>
                  <a:solidFill>
                    <a:schemeClr val="accent2"/>
                  </a:solidFill>
                  <a:latin typeface="Times New Roman" panose="02020603050405020304" charset="0"/>
                  <a:cs typeface="Times New Roman" panose="02020603050405020304" charset="0"/>
                </a:rPr>
                <a:t>YOLOv7</a:t>
              </a:r>
              <a:endParaRPr lang="en-US" altLang="zh-CN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" name="直接连接符 4"/>
            <p:cNvCxnSpPr/>
            <p:nvPr>
              <p:custDataLst>
                <p:tags r:id="rId31"/>
              </p:custDataLst>
            </p:nvPr>
          </p:nvCxnSpPr>
          <p:spPr>
            <a:xfrm>
              <a:off x="14399" y="5262"/>
              <a:ext cx="1236" cy="4"/>
            </a:xfrm>
            <a:prstGeom prst="line">
              <a:avLst/>
            </a:prstGeom>
            <a:ln w="15875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1_4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1_4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10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5_3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5_3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5395_3*m_h_a*1_1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TEXT_TYPE" val="1"/>
  <p:tag name="KSO_WM_DIAGRAM_VERSION" val="3"/>
  <p:tag name="KSO_WM_DIAGRAM_COLOR_TRICK" val="2"/>
  <p:tag name="KSO_WM_DIAGRAM_COLOR_TEXT_CAN_REMOVE" val="n"/>
  <p:tag name="KSO_WM_DIAGRAM_GROUP_CODE" val="m1-1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0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5395_3*m_h_f*1_2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TEXT_LAYER_COUNT" val="1"/>
  <p:tag name="KSO_WM_UNIT_TEXT_TYPE" val="1"/>
  <p:tag name="KSO_WM_DIAGRAM_VERSION" val="3"/>
  <p:tag name="KSO_WM_DIAGRAM_COLOR_TRICK" val="2"/>
  <p:tag name="KSO_WM_DIAGRAM_COLOR_TEXT_CAN_REMOVE" val="n"/>
  <p:tag name="KSO_WM_DIAGRAM_GROUP_CODE" val="m1-1"/>
  <p:tag name="KSO_WM_UNIT_PRESET_TEXT" val="单击此处输入你的正文文字是您思想的提炼，为了最终演示发布的良好效果，请尽量言简意赅的阐述观点。"/>
  <p:tag name="KSO_WM_UNIT_TEXT_FILL_FORE_SCHEMECOLOR_INDEX" val="1"/>
  <p:tag name="KSO_WM_UNIT_TEXT_FILL_TYPE" val="1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5395_3*m_h_a*1_2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TEXT_TYPE" val="1"/>
  <p:tag name="KSO_WM_DIAGRAM_VERSION" val="3"/>
  <p:tag name="KSO_WM_DIAGRAM_COLOR_TRICK" val="2"/>
  <p:tag name="KSO_WM_DIAGRAM_COLOR_TEXT_CAN_REMOVE" val="n"/>
  <p:tag name="KSO_WM_DIAGRAM_GROUP_CODE" val="m1-1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5395_3*m_h_f*1_3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TEXT_LAYER_COUNT" val="1"/>
  <p:tag name="KSO_WM_UNIT_TEXT_TYPE" val="1"/>
  <p:tag name="KSO_WM_DIAGRAM_VERSION" val="3"/>
  <p:tag name="KSO_WM_DIAGRAM_COLOR_TRICK" val="2"/>
  <p:tag name="KSO_WM_DIAGRAM_COLOR_TEXT_CAN_REMOVE" val="n"/>
  <p:tag name="KSO_WM_DIAGRAM_GROUP_CODE" val="m1-1"/>
  <p:tag name="KSO_WM_UNIT_PRESET_TEXT" val="单击此处输入你的正文文字是您思想的提炼，为了最终演示发布的良好效果，请尽量言简意赅的阐述观点。"/>
  <p:tag name="KSO_WM_UNIT_TEXT_FILL_FORE_SCHEMECOLOR_INDEX" val="1"/>
  <p:tag name="KSO_WM_UNIT_TEXT_FILL_TYPE" val="1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5395_3*m_h_a*1_3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TEXT_TYPE" val="1"/>
  <p:tag name="KSO_WM_DIAGRAM_VERSION" val="3"/>
  <p:tag name="KSO_WM_DIAGRAM_COLOR_TRICK" val="2"/>
  <p:tag name="KSO_WM_DIAGRAM_COLOR_TEXT_CAN_REMOVE" val="n"/>
  <p:tag name="KSO_WM_DIAGRAM_GROUP_CODE" val="m1-1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0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5395_3*m_h_f*1_4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TEXT_LAYER_COUNT" val="1"/>
  <p:tag name="KSO_WM_UNIT_TEXT_TYPE" val="1"/>
  <p:tag name="KSO_WM_DIAGRAM_VERSION" val="3"/>
  <p:tag name="KSO_WM_DIAGRAM_COLOR_TRICK" val="2"/>
  <p:tag name="KSO_WM_DIAGRAM_COLOR_TEXT_CAN_REMOVE" val="n"/>
  <p:tag name="KSO_WM_DIAGRAM_GROUP_CODE" val="m1-1"/>
  <p:tag name="KSO_WM_UNIT_PRESET_TEXT" val="单击此处输入你的正文文字是您思想的提炼，为了最终演示发布的良好效果，请尽量言简意赅的阐述观点。"/>
  <p:tag name="KSO_WM_UNIT_TEXT_FILL_FORE_SCHEMECOLOR_INDEX" val="1"/>
  <p:tag name="KSO_WM_UNIT_TEXT_FILL_TYPE" val="1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5395_3*m_h_a*1_4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TEXT_TYPE" val="1"/>
  <p:tag name="KSO_WM_DIAGRAM_VERSION" val="3"/>
  <p:tag name="KSO_WM_DIAGRAM_COLOR_TRICK" val="2"/>
  <p:tag name="KSO_WM_DIAGRAM_COLOR_TEXT_CAN_REMOVE" val="n"/>
  <p:tag name="KSO_WM_DIAGRAM_GROUP_CODE" val="m1-1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395_3*m_h_i*1_5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SUBTYPE" val="nb"/>
  <p:tag name="KSO_WM_UNIT_TYPE" val="m_h_i"/>
  <p:tag name="KSO_WM_UNIT_INDEX" val="1_5_1"/>
  <p:tag name="KSO_WM_DIAGRAM_VERSION" val="3"/>
  <p:tag name="KSO_WM_DIAGRAM_COLOR_TRICK" val="2"/>
  <p:tag name="KSO_WM_DIAGRAM_COLOR_TEXT_CAN_REMOVE" val="n"/>
  <p:tag name="KSO_WM_DIAGRAM_GROUP_CODE" val="m1-1"/>
  <p:tag name="KSO_WM_UNIT_FILL_TYPE" val="3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gradient&quot;:[{&quot;brightness&quot;:0,&quot;colorType&quot;:1,&quot;foreColorIndex&quot;:5,&quot;pos&quot;:0.2800000011920929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.4499999880790710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395_3*m_i*1_4"/>
  <p:tag name="KSO_WM_TEMPLATE_CATEGORY" val="diagram"/>
  <p:tag name="KSO_WM_TEMPLATE_INDEX" val="20235395"/>
  <p:tag name="KSO_WM_UNIT_LAYERLEVEL" val="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UNIT_TYPE" val="m_i"/>
  <p:tag name="KSO_WM_UNIT_INDEX" val="1_4"/>
  <p:tag name="KSO_WM_UNIT_LINE_FORE_SCHEMECOLOR_INDEX" val="13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5395_3*m_h_f*1_5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TEXT_LAYER_COUNT" val="1"/>
  <p:tag name="KSO_WM_UNIT_TEXT_TYPE" val="1"/>
  <p:tag name="KSO_WM_DIAGRAM_VERSION" val="3"/>
  <p:tag name="KSO_WM_DIAGRAM_COLOR_TRICK" val="2"/>
  <p:tag name="KSO_WM_DIAGRAM_COLOR_TEXT_CAN_REMOVE" val="n"/>
  <p:tag name="KSO_WM_DIAGRAM_GROUP_CODE" val="m1-1"/>
  <p:tag name="KSO_WM_UNIT_PRESET_TEXT" val="单击此处输入你的正文文字是您思想的提炼，为了最终演示发布的良好效果，请尽量言简意赅的阐述观点。"/>
  <p:tag name="KSO_WM_UNIT_TEXT_FILL_FORE_SCHEMECOLOR_INDEX" val="1"/>
  <p:tag name="KSO_WM_UNIT_TEXT_FILL_TYPE" val="1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1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1_2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1_2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.5,&quot;colorType&quot;:1,&quot;foreColorIndex&quot;:13,&quot;pos&quot;:0.8299999833106995,&quot;transparency&quot;:0}],&quot;type&quot;:2},&quot;shadow&quot;:{&quot;brightness&quot;:0,&quot;colorType&quot;:2,&quot;rgb&quot;:&quot;#000000&quot;,&quot;transparency&quot;:0.800000011920929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5395_3*m_h_a*1_5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TEXT_TYPE" val="1"/>
  <p:tag name="KSO_WM_DIAGRAM_VERSION" val="3"/>
  <p:tag name="KSO_WM_DIAGRAM_COLOR_TRICK" val="2"/>
  <p:tag name="KSO_WM_DIAGRAM_COLOR_TEXT_CAN_REMOVE" val="n"/>
  <p:tag name="KSO_WM_DIAGRAM_GROUP_CODE" val="m1-1"/>
  <p:tag name="KSO_WM_UNIT_PRESET_TEXT" val="添加标题"/>
  <p:tag name="KSO_WM_UNIT_TEXT_FILL_FORE_SCHEMECOLOR_INDEX" val="1"/>
  <p:tag name="KSO_WM_UNIT_TEXT_FILL_TYPE" val="1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11.xml><?xml version="1.0" encoding="utf-8"?>
<p:tagLst xmlns:p="http://schemas.openxmlformats.org/presentationml/2006/main">
  <p:tag name="KSO_WM_DIAGRAM_VIRTUALLY_FRAME" val="{&quot;height&quot;:529.6,&quot;left&quot;:20.25,&quot;top&quot;:43.25,&quot;width&quot;:939.8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1_2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1_1"/>
  <p:tag name="KSO_WM_UNIT_ID" val="diagram20231457_4*m_h_i*1_1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1_3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3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2_2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2_1"/>
  <p:tag name="KSO_WM_UNIT_ID" val="diagram20231457_4*m_h_i*1_2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2_3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3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3_2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3_1"/>
  <p:tag name="KSO_WM_UNIT_ID" val="diagram20231457_4*m_h_i*1_3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2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33574_1*m_h_i*1_1_1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SUBTYPE" val="d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3_3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3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4_2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4_1"/>
  <p:tag name="KSO_WM_UNIT_ID" val="diagram20231457_4*m_h_i*1_4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4_3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3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5_2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99999952316284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m_h_i"/>
  <p:tag name="KSO_WM_UNIT_INDEX" val="1_5_1"/>
  <p:tag name="KSO_WM_UNIT_ID" val="diagram20231457_4*m_h_i*1_5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5_3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3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2_4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4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5,6,5,6,5,6]}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3_4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4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5,6,5,6,5,6]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4_4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4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5,6,5,6,5,6]}"/>
</p:tagLst>
</file>

<file path=ppt/tags/tag13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33574_1*m_h_f*1_1_1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内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5_4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4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5,6,5,6,5,6]}"/>
</p:tagLst>
</file>

<file path=ppt/tags/tag13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457_4*m_h_f*1_1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输入你的正文，文字是您思想的提炼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457_4*m_h_a*1_1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457_4*m_h_f*1_3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输入你的正文，文字是您思想的提炼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457_4*m_h_a*1_3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3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1457_4*m_h_f*1_5_1"/>
  <p:tag name="KSO_WM_TEMPLATE_CATEGORY" val="diagram"/>
  <p:tag name="KSO_WM_TEMPLATE_INDEX" val="2023145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421.02137597271775,&quot;left&quot;:55.2249966454694,&quot;top&quot;:43.22503937007874,&quot;width&quot;:849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输入你的正文，文字是您思想的提炼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457_4*m_h_a*1_5_1"/>
  <p:tag name="KSO_WM_TEMPLATE_CATEGORY" val="diagram"/>
  <p:tag name="KSO_WM_TEMPLATE_INDEX" val="2023145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388.3748779296875,&quot;left&quot;:55.2249966454694,&quot;top&quot;:75.87153741310904,&quot;width&quot;:849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3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457_4*m_h_f*1_2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输入你的正文，文字是您思想的提炼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457_4*m_h_a*1_2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457_4*m_h_f*1_4_1"/>
  <p:tag name="KSO_WM_TEMPLATE_CATEGORY" val="diagram"/>
  <p:tag name="KSO_WM_TEMPLATE_INDEX" val="2023145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421.02137597271775,&quot;left&quot;:55.2249966454694,&quot;top&quot;:43.22503937007874,&quot;width&quot;:849.65008544921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输入你的正文，文字是您思想的提炼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2_2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2_2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.5,&quot;colorType&quot;:1,&quot;foreColorIndex&quot;:13,&quot;pos&quot;:0.8299999833106995,&quot;transparency&quot;:0}],&quot;type&quot;:2},&quot;shadow&quot;:{&quot;brightness&quot;:0,&quot;colorType&quot;:2,&quot;rgb&quot;:&quot;#000000&quot;,&quot;transparency&quot;:0.800000011920929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457_4*m_h_a*1_4_1"/>
  <p:tag name="KSO_WM_TEMPLATE_CATEGORY" val="diagram"/>
  <p:tag name="KSO_WM_TEMPLATE_INDEX" val="20231457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3"/>
  <p:tag name="KSO_WM_DIAGRAM_VIRTUALLY_FRAME" val="{&quot;height&quot;:529.6,&quot;left&quot;:20.25,&quot;top&quot;:43.25,&quot;width&quot;:939.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项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457_4*m_h_i*1_4_4"/>
  <p:tag name="KSO_WM_TEMPLATE_CATEGORY" val="diagram"/>
  <p:tag name="KSO_WM_TEMPLATE_INDEX" val="2023145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4"/>
  <p:tag name="KSO_WM_DIAGRAM_MAX_ITEMCNT" val="6"/>
  <p:tag name="KSO_WM_DIAGRAM_MIN_ITEMCNT" val="3"/>
  <p:tag name="KSO_WM_DIAGRAM_VIRTUALLY_FRAME" val="{&quot;height&quot;:421.02137597271775,&quot;left&quot;:55.2249966454694,&quot;top&quot;:43.22503937007874,&quot;width&quot;:849.65008544921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DIAGRAM_USE_COLOR_VALUE" val="{&quot;color_scheme&quot;:1,&quot;color_type&quot;:1,&quot;theme_color_indexes&quot;:[5,6,5,6,5,6]}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686_1*l_h_a*1_1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522.2,&quot;left&quot;:110.1,&quot;top&quot;:6.35,&quot;width&quot;:643.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686_1*l_h_a*1_2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522.2,&quot;left&quot;:110.1,&quot;top&quot;:6.35,&quot;width&quot;:643.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686_1*l_h_a*1_3_1"/>
  <p:tag name="KSO_WM_TEMPLATE_CATEGORY" val="diagram"/>
  <p:tag name="KSO_WM_TEMPLATE_INDEX" val="20231686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522.2,&quot;left&quot;:110.1,&quot;top&quot;:6.35,&quot;width&quot;:643.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686_1*l_h_a*1_3_1"/>
  <p:tag name="KSO_WM_TEMPLATE_CATEGORY" val="diagram"/>
  <p:tag name="KSO_WM_TEMPLATE_INDEX" val="20231686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3"/>
  <p:tag name="KSO_WM_DIAGRAM_VIRTUALLY_FRAME" val="{&quot;height&quot;:401.15734500883815,&quot;left&quot;:79.42503937007874,&quot;top&quot;:52.3158491627369,&quot;width&quot;:801.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46.xml><?xml version="1.0" encoding="utf-8"?>
<p:tagLst xmlns:p="http://schemas.openxmlformats.org/presentationml/2006/main">
  <p:tag name="KSO_WM_DIAGRAM_VIRTUALLY_FRAME" val="{&quot;height&quot;:258.7,&quot;left&quot;:109.7,&quot;top&quot;:147.45,&quot;width&quot;:754.55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1_1*q_h_i*1_3_1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3_1"/>
  <p:tag name="KSO_WM_DIAGRAM_MAX_ITEMCNT" val="6"/>
  <p:tag name="KSO_WM_DIAGRAM_MIN_ITEMCNT" val="3"/>
  <p:tag name="KSO_WM_DIAGRAM_VIRTUALLY_FRAME" val="{&quot;height&quot;:390,&quot;left&quot;:96.77499329093871,&quot;top&quot;:75.05,&quot;width&quot;:766.5501708984376}"/>
  <p:tag name="KSO_WM_DIAGRAM_COLOR_MATCH_VALUE" val="{&quot;shape&quot;:{&quot;fill&quot;:{&quot;gradient&quot;:[{&quot;brightness&quot;:0,&quot;colorType&quot;:1,&quot;foreColorIndex&quot;:7,&quot;pos&quot;:0,&quot;transparency&quot;:0},{&quot;brightness&quot;:0.4000000059604645,&quot;colorType&quot;:1,&quot;foreColorIndex&quot;:7,&quot;pos&quot;:0.9999899864196777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1_1*q_h_i*1_2_1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2_1"/>
  <p:tag name="KSO_WM_DIAGRAM_MAX_ITEMCNT" val="6"/>
  <p:tag name="KSO_WM_DIAGRAM_MIN_ITEMCNT" val="3"/>
  <p:tag name="KSO_WM_DIAGRAM_VIRTUALLY_FRAME" val="{&quot;height&quot;:258.7,&quot;left&quot;:109.7,&quot;top&quot;:147.45,&quot;width&quot;:754.55}"/>
  <p:tag name="KSO_WM_DIAGRAM_COLOR_MATCH_VALUE" val="{&quot;shape&quot;:{&quot;fill&quot;:{&quot;gradient&quot;:[{&quot;brightness&quot;:0,&quot;colorType&quot;:1,&quot;foreColorIndex&quot;:6,&quot;pos&quot;:0,&quot;transparency&quot;:0},{&quot;brightness&quot;:0.4000000059604645,&quot;colorType&quot;:1,&quot;foreColorIndex&quot;:6,&quot;pos&quot;:0.9999899864196777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1_1*q_h_i*1_1_1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UNIT_SUBTYPE" val="d"/>
  <p:tag name="KSO_WM_UNIT_TYPE" val="q_h_i"/>
  <p:tag name="KSO_WM_UNIT_INDEX" val="1_1_1"/>
  <p:tag name="KSO_WM_DIAGRAM_MAX_ITEMCNT" val="6"/>
  <p:tag name="KSO_WM_DIAGRAM_MIN_ITEMCNT" val="3"/>
  <p:tag name="KSO_WM_DIAGRAM_VIRTUALLY_FRAME" val="{&quot;height&quot;:258.7,&quot;left&quot;:109.7,&quot;top&quot;:147.45,&quot;width&quot;:754.55}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0.9999899864196777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5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33574_1*m_h_i*1_2_1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SUBTYPE" val="d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3_1"/>
  <p:tag name="KSO_WM_UNIT_ID" val="diagram20231091_1*q_h_f*1_3_1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DIAGRAM_MAX_ITEMCNT" val="6"/>
  <p:tag name="KSO_WM_DIAGRAM_MIN_ITEMCNT" val="3"/>
  <p:tag name="KSO_WM_DIAGRAM_VIRTUALLY_FRAME" val="{&quot;height&quot;:258.7,&quot;left&quot;:109.7,&quot;top&quot;:147.45,&quot;width&quot;:75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此处输入智能图形项正文&#10;文字是您思想的提炼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q_h_a"/>
  <p:tag name="KSO_WM_UNIT_INDEX" val="1_3_1"/>
  <p:tag name="KSO_WM_UNIT_ID" val="diagram20231091_1*q_h_a*1_3_1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DIAGRAM_MAX_ITEMCNT" val="6"/>
  <p:tag name="KSO_WM_DIAGRAM_MIN_ITEMCNT" val="3"/>
  <p:tag name="KSO_WM_DIAGRAM_VIRTUALLY_FRAME" val="{&quot;height&quot;:390,&quot;left&quot;:96.77499329093871,&quot;top&quot;:75.05,&quot;width&quot;:766.550170898437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2_1"/>
  <p:tag name="KSO_WM_UNIT_ID" val="diagram20231091_1*q_h_f*1_2_1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DIAGRAM_MAX_ITEMCNT" val="6"/>
  <p:tag name="KSO_WM_DIAGRAM_MIN_ITEMCNT" val="3"/>
  <p:tag name="KSO_WM_DIAGRAM_VIRTUALLY_FRAME" val="{&quot;height&quot;:258.7,&quot;left&quot;:109.7,&quot;top&quot;:147.45,&quot;width&quot;:75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此处输入你的智能图形项正文&#10;文字是您思想的提炼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q_h_a"/>
  <p:tag name="KSO_WM_UNIT_INDEX" val="1_2_1"/>
  <p:tag name="KSO_WM_UNIT_ID" val="diagram20231091_1*q_h_a*1_2_1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DIAGRAM_MAX_ITEMCNT" val="6"/>
  <p:tag name="KSO_WM_DIAGRAM_MIN_ITEMCNT" val="3"/>
  <p:tag name="KSO_WM_DIAGRAM_VIRTUALLY_FRAME" val="{&quot;height&quot;:258.7,&quot;left&quot;:109.7,&quot;top&quot;:147.45,&quot;width&quot;:75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5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UNIT_INDEX" val="1_1_1"/>
  <p:tag name="KSO_WM_UNIT_ID" val="diagram20231091_1*q_h_f*1_1_1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DIAGRAM_MAX_ITEMCNT" val="6"/>
  <p:tag name="KSO_WM_DIAGRAM_MIN_ITEMCNT" val="3"/>
  <p:tag name="KSO_WM_DIAGRAM_VIRTUALLY_FRAME" val="{&quot;height&quot;:258.7,&quot;left&quot;:109.7,&quot;top&quot;:147.45,&quot;width&quot;:75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此处输入你的智能图形项正文&#10;文字是您思想的提炼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q_h_a"/>
  <p:tag name="KSO_WM_UNIT_INDEX" val="1_1_1"/>
  <p:tag name="KSO_WM_UNIT_ID" val="diagram20231091_1*q_h_a*1_1_1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DIAGRAM_MAX_ITEMCNT" val="6"/>
  <p:tag name="KSO_WM_DIAGRAM_MIN_ITEMCNT" val="3"/>
  <p:tag name="KSO_WM_DIAGRAM_VIRTUALLY_FRAME" val="{&quot;height&quot;:258.7,&quot;left&quot;:109.7,&quot;top&quot;:147.45,&quot;width&quot;:754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1_1*q_h_i*1_1_2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1_2"/>
  <p:tag name="KSO_WM_DIAGRAM_MAX_ITEMCNT" val="6"/>
  <p:tag name="KSO_WM_DIAGRAM_MIN_ITEMCNT" val="3"/>
  <p:tag name="KSO_WM_DIAGRAM_VIRTUALLY_FRAME" val="{&quot;height&quot;:258.7,&quot;left&quot;:109.7,&quot;top&quot;:147.45,&quot;width&quot;:754.55}"/>
  <p:tag name="KSO_WM_DIAGRAM_COLOR_MATCH_VALUE" val="{&quot;shape&quot;:{&quot;fill&quot;:{&quot;gradient&quot;:[{&quot;brightness&quot;:0,&quot;colorType&quot;:1,&quot;foreColorIndex&quot;:5,&quot;pos&quot;:0.009999999776482582,&quot;transparency&quot;:0},{&quot;brightness&quot;:-0.25,&quot;colorType&quot;:1,&quot;foreColorIndex&quot;:5,&quot;pos&quot;:0.9999899864196777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1_1*q_h_i*1_2_2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2_2"/>
  <p:tag name="KSO_WM_DIAGRAM_MAX_ITEMCNT" val="6"/>
  <p:tag name="KSO_WM_DIAGRAM_MIN_ITEMCNT" val="3"/>
  <p:tag name="KSO_WM_DIAGRAM_VIRTUALLY_FRAME" val="{&quot;height&quot;:258.7,&quot;left&quot;:109.7,&quot;top&quot;:147.45,&quot;width&quot;:754.55}"/>
  <p:tag name="KSO_WM_DIAGRAM_COLOR_MATCH_VALUE" val="{&quot;shape&quot;:{&quot;fill&quot;:{&quot;gradient&quot;:[{&quot;brightness&quot;:0,&quot;colorType&quot;:1,&quot;foreColorIndex&quot;:6,&quot;pos&quot;:0.009999999776482582,&quot;transparency&quot;:0},{&quot;brightness&quot;:-0.25,&quot;colorType&quot;:1,&quot;foreColorIndex&quot;:6,&quot;pos&quot;:0.9999899864196777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91_1*q_h_i*1_3_2"/>
  <p:tag name="KSO_WM_TEMPLATE_CATEGORY" val="diagram"/>
  <p:tag name="KSO_WM_TEMPLATE_INDEX" val="20231091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GROUP_CODE" val="q1-1"/>
  <p:tag name="KSO_WM_UNIT_TYPE" val="q_h_i"/>
  <p:tag name="KSO_WM_UNIT_INDEX" val="1_3_2"/>
  <p:tag name="KSO_WM_DIAGRAM_MAX_ITEMCNT" val="6"/>
  <p:tag name="KSO_WM_DIAGRAM_MIN_ITEMCNT" val="3"/>
  <p:tag name="KSO_WM_DIAGRAM_VIRTUALLY_FRAME" val="{&quot;height&quot;:258.7,&quot;left&quot;:109.7,&quot;top&quot;:147.45,&quot;width&quot;:754.55}"/>
  <p:tag name="KSO_WM_DIAGRAM_COLOR_MATCH_VALUE" val="{&quot;shape&quot;:{&quot;fill&quot;:{&quot;gradient&quot;:[{&quot;brightness&quot;:0,&quot;colorType&quot;:1,&quot;foreColorIndex&quot;:7,&quot;pos&quot;:0.009999999776482582,&quot;transparency&quot;:0},{&quot;brightness&quot;:-0.25,&quot;colorType&quot;:1,&quot;foreColorIndex&quot;:7,&quot;pos&quot;:0.9999899864196777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16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33574_1*m_h_f*1_2_1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内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160.xml><?xml version="1.0" encoding="utf-8"?>
<p:tagLst xmlns:p="http://schemas.openxmlformats.org/presentationml/2006/main">
  <p:tag name="COMMONDATA" val="eyJoZGlkIjoiYWZjODk4YzE4OTY5ZmI1MDVhOWRjNTMxYmQwOTk0YzcifQ=="/>
  <p:tag name="commondata" val="eyJoZGlkIjoiYTZiMmMzMDU0MzllOWZiN2ZiMDQ2Nzk2ZTEwMjQ5NTQifQ=="/>
  <p:tag name="resource_record_key" val="{&quot;70&quot;:[3403268,3317090,3331598,3312648,3325812,3325808,3321496,3312697,3313597,3325096,3312621,3313593,3327356,3314137,3318481,3319356,3314412]}"/>
</p:tagLst>
</file>

<file path=ppt/tags/tag17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3_2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3_2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.5,&quot;colorType&quot;:1,&quot;foreColorIndex&quot;:13,&quot;pos&quot;:0.8299999833106995,&quot;transparency&quot;:0}],&quot;type&quot;:2},&quot;shadow&quot;:{&quot;brightness&quot;:0,&quot;colorType&quot;:2,&quot;rgb&quot;:&quot;#000000&quot;,&quot;transparency&quot;:0.800000011920929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18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33574_1*m_h_i*1_3_1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SUBTYPE" val="d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9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3_1"/>
  <p:tag name="KSO_WM_UNIT_ID" val="diagram20233574_1*m_h_f*1_3_1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VALUE" val="8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内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2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1_3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1_3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20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4_2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4_2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.5,&quot;colorType&quot;:1,&quot;foreColorIndex&quot;:13,&quot;pos&quot;:0.8299999833106995,&quot;transparency&quot;:0}],&quot;type&quot;:2},&quot;shadow&quot;:{&quot;brightness&quot;:0,&quot;colorType&quot;:2,&quot;rgb&quot;:&quot;#000000&quot;,&quot;transparency&quot;:0.800000011920929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21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33574_1*m_h_i*1_4_1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SUBTYPE" val="d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2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4_1"/>
  <p:tag name="KSO_WM_UNIT_ID" val="diagram20233574_1*m_h_f*1_4_1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内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23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5_2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5_2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.5,&quot;colorType&quot;:1,&quot;foreColorIndex&quot;:13,&quot;pos&quot;:0.8299999833106995,&quot;transparency&quot;:0}],&quot;type&quot;:2},&quot;shadow&quot;:{&quot;brightness&quot;:0,&quot;colorType&quot;:2,&quot;rgb&quot;:&quot;#000000&quot;,&quot;transparency&quot;:0.800000011920929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24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233574_1*m_h_i*1_5_1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SUBTYPE" val="d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5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5_1"/>
  <p:tag name="KSO_WM_UNIT_ID" val="diagram20233574_1*m_h_f*1_5_1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内容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26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i*1_1"/>
  <p:tag name="KSO_WM_TEMPLATE_CATEGORY" val="diagram"/>
  <p:tag name="KSO_WM_TEMPLATE_INDEX" val="20233574"/>
  <p:tag name="KSO_WM_UNIT_LAYERLEVEL" val="1_1"/>
  <p:tag name="KSO_WM_TAG_VERSION" val="3.0"/>
  <p:tag name="KSO_WM_BEAUTIFY_FLAG" val="#wm#"/>
  <p:tag name="KSO_WM_UNIT_TYPE" val="m_i"/>
  <p:tag name="KSO_WM_UNIT_INDEX" val="1_1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gradient&quot;:[{&quot;brightness&quot;:0.800000011920929,&quot;colorType&quot;:1,&quot;foreColorIndex&quot;:5,&quot;pos&quot;:0,&quot;transparency&quot;:0.8500000238418579},{&quot;brightness&quot;:0,&quot;colorType&quot;:1,&quot;foreColorIndex&quot;:5,&quot;pos&quot;:1,&quot;transparency&quot;:0.75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h_f*1_2_1_1"/>
  <p:tag name="KSO_WM_UNIT_INDEX" val="1_2_1_1"/>
  <p:tag name="KSO_WM_DIAGRAM_GROUP_CODE" val="n1-1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2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h_f*1_2_5_1"/>
  <p:tag name="KSO_WM_UNIT_INDEX" val="1_2_5_1"/>
  <p:tag name="KSO_WM_DIAGRAM_GROUP_CODE" val="n1-1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"/>
  <p:tag name="KSO_WM_TAG_VERSION" val="3.0"/>
  <p:tag name="KSO_WM_UNIT_TYPE" val="n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30000001192092896},&quot;type&quot;:1},&quot;shadow&quot;:{&quot;brightness&quot;:0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i*1_2_1"/>
  <p:tag name="KSO_WM_UNIT_INDEX" val="1_2_1"/>
  <p:tag name="KSO_WM_DIAGRAM_GROUP_CODE" val="n1-1"/>
  <p:tag name="KSO_WM_UNIT_LINE_FORE_SCHEMECOLOR_INDEX" val="5"/>
  <p:tag name="KSO_WM_DIAGRAM_USE_COLOR_VALUE" val="{&quot;color_scheme&quot;:1,&quot;color_type&quot;:1,&quot;theme_color_indexes&quot;:[5,6,5,6,5,6]}"/>
</p:tagLst>
</file>

<file path=ppt/tags/tag3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2_4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2_4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36"/>
  <p:tag name="KSO_WM_UNIT_TYPE" val="n_h_a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gradient&quot;:[{&quot;brightness&quot;:0,&quot;colorType&quot;:1,&quot;foreColorIndex&quot;:5,&quot;pos&quot;:0.4399999976158142,&quot;transparency&quot;:0},{&quot;brightness&quot;:0.6000000238418579,&quot;colorType&quot;:1,&quot;foreColorIndex&quot;:5,&quot;pos&quot;:0,&quot;transparency&quot;:0},{&quot;brightness&quot;:0,&quot;colorType&quot;:1,&quot;foreColorIndex&quot;:5,&quot;pos&quot;:0.6600000262260437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.949999988079071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14,&quot;pos&quot;:1,&quot;transparency&quot;:0},{&quot;brightness&quot;:0.699999988079071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a*1_1_1"/>
  <p:tag name="KSO_WM_UNIT_INDEX" val="1_1_1"/>
  <p:tag name="KSO_WM_DIAGRAM_GROUP_CODE" val="n1-1"/>
  <p:tag name="KSO_WM_UNIT_PRESET_TEXT" val="添加标题"/>
  <p:tag name="KSO_WM_UNIT_FILL_TYPE" val="3"/>
  <p:tag name="KSO_WM_UNIT_TEXT_TYPE" val="1"/>
  <p:tag name="KSO_WM_DIAGRAM_USE_COLOR_VALUE" val="{&quot;color_scheme&quot;:1,&quot;color_type&quot;:1,&quot;theme_color_indexes&quot;:[5,6,5,6,5,6]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"/>
  <p:tag name="KSO_WM_TAG_VERSION" val="3.0"/>
  <p:tag name="KSO_WM_UNIT_TYPE" val="n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8500000238418579},&quot;type&quot;:1},&quot;shadow&quot;:{&quot;brightness&quot;:0,&quot;colorType&quot;:1,&quot;foreColorIndex&quot;:13,&quot;transparency&quot;:0.9100000262260437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ID" val="diagram20230963_4*n_h_i*1_1_3"/>
  <p:tag name="KSO_WM_UNIT_INDEX" val="1_1_3"/>
  <p:tag name="KSO_WM_DIAGRAM_GROUP_CODE" val="n1-1"/>
  <p:tag name="KSO_WM_UNIT_LINE_FORE_SCHEMECOLOR_INDEX" val="5"/>
  <p:tag name="KSO_WM_DIAGRAM_USE_COLOR_VALUE" val="{&quot;color_scheme&quot;:1,&quot;color_type&quot;:1,&quot;theme_color_indexes&quot;:[5,6,5,6,5,6]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TYPE" val="n_h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5,&quot;pos&quot;:1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4"/>
  <p:tag name="KSO_WM_UNIT_FILL_FORE_SCHEMECOLOR_INDEX_BRIGHTNESS" val="0"/>
  <p:tag name="KSO_WM_UNIT_ID" val="diagram20230963_4*n_h_h_i*1_2_2_1"/>
  <p:tag name="KSO_WM_UNIT_INDEX" val="1_2_2_1"/>
  <p:tag name="KSO_WM_DIAGRAM_GROUP_CODE" val="n1-1"/>
  <p:tag name="KSO_WM_DIAGRAM_USE_COLOR_VALUE" val="{&quot;color_scheme&quot;:1,&quot;color_type&quot;:1,&quot;theme_color_indexes&quot;:[5,6,5,6,5,6]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TYPE" val="n_h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gradient&quot;:[{&quot;brightness&quot;:0,&quot;colorType&quot;:1,&quot;foreColorIndex&quot;:5,&quot;pos&quot;:0.4399999976158142,&quot;transparency&quot;:0},{&quot;brightness&quot;:0.6000000238418579,&quot;colorType&quot;:1,&quot;foreColorIndex&quot;:5,&quot;pos&quot;:0,&quot;transparency&quot;:0},{&quot;brightness&quot;:0,&quot;colorType&quot;:1,&quot;foreColorIndex&quot;:5,&quot;pos&quot;:0.6600000262260437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h_i*1_2_2_2"/>
  <p:tag name="KSO_WM_UNIT_INDEX" val="1_2_2_2"/>
  <p:tag name="KSO_WM_DIAGRAM_GROUP_CODE" val="n1-1"/>
  <p:tag name="KSO_WM_UNIT_FILL_TYPE" val="3"/>
  <p:tag name="KSO_WM_DIAGRAM_USE_COLOR_VALUE" val="{&quot;color_scheme&quot;:1,&quot;color_type&quot;:1,&quot;theme_color_indexes&quot;:[5,6,5,6,5,6]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TYPE" val="n_h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5,&quot;pos&quot;:1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4"/>
  <p:tag name="KSO_WM_UNIT_FILL_FORE_SCHEMECOLOR_INDEX_BRIGHTNESS" val="0"/>
  <p:tag name="KSO_WM_UNIT_ID" val="diagram20230963_4*n_h_h_i*1_2_4_1"/>
  <p:tag name="KSO_WM_UNIT_INDEX" val="1_2_4_1"/>
  <p:tag name="KSO_WM_DIAGRAM_GROUP_CODE" val="n1-1"/>
  <p:tag name="KSO_WM_DIAGRAM_USE_COLOR_VALUE" val="{&quot;color_scheme&quot;:1,&quot;color_type&quot;:1,&quot;theme_color_indexes&quot;:[5,6,5,6,5,6]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TYPE" val="n_h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gradient&quot;:[{&quot;brightness&quot;:0,&quot;colorType&quot;:1,&quot;foreColorIndex&quot;:5,&quot;pos&quot;:0.4399999976158142,&quot;transparency&quot;:0},{&quot;brightness&quot;:0.6000000238418579,&quot;colorType&quot;:1,&quot;foreColorIndex&quot;:5,&quot;pos&quot;:0,&quot;transparency&quot;:0},{&quot;brightness&quot;:0,&quot;colorType&quot;:1,&quot;foreColorIndex&quot;:5,&quot;pos&quot;:0.6600000262260437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h_i*1_2_4_2"/>
  <p:tag name="KSO_WM_UNIT_INDEX" val="1_2_4_2"/>
  <p:tag name="KSO_WM_DIAGRAM_GROUP_CODE" val="n1-1"/>
  <p:tag name="KSO_WM_UNIT_FILL_TYPE" val="3"/>
  <p:tag name="KSO_WM_DIAGRAM_USE_COLOR_VALUE" val="{&quot;color_scheme&quot;:1,&quot;color_type&quot;:1,&quot;theme_color_indexes&quot;:[5,6,5,6,5,6]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TYPE" val="n_h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5,&quot;pos&quot;:1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4"/>
  <p:tag name="KSO_WM_UNIT_FILL_FORE_SCHEMECOLOR_INDEX_BRIGHTNESS" val="0"/>
  <p:tag name="KSO_WM_UNIT_ID" val="diagram20230963_4*n_h_h_i*1_2_3_1"/>
  <p:tag name="KSO_WM_UNIT_INDEX" val="1_2_3_1"/>
  <p:tag name="KSO_WM_DIAGRAM_GROUP_CODE" val="n1-1"/>
  <p:tag name="KSO_WM_DIAGRAM_USE_COLOR_VALUE" val="{&quot;color_scheme&quot;:1,&quot;color_type&quot;:1,&quot;theme_color_indexes&quot;:[5,6,5,6,5,6]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TYPE" val="n_h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gradient&quot;:[{&quot;brightness&quot;:0,&quot;colorType&quot;:1,&quot;foreColorIndex&quot;:5,&quot;pos&quot;:0.4399999976158142,&quot;transparency&quot;:0},{&quot;brightness&quot;:0.6000000238418579,&quot;colorType&quot;:1,&quot;foreColorIndex&quot;:5,&quot;pos&quot;:0,&quot;transparency&quot;:0},{&quot;brightness&quot;:0,&quot;colorType&quot;:1,&quot;foreColorIndex&quot;:5,&quot;pos&quot;:0.6600000262260437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h_i*1_2_3_2"/>
  <p:tag name="KSO_WM_UNIT_INDEX" val="1_2_3_2"/>
  <p:tag name="KSO_WM_DIAGRAM_GROUP_CODE" val="n1-1"/>
  <p:tag name="KSO_WM_UNIT_FILL_TYPE" val="3"/>
  <p:tag name="KSO_WM_DIAGRAM_USE_COLOR_VALUE" val="{&quot;color_scheme&quot;:1,&quot;color_type&quot;:1,&quot;theme_color_indexes&quot;:[5,6,5,6,5,6]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TYPE" val="n_h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5,&quot;pos&quot;:1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4"/>
  <p:tag name="KSO_WM_UNIT_FILL_FORE_SCHEMECOLOR_INDEX_BRIGHTNESS" val="0"/>
  <p:tag name="KSO_WM_UNIT_ID" val="diagram20230963_4*n_h_h_i*1_2_1_1"/>
  <p:tag name="KSO_WM_UNIT_INDEX" val="1_2_1_1"/>
  <p:tag name="KSO_WM_DIAGRAM_GROUP_CODE" val="n1-1"/>
  <p:tag name="KSO_WM_DIAGRAM_USE_COLOR_VALUE" val="{&quot;color_scheme&quot;:1,&quot;color_type&quot;:1,&quot;theme_color_indexes&quot;:[5,6,5,6,5,6]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TYPE" val="n_h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gradient&quot;:[{&quot;brightness&quot;:0,&quot;colorType&quot;:1,&quot;foreColorIndex&quot;:5,&quot;pos&quot;:0.4399999976158142,&quot;transparency&quot;:0},{&quot;brightness&quot;:0.6000000238418579,&quot;colorType&quot;:1,&quot;foreColorIndex&quot;:5,&quot;pos&quot;:0,&quot;transparency&quot;:0},{&quot;brightness&quot;:0,&quot;colorType&quot;:1,&quot;foreColorIndex&quot;:5,&quot;pos&quot;:0.6600000262260437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h_i*1_2_1_2"/>
  <p:tag name="KSO_WM_UNIT_INDEX" val="1_2_1_2"/>
  <p:tag name="KSO_WM_DIAGRAM_GROUP_CODE" val="n1-1"/>
  <p:tag name="KSO_WM_UNIT_FILL_TYPE" val="3"/>
  <p:tag name="KSO_WM_DIAGRAM_USE_COLOR_VALUE" val="{&quot;color_scheme&quot;:1,&quot;color_type&quot;:1,&quot;theme_color_indexes&quot;:[5,6,5,6,5,6]}"/>
</p:tagLst>
</file>

<file path=ppt/tags/tag4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2_3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2_3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TYPE" val="n_h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3700000047683716,&quot;transparency&quot;:0},{&quot;brightness&quot;:0.550000011920929,&quot;colorType&quot;:1,&quot;foreColorIndex&quot;:5,&quot;pos&quot;:0,&quot;transparency&quot;:0},{&quot;brightness&quot;:0,&quot;colorType&quot;:1,&quot;foreColorIndex&quot;:5,&quot;pos&quot;:1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4"/>
  <p:tag name="KSO_WM_UNIT_FILL_FORE_SCHEMECOLOR_INDEX_BRIGHTNESS" val="0"/>
  <p:tag name="KSO_WM_UNIT_ID" val="diagram20230963_4*n_h_h_i*1_2_5_1"/>
  <p:tag name="KSO_WM_UNIT_INDEX" val="1_2_5_1"/>
  <p:tag name="KSO_WM_DIAGRAM_GROUP_CODE" val="n1-1"/>
  <p:tag name="KSO_WM_DIAGRAM_USE_COLOR_VALUE" val="{&quot;color_scheme&quot;:1,&quot;color_type&quot;:1,&quot;theme_color_indexes&quot;:[5,6,5,6,5,6]}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TYPE" val="n_h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gradient&quot;:[{&quot;brightness&quot;:0,&quot;colorType&quot;:1,&quot;foreColorIndex&quot;:5,&quot;pos&quot;:0.4399999976158142,&quot;transparency&quot;:0},{&quot;brightness&quot;:0.6000000238418579,&quot;colorType&quot;:1,&quot;foreColorIndex&quot;:5,&quot;pos&quot;:0,&quot;transparency&quot;:0},{&quot;brightness&quot;:0,&quot;colorType&quot;:1,&quot;foreColorIndex&quot;:5,&quot;pos&quot;:0.6600000262260437,&quot;transparency&quot;:0},{&quot;brightness&quot;:0,&quot;colorType&quot;:1,&quot;foreColorIndex&quot;:5,&quot;pos&quot;:1,&quot;transparency&quot;:0}],&quot;type&quot;:3},&quot;glow&quot;:{&quot;colorType&quot;:0},&quot;line&quot;:{&quot;gradient&quot;:[{&quot;brightness&quot;:0,&quot;colorType&quot;:2,&quot;pos&quot;:0.3700000047683716,&quot;rgb&quot;:&quot;#ffffff&quot;,&quot;transparency&quot;:0},{&quot;brightness&quot;:0.550000011920929,&quot;colorType&quot;:1,&quot;foreColorIndex&quot;:5,&quot;pos&quot;:0,&quot;transparency&quot;:0},{&quot;brightness&quot;:0,&quot;colorType&quot;:2,&quot;pos&quot;:1,&quot;rgb&quot;:&quot;#ffffff&quot;,&quot;transparency&quot;:0},{&quot;brightness&quot;:0.699999988079071,&quot;colorType&quot;:1,&quot;foreColorIndex&quot;:5,&quot;pos&quot;:0.7099999785423279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h_i*1_2_5_2"/>
  <p:tag name="KSO_WM_UNIT_INDEX" val="1_2_5_2"/>
  <p:tag name="KSO_WM_DIAGRAM_GROUP_CODE" val="n1-1"/>
  <p:tag name="KSO_WM_UNIT_FILL_TYPE" val="3"/>
  <p:tag name="KSO_WM_DIAGRAM_USE_COLOR_VALUE" val="{&quot;color_scheme&quot;:1,&quot;color_type&quot;:1,&quot;theme_color_indexes&quot;:[5,6,5,6,5,6]}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"/>
  <p:tag name="KSO_WM_TAG_VERSION" val="3.0"/>
  <p:tag name="KSO_WM_UNIT_TYPE" val="n_h_i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gradient&quot;:[{&quot;brightness&quot;:0,&quot;colorType&quot;:2,&quot;pos&quot;:0,&quot;rgb&quot;:&quot;#afc6ff&quot;,&quot;transparency&quot;:1},{&quot;brightness&quot;:0,&quot;colorType&quot;:2,&quot;pos&quot;:1,&quot;rgb&quot;:&quot;#376fff&quot;,&quot;transparency&quot;:1},{&quot;brightness&quot;:0,&quot;colorType&quot;:2,&quot;pos&quot;:0.5,&quot;rgb&quot;:&quot;#ffffff&quot;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ID" val="diagram20230963_4*n_h_i*1_1_4"/>
  <p:tag name="KSO_WM_UNIT_INDEX" val="1_1_4"/>
  <p:tag name="KSO_WM_DIAGRAM_GROUP_CODE" val="n1-1"/>
  <p:tag name="KSO_WM_DIAGRAM_USE_COLOR_VALUE" val="{&quot;color_scheme&quot;:1,&quot;color_type&quot;:1,&quot;theme_color_indexes&quot;:[5,6,5,6,5,6]}"/>
</p:tagLst>
</file>

<file path=ppt/tags/tag4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h_f*1_2_2_1"/>
  <p:tag name="KSO_WM_UNIT_INDEX" val="1_2_2_1"/>
  <p:tag name="KSO_WM_DIAGRAM_GROUP_CODE" val="n1-1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h_f*1_2_4_1"/>
  <p:tag name="KSO_WM_UNIT_INDEX" val="1_2_4_1"/>
  <p:tag name="KSO_WM_DIAGRAM_GROUP_CODE" val="n1-1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TEMPLATE_CATEGORY" val="diagram"/>
  <p:tag name="KSO_WM_TEMPLATE_INDEX" val="20230963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h_f*1_2_3_1"/>
  <p:tag name="KSO_WM_UNIT_INDEX" val="1_2_3_1"/>
  <p:tag name="KSO_WM_DIAGRAM_GROUP_CODE" val="n1-1"/>
  <p:tag name="KSO_WM_UNIT_PRESET_TEXT" val="单击此处输入你的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4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TEMPLATE_CATEGORY" val="diagram"/>
  <p:tag name="KSO_WM_TEMPLATE_INDEX" val="20230963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solid&quot;:{&quot;brightness&quot;:0.800000011920929,&quot;colorType&quot;:1,&quot;foreColorIndex&quot;:5,&quot;transparency&quot;:0.6499999761581421},&quot;type&quot;:1},&quot;glow&quot;:{&quot;colorType&quot;:0},&quot;line&quot;:{&quot;gradient&quot;:[{&quot;brightness&quot;:0.949999988079071,&quot;colorType&quot;:1,&quot;foreColorIndex&quot;:5,&quot;pos&quot;:0.3700000047683716,&quot;transparency&quot;:0},{&quot;brightness&quot;:0.49000000953674316,&quot;colorType&quot;:1,&quot;foreColorIndex&quot;:5,&quot;pos&quot;:0,&quot;transparency&quot;:0},{&quot;brightness&quot;:0,&quot;colorType&quot;:1,&quot;foreColorIndex&quot;:14,&quot;pos&quot;:1,&quot;transparency&quot;:0},{&quot;brightness&quot;:0.699999988079071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ID" val="diagram20230963_4*n_h_i*1_1_1"/>
  <p:tag name="KSO_WM_UNIT_INDEX" val="1_1_1"/>
  <p:tag name="KSO_WM_DIAGRAM_GROUP_CODE" val="n1-1"/>
  <p:tag name="KSO_WM_UNIT_FILL_TYPE" val="1"/>
  <p:tag name="KSO_WM_UNIT_FILL_FORE_SCHEMECOLOR_INDEX" val="5"/>
  <p:tag name="KSO_WM_UNIT_FILL_FORE_SCHEMECOLOR_INDEX_BRIGHTNESS" val="0.8"/>
  <p:tag name="KSO_WM_DIAGRAM_USE_COLOR_VALUE" val="{&quot;color_scheme&quot;:1,&quot;color_type&quot;:1,&quot;theme_color_indexes&quot;:[5,6,5,6,5,6]}"/>
</p:tagLst>
</file>

<file path=ppt/tags/tag4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n_h_i"/>
  <p:tag name="KSO_WM_TEMPLATE_CATEGORY" val="diagram"/>
  <p:tag name="KSO_WM_TEMPLATE_INDEX" val="20230963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DIAGRAM_COLOR_MATCH_VALUE" val="{&quot;shape&quot;:{&quot;fill&quot;:{&quot;type&quot;:0},&quot;glow&quot;:{&quot;colorType&quot;:0},&quot;line&quot;:{&quot;gradient&quot;:[{&quot;brightness&quot;:0.949999988079071,&quot;colorType&quot;:1,&quot;foreColorIndex&quot;:5,&quot;pos&quot;:0.3700000047683716,&quot;transparency&quot;:0},{&quot;brightness&quot;:0.49000000953674316,&quot;colorType&quot;:1,&quot;foreColorIndex&quot;:5,&quot;pos&quot;:0,&quot;transparency&quot;:0},{&quot;brightness&quot;:0,&quot;colorType&quot;:1,&quot;foreColorIndex&quot;:14,&quot;pos&quot;:1,&quot;transparency&quot;:0},{&quot;brightness&quot;:0.699999988079071,&quot;colorType&quot;:1,&quot;foreColorIndex&quot;:5,&quot;pos&quot;:0.7099999785423279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14"/>
  <p:tag name="KSO_WM_UNIT_FILL_FORE_SCHEMECOLOR_INDEX_BRIGHTNESS" val="0"/>
  <p:tag name="KSO_WM_UNIT_ID" val="diagram20230963_4*n_h_i*1_1_2"/>
  <p:tag name="KSO_WM_UNIT_INDEX" val="1_1_2"/>
  <p:tag name="KSO_WM_DIAGRAM_GROUP_CODE" val="n1-1"/>
  <p:tag name="KSO_WM_DIAGRAM_USE_COLOR_VALUE" val="{&quot;color_scheme&quot;:1,&quot;color_type&quot;:1,&quot;theme_color_indexes&quot;:[5,6,5,6,5,6]}"/>
</p:tagLst>
</file>

<file path=ppt/tags/tag4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0*69"/>
  <p:tag name="KSO_WM_UNIT_HIGHLIGHT" val="0"/>
  <p:tag name="KSO_WM_UNIT_COMPATIBLE" val="0"/>
  <p:tag name="KSO_WM_UNIT_DIAGRAM_ISNUMVISUAL" val="0"/>
  <p:tag name="KSO_WM_UNIT_DIAGRAM_ISREFERUNIT" val="0"/>
  <p:tag name="KSO_WM_UNIT_TYPE" val="n_h_h_x"/>
  <p:tag name="KSO_WM_TEMPLATE_CATEGORY" val="diagram"/>
  <p:tag name="KSO_WM_TEMPLATE_INDEX" val="20230963"/>
  <p:tag name="KSO_WM_UNIT_LAYERLEVEL" val="1_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UNIT_ID" val="diagram20230963_4*n_h_h_x*1_2_1_1"/>
  <p:tag name="KSO_WM_UNIT_INDEX" val="1_2_1_1"/>
  <p:tag name="KSO_WM_DIAGRAM_GROUP_CODE" val="n1-1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VALUE" val="84*72"/>
  <p:tag name="KSO_WM_UNIT_TYPE" val="n_h_h_x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BEAUTIFY_FLAG" val="#wm#"/>
  <p:tag name="KSO_WM_UNIT_ID" val="diagram20230963_4*n_h_h_x*1_2_2_1"/>
  <p:tag name="KSO_WM_UNIT_INDEX" val="1_2_2_1"/>
  <p:tag name="KSO_WM_DIAGRAM_GROUP_CODE" val="n1-1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5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3_4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3_4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VALUE" val="76*78"/>
  <p:tag name="KSO_WM_UNIT_TYPE" val="n_h_h_x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BEAUTIFY_FLAG" val="#wm#"/>
  <p:tag name="KSO_WM_UNIT_ID" val="diagram20230963_4*n_h_h_x*1_2_3_1"/>
  <p:tag name="KSO_WM_UNIT_INDEX" val="1_2_3_1"/>
  <p:tag name="KSO_WM_DIAGRAM_GROUP_CODE" val="n1-1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VALUE" val="52*82"/>
  <p:tag name="KSO_WM_UNIT_TYPE" val="n_h_h_x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BEAUTIFY_FLAG" val="#wm#"/>
  <p:tag name="KSO_WM_UNIT_ID" val="diagram20230963_4*n_h_h_x*1_2_4_1"/>
  <p:tag name="KSO_WM_UNIT_INDEX" val="1_2_4_1"/>
  <p:tag name="KSO_WM_DIAGRAM_GROUP_CODE" val="n1-1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0963"/>
  <p:tag name="KSO_WM_UNIT_LAYERLEVEL" val="1_1_1_1"/>
  <p:tag name="KSO_WM_TAG_VERSION" val="3.0"/>
  <p:tag name="KSO_WM_UNIT_VALUE" val="65*71"/>
  <p:tag name="KSO_WM_UNIT_TYPE" val="n_h_h_x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82.3999938964844,&quot;left&quot;:54.95003326656315,&quot;top&quot;:78.82500305175782,&quot;width&quot;:850.2000122070312}"/>
  <p:tag name="KSO_WM_BEAUTIFY_FLAG" val="#wm#"/>
  <p:tag name="KSO_WM_UNIT_ID" val="diagram20230963_4*n_h_h_x*1_2_5_1"/>
  <p:tag name="KSO_WM_UNIT_INDEX" val="1_2_5_1"/>
  <p:tag name="KSO_WM_DIAGRAM_GROUP_CODE" val="n1-1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53.xml><?xml version="1.0" encoding="utf-8"?>
<p:tagLst xmlns:p="http://schemas.openxmlformats.org/presentationml/2006/main">
  <p:tag name="KSO_WM_DIAGRAM_VIRTUALLY_FRAME" val="{&quot;height&quot;:379.09999694824216,&quot;left&quot;:97.80003326656315,&quot;top&quot;:86.60000305175781,&quot;width&quot;:776.7250061035156}"/>
</p:tagLst>
</file>

<file path=ppt/tags/tag5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.8"/>
  <p:tag name="KSO_WM_UNIT_FILL_FORE_SCHEMECOLOR_INDEX_2" val="5"/>
  <p:tag name="KSO_WM_UNIT_FILL_FORE_SCHEMECOLOR_INDEX_2_POS" val="0.52"/>
  <p:tag name="KSO_WM_UNIT_FILL_FORE_SCHEMECOLOR_INDEX_2_TRANS" val="0.85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i*1_1_6"/>
  <p:tag name="KSO_WM_TEMPLATE_CATEGORY" val="diagram"/>
  <p:tag name="KSO_WM_TEMPLATE_INDEX" val="20230964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TYPE" val="n_h_i"/>
  <p:tag name="KSO_WM_UNIT_INDEX" val="1_1_6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,&quot;colorType&quot;:2,&quot;pos&quot;:0,&quot;rgb&quot;:&quot;#ffffff&quot;,&quot;transparency&quot;:1},{&quot;brightness&quot;:0.800000011920929,&quot;colorType&quot;:1,&quot;foreColorIndex&quot;:5,&quot;pos&quot;:0.5199999809265137,&quot;transparency&quot;:0.8500000238418579}],&quot;type&quot;:3},&quot;glow&quot;:{&quot;colorType&quot;:0},&quot;line&quot;:{&quot;solidLine&quot;:{&quot;brightness&quot;:0,&quot;colorType&quot;:1,&quot;foreColorIndex&quot;:5,&quot;transparency&quot;:0.899999976158142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5,6,5,6,5,6]}"/>
</p:tagLst>
</file>

<file path=ppt/tags/tag55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.8"/>
  <p:tag name="KSO_WM_UNIT_FILL_FORE_SCHEMECOLOR_INDEX_2" val="5"/>
  <p:tag name="KSO_WM_UNIT_FILL_FORE_SCHEMECOLOR_INDEX_2_POS" val="0.81"/>
  <p:tag name="KSO_WM_UNIT_FILL_FORE_SCHEMECOLOR_INDEX_2_TRANS" val="0.75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i*1_1_5"/>
  <p:tag name="KSO_WM_TEMPLATE_CATEGORY" val="diagram"/>
  <p:tag name="KSO_WM_TEMPLATE_INDEX" val="20230964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TYPE" val="n_h_i"/>
  <p:tag name="KSO_WM_UNIT_INDEX" val="1_1_5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,&quot;colorType&quot;:2,&quot;pos&quot;:0,&quot;rgb&quot;:&quot;#ffffff&quot;,&quot;transparency&quot;:1},{&quot;brightness&quot;:0.800000011920929,&quot;colorType&quot;:1,&quot;foreColorIndex&quot;:5,&quot;pos&quot;:0.8100000023841858,&quot;transparency&quot;:0.75}],&quot;type&quot;:3},&quot;glow&quot;:{&quot;colorType&quot;:0},&quot;line&quot;:{&quot;solidLine&quot;:{&quot;brightness&quot;:0,&quot;colorType&quot;:1,&quot;foreColorIndex&quot;:5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5,6,5,6,5,6]}"/>
</p:tagLst>
</file>

<file path=ppt/tags/tag56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.8"/>
  <p:tag name="KSO_WM_UNIT_FILL_FORE_SCHEMECOLOR_INDEX_2" val="5"/>
  <p:tag name="KSO_WM_UNIT_FILL_FORE_SCHEMECOLOR_INDEX_2_POS" val="0.77"/>
  <p:tag name="KSO_WM_UNIT_FILL_FORE_SCHEMECOLOR_INDEX_2_TRANS" val="0.5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i*1_1_4"/>
  <p:tag name="KSO_WM_TEMPLATE_CATEGORY" val="diagram"/>
  <p:tag name="KSO_WM_TEMPLATE_INDEX" val="20230964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TYPE" val="n_h_i"/>
  <p:tag name="KSO_WM_UNIT_INDEX" val="1_1_4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,&quot;colorType&quot;:2,&quot;pos&quot;:0,&quot;rgb&quot;:&quot;#ffffff&quot;,&quot;transparency&quot;:1},{&quot;brightness&quot;:0.800000011920929,&quot;colorType&quot;:1,&quot;foreColorIndex&quot;:5,&quot;pos&quot;:0.7699999809265137,&quot;transparency&quot;:0.6000000238418579}],&quot;type&quot;:3},&quot;glow&quot;:{&quot;colorType&quot;:0},&quot;line&quot;:{&quot;solidLine&quot;:{&quot;brightness&quot;:0,&quot;colorType&quot;:1,&quot;foreColorIndex&quot;:5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5,6,5,6,5,6]}"/>
</p:tagLst>
</file>

<file path=ppt/tags/tag5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0964_3*n_h_h_f*1_2_2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VALUE" val="48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&#10;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58.xml><?xml version="1.0" encoding="utf-8"?>
<p:tagLst xmlns:p="http://schemas.openxmlformats.org/presentationml/2006/main">
  <p:tag name="KSO_WM_UNIT_FILL_FORE_SCHEMECOLOR_INDEX_1_BRIGHTNESS" val="0.4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8"/>
  <p:tag name="KSO_WM_UNIT_FILL_FORE_SCHEMECOLOR_INDEX_2_POS" val="0.48"/>
  <p:tag name="KSO_WM_UNIT_FILL_FORE_SCHEMECOLOR_INDEX_2_TRANS" val="0"/>
  <p:tag name="KSO_WM_UNIT_FILL_FORE_SCHEMECOLOR_INDEX_3_BRIGHTNESS" val="0.4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a*1_2_3_1"/>
  <p:tag name="KSO_WM_TEMPLATE_CATEGORY" val="diagram"/>
  <p:tag name="KSO_WM_TEMPLATE_INDEX" val="20230964"/>
  <p:tag name="KSO_WM_UNIT_LAYERLEVEL" val="1_1_1_1"/>
  <p:tag name="KSO_WM_TAG_VERSION" val="3.0"/>
  <p:tag name="KSO_WM_UNIT_ISCONTENTSTITLE" val="0"/>
  <p:tag name="KSO_WM_UNIT_ISNUMDGMTITLE" val="0"/>
  <p:tag name="KSO_WM_UNIT_NOCLEAR" val="0"/>
  <p:tag name="KSO_WM_UNIT_TYPE" val="n_h_h_a"/>
  <p:tag name="KSO_WM_UNIT_INDEX" val="1_2_3_1"/>
  <p:tag name="KSO_WM_DIAGRAM_VERSION" val="3"/>
  <p:tag name="KSO_WM_DIAGRAM_COLOR_TRICK" val="3"/>
  <p:tag name="KSO_WM_DIAGRAM_COLOR_TEXT_CAN_REMOVE" val="n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800000011920929,&quot;colorType&quot;:1,&quot;foreColorIndex&quot;:7,&quot;pos&quot;:0,&quot;transparency&quot;:0},{&quot;brightness&quot;:0,&quot;colorType&quot;:1,&quot;foreColorIndex&quot;:7,&quot;pos&quot;:0.47999998927116394,&quot;transparency&quot;:0}],&quot;type&quot;:3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LINE_FORE_SCHEMECOLOR_INDEX" val="7"/>
  <p:tag name="KSO_WM_UNIT_TEXT_TYPE" val="1"/>
  <p:tag name="KSO_WM_DIAGRAM_USE_COLOR_VALUE" val="{&quot;color_scheme&quot;:1,&quot;color_type&quot;:1,&quot;theme_color_indexes&quot;:[5,6,5,6,5,6]}"/>
</p:tagLst>
</file>

<file path=ppt/tags/tag59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UNIT_LINE_FORE_SCHEMECOLOR_INDEX_1_BRIGHTNESS" val="0.8"/>
  <p:tag name="KSO_WM_UNIT_LINE_FORE_SCHEMECOLOR_INDEX_1" val="8"/>
  <p:tag name="KSO_WM_UNIT_LINE_FORE_SCHEMECOLOR_INDEX_1_POS" val="0"/>
  <p:tag name="KSO_WM_UNIT_LINE_FORE_SCHEMECOLOR_INDEX_1_TRANS" val="0"/>
  <p:tag name="KSO_WM_UNIT_LINE_FORE_SCHEMECOLOR_INDEX_2_BRIGHTNESS" val="0.95"/>
  <p:tag name="KSO_WM_UNIT_LINE_FORE_SCHEMECOLOR_INDEX_2" val="5"/>
  <p:tag name="KSO_WM_UNIT_LINE_FORE_SCHEMECOLOR_INDEX_2_POS" val="0.37"/>
  <p:tag name="KSO_WM_UNIT_LINE_FORE_SCHEMECOLOR_INDEX_2_TRANS" val="0"/>
  <p:tag name="KSO_WM_UNIT_LINE_FORE_SCHEMECOLOR_INDEX_3_BRIGHTNESS" val="0.8"/>
  <p:tag name="KSO_WM_UNIT_LINE_FORE_SCHEMECOLOR_INDEX_3" val="8"/>
  <p:tag name="KSO_WM_UNIT_LINE_FORE_SCHEMECOLOR_INDEX_3_POS" val="0.71"/>
  <p:tag name="KSO_WM_UNIT_LINE_FORE_SCHEMECOLOR_INDEX_3_TRANS" val="0"/>
  <p:tag name="KSO_WM_UNIT_LINE_FORE_SCHEMECOLOR_INDEX_4_BRIGHTNESS" val="0"/>
  <p:tag name="KSO_WM_UNIT_LINE_FORE_SCHEMECOLOR_INDEX_4" val="14"/>
  <p:tag name="KSO_WM_UNIT_LINE_FORE_SCHEMECOLOR_INDEX_4_POS" val="1"/>
  <p:tag name="KSO_WM_UNIT_LINE_FORE_SCHEMECOLOR_INDEX_4_TRANS" val="0"/>
  <p:tag name="KSO_WM_UNIT_LINE_GRADIENT_TYPE" val="0"/>
  <p:tag name="KSO_WM_UNIT_LINE_GRADIENT_ANGLE" val="270"/>
  <p:tag name="KSO_WM_UNIT_LINE_GRADIENT_DIRECTION" val="6"/>
  <p:tag name="KSO_WM_UNIT_LINE_FILL_TYPE" val="5"/>
  <p:tag name="KSO_WM_UNIT_SHADOW_SCHEMECOLOR_INDEX_BRIGHTNESS" val="0"/>
  <p:tag name="KSO_WM_UNIT_SHADOW_SCHEMECOLOR_INDEX" val="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i*1_2_3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TYPE" val="n_h_h_i"/>
  <p:tag name="KSO_WM_UNIT_INDEX" val="1_2_3_1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4000000059604645,&quot;colorType&quot;:1,&quot;foreColorIndex&quot;:7,&quot;pos&quot;:0.03999999910593033,&quot;transparency&quot;:0},{&quot;brightness&quot;:0,&quot;colorType&quot;:1,&quot;foreColorIndex&quot;:7,&quot;pos&quot;:0.5400000214576721,&quot;transparency&quot;:0},{&quot;brightness&quot;:0,&quot;colorType&quot;:1,&quot;foreColorIndex&quot;:7,&quot;pos&quot;:1,&quot;transparency&quot;:0}],&quot;type&quot;:3},&quot;glow&quot;:{&quot;colorType&quot;:0},&quot;line&quot;:{&quot;gradient&quot;:[{&quot;brightness&quot;:0.800000011920929,&quot;colorType&quot;:1,&quot;foreColorIndex&quot;:10,&quot;pos&quot;:0,&quot;transparency&quot;:0},{&quot;brightness&quot;:0.949999988079071,&quot;colorType&quot;:2,&quot;pos&quot;:0.3700000047683716,&quot;rgb&quot;:&quot;#fdfeff&quot;,&quot;transparency&quot;:0},{&quot;brightness&quot;:0.800000011920929,&quot;colorType&quot;:1,&quot;foreColorIndex&quot;:10,&quot;pos&quot;:0.7099999785423279,&quot;transparency&quot;:0},{&quot;brightness&quot;:0,&quot;colorType&quot;:2,&quot;pos&quot;:1,&quot;rgb&quot;:&quot;#ffffff&quot;,&quot;transparency&quot;:0}],&quot;type&quot;:2},&quot;shadow&quot;:{&quot;brightness&quot;:0,&quot;colorType&quot;:1,&quot;foreColorIndex&quot;:10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6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3_3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3_3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0964_3*n_h_h_f*1_2_3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VALUE" val="48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&#10;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61.xml><?xml version="1.0" encoding="utf-8"?>
<p:tagLst xmlns:p="http://schemas.openxmlformats.org/presentationml/2006/main">
  <p:tag name="KSO_WM_UNIT_FILL_FORE_SCHEMECOLOR_INDEX_1_BRIGHTNESS" val="0.4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0"/>
  <p:tag name="KSO_WM_UNIT_FILL_FORE_SCHEMECOLOR_INDEX_2_POS" val="0.48"/>
  <p:tag name="KSO_WM_UNIT_FILL_FORE_SCHEMECOLOR_INDEX_2_TRANS" val="0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a*1_2_2_1"/>
  <p:tag name="KSO_WM_TEMPLATE_CATEGORY" val="diagram"/>
  <p:tag name="KSO_WM_TEMPLATE_INDEX" val="20230964"/>
  <p:tag name="KSO_WM_UNIT_LAYERLEVEL" val="1_1_1_1"/>
  <p:tag name="KSO_WM_TAG_VERSION" val="3.0"/>
  <p:tag name="KSO_WM_UNIT_ISCONTENTSTITLE" val="0"/>
  <p:tag name="KSO_WM_UNIT_ISNUMDGMTITLE" val="0"/>
  <p:tag name="KSO_WM_UNIT_NOCLEAR" val="0"/>
  <p:tag name="KSO_WM_UNIT_TYPE" val="n_h_h_a"/>
  <p:tag name="KSO_WM_UNIT_INDEX" val="1_2_2_1"/>
  <p:tag name="KSO_WM_DIAGRAM_VERSION" val="3"/>
  <p:tag name="KSO_WM_DIAGRAM_COLOR_TRICK" val="3"/>
  <p:tag name="KSO_WM_DIAGRAM_COLOR_TEXT_CAN_REMOVE" val="n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6000000238418579,&quot;colorType&quot;:1,&quot;foreColorIndex&quot;:6,&quot;pos&quot;:0,&quot;transparency&quot;:0},{&quot;brightness&quot;:0,&quot;colorType&quot;:1,&quot;foreColorIndex&quot;:6,&quot;pos&quot;:0.47999998927116394,&quot;transparency&quot;:0}],&quot;type&quot;:3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VALUE" val="7"/>
  <p:tag name="KSO_WM_UNIT_PRESET_TEXT" val="添加标题"/>
  <p:tag name="KSO_WM_UNIT_FILL_TYPE" val="3"/>
  <p:tag name="KSO_WM_UNIT_LINE_FORE_SCHEMECOLOR_INDEX" val="6"/>
  <p:tag name="KSO_WM_UNIT_TEXT_TYPE" val="1"/>
  <p:tag name="KSO_WM_DIAGRAM_USE_COLOR_VALUE" val="{&quot;color_scheme&quot;:1,&quot;color_type&quot;:1,&quot;theme_color_indexes&quot;:[5,6,5,6,5,6]}"/>
</p:tagLst>
</file>

<file path=ppt/tags/tag62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UNIT_LINE_FORE_SCHEMECOLOR_INDEX_1_BRIGHTNESS" val="0.55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.95"/>
  <p:tag name="KSO_WM_UNIT_LINE_FORE_SCHEMECOLOR_INDEX_2" val="5"/>
  <p:tag name="KSO_WM_UNIT_LINE_FORE_SCHEMECOLOR_INDEX_2_POS" val="0.37"/>
  <p:tag name="KSO_WM_UNIT_LINE_FORE_SCHEMECOLOR_INDEX_2_TRANS" val="0"/>
  <p:tag name="KSO_WM_UNIT_LINE_FORE_SCHEMECOLOR_INDEX_3_BRIGHTNESS" val="0.7"/>
  <p:tag name="KSO_WM_UNIT_LINE_FORE_SCHEMECOLOR_INDEX_3" val="5"/>
  <p:tag name="KSO_WM_UNIT_LINE_FORE_SCHEMECOLOR_INDEX_3_POS" val="0.71"/>
  <p:tag name="KSO_WM_UNIT_LINE_FORE_SCHEMECOLOR_INDEX_3_TRANS" val="0"/>
  <p:tag name="KSO_WM_UNIT_LINE_FORE_SCHEMECOLOR_INDEX_4_BRIGHTNESS" val="0"/>
  <p:tag name="KSO_WM_UNIT_LINE_FORE_SCHEMECOLOR_INDEX_4" val="14"/>
  <p:tag name="KSO_WM_UNIT_LINE_FORE_SCHEMECOLOR_INDEX_4_POS" val="1"/>
  <p:tag name="KSO_WM_UNIT_LINE_FORE_SCHEMECOLOR_INDEX_4_TRANS" val="0"/>
  <p:tag name="KSO_WM_UNIT_LINE_GRADIENT_TYPE" val="0"/>
  <p:tag name="KSO_WM_UNIT_LINE_GRADIENT_ANGLE" val="270"/>
  <p:tag name="KSO_WM_UNIT_LINE_GRADIENT_DIRECTION" val="6"/>
  <p:tag name="KSO_WM_UNIT_LINE_FILL_TYPE" val="5"/>
  <p:tag name="KSO_WM_UNIT_SHADOW_SCHEMECOLOR_INDEX_BRIGHTNESS" val="0"/>
  <p:tag name="KSO_WM_UNIT_SHADOW_SCHEMECOLOR_INDEX" val="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i*1_2_2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TYPE" val="n_h_h_i"/>
  <p:tag name="KSO_WM_UNIT_INDEX" val="1_2_2_1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4000000059604645,&quot;colorType&quot;:1,&quot;foreColorIndex&quot;:6,&quot;pos&quot;:0.03999999910593033,&quot;transparency&quot;:0},{&quot;brightness&quot;:0,&quot;colorType&quot;:1,&quot;foreColorIndex&quot;:6,&quot;pos&quot;:1,&quot;transparency&quot;:0},{&quot;brightness&quot;:0,&quot;colorType&quot;:1,&quot;foreColorIndex&quot;:6,&quot;pos&quot;:0.5400000214576721,&quot;transparency&quot;:0}],&quot;type&quot;:3},&quot;glow&quot;:{&quot;colorType&quot;:0},&quot;line&quot;:{&quot;gradient&quot;:[{&quot;brightness&quot;:0.800000011920929,&quot;colorType&quot;:1,&quot;foreColorIndex&quot;:8,&quot;pos&quot;:0,&quot;transparency&quot;:0},{&quot;brightness&quot;:0.949999988079071,&quot;colorType&quot;:2,&quot;pos&quot;:0.3700000047683716,&quot;rgb&quot;:&quot;#fdfeff&quot;,&quot;transparency&quot;:0},{&quot;brightness&quot;:0.800000011920929,&quot;colorType&quot;:1,&quot;foreColorIndex&quot;:8,&quot;pos&quot;:0.7099999785423279,&quot;transparency&quot;:0},{&quot;brightness&quot;:0,&quot;colorType&quot;:2,&quot;pos&quot;:1,&quot;rgb&quot;:&quot;#ffffff&quot;,&quot;transparency&quot;:0}],&quot;type&quot;:2},&quot;shadow&quot;:{&quot;brightness&quot;:0,&quot;colorType&quot;:1,&quot;foreColorIndex&quot;:8,&quot;transparency&quot;:0.54000002145767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63.xml><?xml version="1.0" encoding="utf-8"?>
<p:tagLst xmlns:p="http://schemas.openxmlformats.org/presentationml/2006/main">
  <p:tag name="KSO_WM_UNIT_FILL_FORE_SCHEMECOLOR_INDEX_1_BRIGHTNESS" val="0.4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8"/>
  <p:tag name="KSO_WM_UNIT_FILL_FORE_SCHEMECOLOR_INDEX_2_POS" val="0.48"/>
  <p:tag name="KSO_WM_UNIT_FILL_FORE_SCHEMECOLOR_INDEX_2_TRANS" val="0"/>
  <p:tag name="KSO_WM_UNIT_FILL_FORE_SCHEMECOLOR_INDEX_3_BRIGHTNESS" val="0.4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a*1_2_1_1"/>
  <p:tag name="KSO_WM_TEMPLATE_CATEGORY" val="diagram"/>
  <p:tag name="KSO_WM_TEMPLATE_INDEX" val="20230964"/>
  <p:tag name="KSO_WM_UNIT_LAYERLEVEL" val="1_1_1_1"/>
  <p:tag name="KSO_WM_TAG_VERSION" val="3.0"/>
  <p:tag name="KSO_WM_UNIT_ISCONTENTSTITLE" val="0"/>
  <p:tag name="KSO_WM_UNIT_ISNUMDGMTITLE" val="0"/>
  <p:tag name="KSO_WM_UNIT_NOCLEAR" val="0"/>
  <p:tag name="KSO_WM_UNIT_TYPE" val="n_h_h_a"/>
  <p:tag name="KSO_WM_UNIT_INDEX" val="1_2_1_1"/>
  <p:tag name="KSO_WM_DIAGRAM_VERSION" val="3"/>
  <p:tag name="KSO_WM_DIAGRAM_COLOR_TRICK" val="3"/>
  <p:tag name="KSO_WM_DIAGRAM_COLOR_TEXT_CAN_REMOVE" val="n"/>
  <p:tag name="KSO_WM_UNIT_VALUE" val="7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,&quot;colorType&quot;:1,&quot;foreColorIndex&quot;:5,&quot;pos&quot;:0.47999998927116394,&quot;transparency&quot;:0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标题"/>
  <p:tag name="KSO_WM_UNIT_FILL_TYPE" val="3"/>
  <p:tag name="KSO_WM_UNIT_LINE_FORE_SCHEMECOLOR_INDEX" val="5"/>
  <p:tag name="KSO_WM_UNIT_TEXT_TYPE" val="1"/>
  <p:tag name="KSO_WM_DIAGRAM_USE_COLOR_VALUE" val="{&quot;color_scheme&quot;:1,&quot;color_type&quot;:1,&quot;theme_color_indexes&quot;:[5,6,5,6,5,6]}"/>
</p:tagLst>
</file>

<file path=ppt/tags/tag64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UNIT_LINE_FORE_SCHEMECOLOR_INDEX_1_BRIGHTNESS" val="0.8"/>
  <p:tag name="KSO_WM_UNIT_LINE_FORE_SCHEMECOLOR_INDEX_1" val="8"/>
  <p:tag name="KSO_WM_UNIT_LINE_FORE_SCHEMECOLOR_INDEX_1_POS" val="0"/>
  <p:tag name="KSO_WM_UNIT_LINE_FORE_SCHEMECOLOR_INDEX_1_TRANS" val="0"/>
  <p:tag name="KSO_WM_UNIT_LINE_FORE_SCHEMECOLOR_INDEX_2_BRIGHTNESS" val="0.95"/>
  <p:tag name="KSO_WM_UNIT_LINE_FORE_SCHEMECOLOR_INDEX_2" val="5"/>
  <p:tag name="KSO_WM_UNIT_LINE_FORE_SCHEMECOLOR_INDEX_2_POS" val="0.37"/>
  <p:tag name="KSO_WM_UNIT_LINE_FORE_SCHEMECOLOR_INDEX_2_TRANS" val="0"/>
  <p:tag name="KSO_WM_UNIT_LINE_FORE_SCHEMECOLOR_INDEX_3_BRIGHTNESS" val="0.8"/>
  <p:tag name="KSO_WM_UNIT_LINE_FORE_SCHEMECOLOR_INDEX_3" val="8"/>
  <p:tag name="KSO_WM_UNIT_LINE_FORE_SCHEMECOLOR_INDEX_3_POS" val="0.71"/>
  <p:tag name="KSO_WM_UNIT_LINE_FORE_SCHEMECOLOR_INDEX_3_TRANS" val="0"/>
  <p:tag name="KSO_WM_UNIT_LINE_FORE_SCHEMECOLOR_INDEX_4_BRIGHTNESS" val="0"/>
  <p:tag name="KSO_WM_UNIT_LINE_FORE_SCHEMECOLOR_INDEX_4" val="14"/>
  <p:tag name="KSO_WM_UNIT_LINE_FORE_SCHEMECOLOR_INDEX_4_POS" val="1"/>
  <p:tag name="KSO_WM_UNIT_LINE_FORE_SCHEMECOLOR_INDEX_4_TRANS" val="0"/>
  <p:tag name="KSO_WM_UNIT_LINE_GRADIENT_TYPE" val="0"/>
  <p:tag name="KSO_WM_UNIT_LINE_GRADIENT_ANGLE" val="270"/>
  <p:tag name="KSO_WM_UNIT_LINE_GRADIENT_DIRECTION" val="6"/>
  <p:tag name="KSO_WM_UNIT_LINE_FILL_TYPE" val="5"/>
  <p:tag name="KSO_WM_UNIT_SHADOW_SCHEMECOLOR_INDEX_BRIGHTNESS" val="0"/>
  <p:tag name="KSO_WM_UNIT_SHADOW_SCHEMECOLOR_INDEX" val="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i*1_2_1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TYPE" val="n_h_h_i"/>
  <p:tag name="KSO_WM_UNIT_INDEX" val="1_2_1_1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4000000059604645,&quot;colorType&quot;:1,&quot;foreColorIndex&quot;:5,&quot;pos&quot;:0.03999999910593033,&quot;transparency&quot;:0},{&quot;brightness&quot;:0,&quot;colorType&quot;:1,&quot;foreColorIndex&quot;:5,&quot;pos&quot;:0.5400000214576721,&quot;transparency&quot;:0}],&quot;type&quot;:3},&quot;glow&quot;:{&quot;colorType&quot;:0},&quot;line&quot;:{&quot;gradient&quot;:[{&quot;brightness&quot;:0.800000011920929,&quot;colorType&quot;:1,&quot;foreColorIndex&quot;:5,&quot;pos&quot;:0,&quot;transparency&quot;:0},{&quot;brightness&quot;:0.949999988079071,&quot;colorType&quot;:2,&quot;pos&quot;:0.3700000047683716,&quot;rgb&quot;:&quot;#fdfeff&quot;,&quot;transparency&quot;:0},{&quot;brightness&quot;:0.800000011920929,&quot;colorType&quot;:1,&quot;foreColorIndex&quot;:5,&quot;pos&quot;:0.7099999785423279,&quot;transparency&quot;:0},{&quot;brightness&quot;:0,&quot;colorType&quot;:2,&quot;pos&quot;:1,&quot;rgb&quot;:&quot;#ffffff&quot;,&quot;transparency&quot;:0}],&quot;type&quot;:2},&quot;shadow&quot;:{&quot;brightness&quot;:0,&quot;colorType&quot;:1,&quot;foreColorIndex&quot;:5,&quot;transparency&quot;:0.54000002145767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6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0964_3*n_h_h_f*1_2_1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VALUE" val="48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&#10;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66.xml><?xml version="1.0" encoding="utf-8"?>
<p:tagLst xmlns:p="http://schemas.openxmlformats.org/presentationml/2006/main">
  <p:tag name="KSO_WM_UNIT_FILL_FORE_SCHEMECOLOR_INDEX_1_BRIGHTNESS" val="0.4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0"/>
  <p:tag name="KSO_WM_UNIT_FILL_FORE_SCHEMECOLOR_INDEX_2_POS" val="0.48"/>
  <p:tag name="KSO_WM_UNIT_FILL_FORE_SCHEMECOLOR_INDEX_2_TRANS" val="0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a*1_2_4_1"/>
  <p:tag name="KSO_WM_TEMPLATE_CATEGORY" val="diagram"/>
  <p:tag name="KSO_WM_TEMPLATE_INDEX" val="20230964"/>
  <p:tag name="KSO_WM_UNIT_LAYERLEVEL" val="1_1_1_1"/>
  <p:tag name="KSO_WM_TAG_VERSION" val="3.0"/>
  <p:tag name="KSO_WM_UNIT_ISCONTENTSTITLE" val="0"/>
  <p:tag name="KSO_WM_UNIT_ISNUMDGMTITLE" val="0"/>
  <p:tag name="KSO_WM_UNIT_NOCLEAR" val="0"/>
  <p:tag name="KSO_WM_UNIT_TYPE" val="n_h_h_a"/>
  <p:tag name="KSO_WM_UNIT_INDEX" val="1_2_4_1"/>
  <p:tag name="KSO_WM_DIAGRAM_VERSION" val="3"/>
  <p:tag name="KSO_WM_DIAGRAM_COLOR_TRICK" val="3"/>
  <p:tag name="KSO_WM_DIAGRAM_COLOR_TEXT_CAN_REMOVE" val="n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,&quot;colorType&quot;:1,&quot;foreColorIndex&quot;:5,&quot;pos&quot;:0.47999998927116394,&quot;transparency&quot;:0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标题"/>
  <p:tag name="KSO_WM_UNIT_FILL_TYPE" val="3"/>
  <p:tag name="KSO_WM_UNIT_LINE_FORE_SCHEMECOLOR_INDEX" val="5"/>
  <p:tag name="KSO_WM_UNIT_TEXT_TYPE" val="1"/>
  <p:tag name="KSO_WM_DIAGRAM_USE_COLOR_VALUE" val="{&quot;color_scheme&quot;:1,&quot;color_type&quot;:1,&quot;theme_color_indexes&quot;:[5,6,5,6,5,6]}"/>
</p:tagLst>
</file>

<file path=ppt/tags/tag67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UNIT_LINE_FORE_SCHEMECOLOR_INDEX_1_BRIGHTNESS" val="0.55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.95"/>
  <p:tag name="KSO_WM_UNIT_LINE_FORE_SCHEMECOLOR_INDEX_2" val="5"/>
  <p:tag name="KSO_WM_UNIT_LINE_FORE_SCHEMECOLOR_INDEX_2_POS" val="0.37"/>
  <p:tag name="KSO_WM_UNIT_LINE_FORE_SCHEMECOLOR_INDEX_2_TRANS" val="0"/>
  <p:tag name="KSO_WM_UNIT_LINE_FORE_SCHEMECOLOR_INDEX_3_BRIGHTNESS" val="0.7"/>
  <p:tag name="KSO_WM_UNIT_LINE_FORE_SCHEMECOLOR_INDEX_3" val="5"/>
  <p:tag name="KSO_WM_UNIT_LINE_FORE_SCHEMECOLOR_INDEX_3_POS" val="0.71"/>
  <p:tag name="KSO_WM_UNIT_LINE_FORE_SCHEMECOLOR_INDEX_3_TRANS" val="0"/>
  <p:tag name="KSO_WM_UNIT_LINE_FORE_SCHEMECOLOR_INDEX_4_BRIGHTNESS" val="0"/>
  <p:tag name="KSO_WM_UNIT_LINE_FORE_SCHEMECOLOR_INDEX_4" val="14"/>
  <p:tag name="KSO_WM_UNIT_LINE_FORE_SCHEMECOLOR_INDEX_4_POS" val="1"/>
  <p:tag name="KSO_WM_UNIT_LINE_FORE_SCHEMECOLOR_INDEX_4_TRANS" val="0"/>
  <p:tag name="KSO_WM_UNIT_LINE_GRADIENT_TYPE" val="0"/>
  <p:tag name="KSO_WM_UNIT_LINE_GRADIENT_ANGLE" val="270"/>
  <p:tag name="KSO_WM_UNIT_LINE_GRADIENT_DIRECTION" val="6"/>
  <p:tag name="KSO_WM_UNIT_LINE_FILL_TYPE" val="5"/>
  <p:tag name="KSO_WM_UNIT_SHADOW_SCHEMECOLOR_INDEX_BRIGHTNESS" val="0"/>
  <p:tag name="KSO_WM_UNIT_SHADOW_SCHEMECOLOR_INDEX" val="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i*1_2_4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TYPE" val="n_h_h_i"/>
  <p:tag name="KSO_WM_UNIT_INDEX" val="1_2_4_1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4000000059604645,&quot;colorType&quot;:1,&quot;foreColorIndex&quot;:5,&quot;pos&quot;:0.03999999910593033,&quot;transparency&quot;:0},{&quot;brightness&quot;:0,&quot;colorType&quot;:1,&quot;foreColorIndex&quot;:5,&quot;pos&quot;:0.5400000214576721,&quot;transparency&quot;:0}],&quot;type&quot;:3},&quot;glow&quot;:{&quot;colorType&quot;:0},&quot;line&quot;:{&quot;gradient&quot;:[{&quot;brightness&quot;:0.800000011920929,&quot;colorType&quot;:1,&quot;foreColorIndex&quot;:5,&quot;pos&quot;:0,&quot;transparency&quot;:0},{&quot;brightness&quot;:0.949999988079071,&quot;colorType&quot;:2,&quot;pos&quot;:0.3700000047683716,&quot;rgb&quot;:&quot;#fdfeff&quot;,&quot;transparency&quot;:0},{&quot;brightness&quot;:0.800000011920929,&quot;colorType&quot;:1,&quot;foreColorIndex&quot;:5,&quot;pos&quot;:0.7099999785423279,&quot;transparency&quot;:0},{&quot;brightness&quot;:0,&quot;colorType&quot;:2,&quot;pos&quot;:1,&quot;rgb&quot;:&quot;#ffffff&quot;,&quot;transparency&quot;:0}],&quot;type&quot;:2},&quot;shadow&quot;:{&quot;brightness&quot;:0,&quot;colorType&quot;:1,&quot;foreColorIndex&quot;:5,&quot;transparency&quot;:0.54000002145767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6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20230964_3*n_h_h_f*1_2_4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VALUE" val="48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&#10;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i*1_1_3"/>
  <p:tag name="KSO_WM_TEMPLATE_CATEGORY" val="diagram"/>
  <p:tag name="KSO_WM_TEMPLATE_INDEX" val="20230964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TYPE" val="n_h_i"/>
  <p:tag name="KSO_WM_UNIT_INDEX" val="1_1_3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4000000059604645,&quot;transparency&quot;:0.6499999761581421},{&quot;brightness&quot;:0.6000000238418579,&quot;colorType&quot;:1,&quot;foreColorIndex&quot;:5,&quot;pos&quot;:0.8799999952316284,&quot;transparency&quot;:0},{&quot;brightness&quot;:0,&quot;colorType&quot;:1,&quot;foreColorIndex&quot;:5,&quot;pos&quot;:1,&quot;transparency&quot;:0.6499999761581421},{&quot;brightness&quot;:0,&quot;colorType&quot;:1,&quot;foreColorIndex&quot;:5,&quot;pos&quot;:0.07000000029802322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7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4_4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4_4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i*1_1_2"/>
  <p:tag name="KSO_WM_TEMPLATE_CATEGORY" val="diagram"/>
  <p:tag name="KSO_WM_TEMPLATE_INDEX" val="20230964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TYPE" val="n_h_i"/>
  <p:tag name="KSO_WM_UNIT_INDEX" val="1_1_2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4000000059604645,&quot;transparency&quot;:0.6499999761581421},{&quot;brightness&quot;:0.6000000238418579,&quot;colorType&quot;:1,&quot;foreColorIndex&quot;:5,&quot;pos&quot;:0.8799999952316284,&quot;transparency&quot;:0},{&quot;brightness&quot;:0,&quot;colorType&quot;:1,&quot;foreColorIndex&quot;:5,&quot;pos&quot;:1,&quot;transparency&quot;:0.6499999761581421},{&quot;brightness&quot;:0,&quot;colorType&quot;:1,&quot;foreColorIndex&quot;:5,&quot;pos&quot;:0.07000000029802322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71.xml><?xml version="1.0" encoding="utf-8"?>
<p:tagLst xmlns:p="http://schemas.openxmlformats.org/presentationml/2006/main">
  <p:tag name="KSO_WM_UNIT_FILL_FORE_SCHEMECOLOR_INDEX_1_BRIGHTNESS" val="0.6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44"/>
  <p:tag name="KSO_WM_UNIT_FILL_FORE_SCHEMECOLOR_INDEX_2_TRANS" val="0"/>
  <p:tag name="KSO_WM_UNIT_FILL_GRADIENT_TYPE" val="2"/>
  <p:tag name="KSO_WM_UNIT_FILL_GRADIENT_ANGLE" val="0"/>
  <p:tag name="KSO_WM_UNIT_FILL_GRADIENT_DIRECTION" val="12"/>
  <p:tag name="KSO_WM_UNIT_LINE_FORE_SCHEMECOLOR_INDEX_1_BRIGHTNESS" val="0.55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.95"/>
  <p:tag name="KSO_WM_UNIT_LINE_FORE_SCHEMECOLOR_INDEX_2" val="5"/>
  <p:tag name="KSO_WM_UNIT_LINE_FORE_SCHEMECOLOR_INDEX_2_POS" val="0.37"/>
  <p:tag name="KSO_WM_UNIT_LINE_FORE_SCHEMECOLOR_INDEX_2_TRANS" val="0"/>
  <p:tag name="KSO_WM_UNIT_LINE_FORE_SCHEMECOLOR_INDEX_3_BRIGHTNESS" val="0.7"/>
  <p:tag name="KSO_WM_UNIT_LINE_FORE_SCHEMECOLOR_INDEX_3" val="5"/>
  <p:tag name="KSO_WM_UNIT_LINE_FORE_SCHEMECOLOR_INDEX_3_POS" val="0.71"/>
  <p:tag name="KSO_WM_UNIT_LINE_FORE_SCHEMECOLOR_INDEX_3_TRANS" val="0"/>
  <p:tag name="KSO_WM_UNIT_LINE_FORE_SCHEMECOLOR_INDEX_4_BRIGHTNESS" val="0"/>
  <p:tag name="KSO_WM_UNIT_LINE_FORE_SCHEMECOLOR_INDEX_4" val="14"/>
  <p:tag name="KSO_WM_UNIT_LINE_FORE_SCHEMECOLOR_INDEX_4_POS" val="1"/>
  <p:tag name="KSO_WM_UNIT_LINE_FORE_SCHEMECOLOR_INDEX_4_TRANS" val="0"/>
  <p:tag name="KSO_WM_UNIT_LINE_GRADIENT_TYPE" val="0"/>
  <p:tag name="KSO_WM_UNIT_LINE_GRADIENT_ANGLE" val="270"/>
  <p:tag name="KSO_WM_UNIT_LINE_GRADIENT_DIRECTION" val="6"/>
  <p:tag name="KSO_WM_UNIT_LINE_FILL_TYPE" val="5"/>
  <p:tag name="KSO_WM_UNIT_SHADOW_SCHEMECOLOR_INDEX_BRIGHTNESS" val="0"/>
  <p:tag name="KSO_WM_UNIT_SHADOW_SCHEMECOLOR_INDEX" val="5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a*1_1_1"/>
  <p:tag name="KSO_WM_TEMPLATE_CATEGORY" val="diagram"/>
  <p:tag name="KSO_WM_TEMPLATE_INDEX" val="20230964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30"/>
  <p:tag name="KSO_WM_UNIT_TYPE" val="n_h_a"/>
  <p:tag name="KSO_WM_UNIT_INDEX" val="1_1_1"/>
  <p:tag name="KSO_WM_DIAGRAM_VERSION" val="3"/>
  <p:tag name="KSO_WM_DIAGRAM_COLOR_TRICK" val="3"/>
  <p:tag name="KSO_WM_DIAGRAM_COLOR_TEXT_CAN_REMOVE" val="n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800000011920929,&quot;colorType&quot;:1,&quot;foreColorIndex&quot;:5,&quot;pos&quot;:1,&quot;transparency&quot;:0},{&quot;brightness&quot;:0.4000000059604645,&quot;colorType&quot;:1,&quot;foreColorIndex&quot;:5,&quot;pos&quot;:0,&quot;transparency&quot;:0},{&quot;brightness&quot;:0,&quot;colorType&quot;:1,&quot;foreColorIndex&quot;:5,&quot;pos&quot;:0.3400000035762787,&quot;transparency&quot;:0},{&quot;brightness&quot;:0,&quot;colorType&quot;:1,&quot;foreColorIndex&quot;:5,&quot;pos&quot;:0.6200000047683716,&quot;transparency&quot;:0}],&quot;type&quot;:3},&quot;glow&quot;:{&quot;colorType&quot;:0},&quot;line&quot;:{&quot;gradient&quot;:[{&quot;brightness&quot;:0.800000011920929,&quot;colorType&quot;:1,&quot;foreColorIndex&quot;:5,&quot;pos&quot;:0,&quot;transparency&quot;:0},{&quot;brightness&quot;:0,&quot;colorType&quot;:2,&quot;pos&quot;:0.3700000047683716,&quot;rgb&quot;:&quot;#ffffff&quot;,&quot;transparency&quot;:0},{&quot;brightness&quot;:0.800000011920929,&quot;colorType&quot;:1,&quot;foreColorIndex&quot;:5,&quot;pos&quot;:0.7099999785423279,&quot;transparency&quot;:0},{&quot;brightness&quot;:0,&quot;colorType&quot;:2,&quot;pos&quot;:1,&quot;rgb&quot;:&quot;#ffffff&quot;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FILL_TYPE" val="3"/>
  <p:tag name="KSO_WM_UNIT_TEXT_TYPE" val="1"/>
  <p:tag name="KSO_WM_DIAGRAM_USE_COLOR_VALUE" val="{&quot;color_scheme&quot;:1,&quot;color_type&quot;:1,&quot;theme_color_indexes&quot;:[5,6,5,6,5,6]}"/>
</p:tagLst>
</file>

<file path=ppt/tags/tag72.xml><?xml version="1.0" encoding="utf-8"?>
<p:tagLst xmlns:p="http://schemas.openxmlformats.org/presentationml/2006/main">
  <p:tag name="KSO_WM_DIAGRAM_VIRTUALLY_FRAME" val="{&quot;height&quot;:379.09999694824216,&quot;left&quot;:97.80003326656315,&quot;top&quot;:86.60000305175781,&quot;width&quot;:776.7250061035156}"/>
</p:tagLst>
</file>

<file path=ppt/tags/tag7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.8"/>
  <p:tag name="KSO_WM_UNIT_FILL_FORE_SCHEMECOLOR_INDEX_2" val="5"/>
  <p:tag name="KSO_WM_UNIT_FILL_FORE_SCHEMECOLOR_INDEX_2_POS" val="0.52"/>
  <p:tag name="KSO_WM_UNIT_FILL_FORE_SCHEMECOLOR_INDEX_2_TRANS" val="0.85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i*1_1_6"/>
  <p:tag name="KSO_WM_TEMPLATE_CATEGORY" val="diagram"/>
  <p:tag name="KSO_WM_TEMPLATE_INDEX" val="20230964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TYPE" val="n_h_i"/>
  <p:tag name="KSO_WM_UNIT_INDEX" val="1_1_6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,&quot;colorType&quot;:2,&quot;pos&quot;:0,&quot;rgb&quot;:&quot;#ffffff&quot;,&quot;transparency&quot;:1},{&quot;brightness&quot;:0.800000011920929,&quot;colorType&quot;:1,&quot;foreColorIndex&quot;:5,&quot;pos&quot;:0.5199999809265137,&quot;transparency&quot;:0.8500000238418579}],&quot;type&quot;:3},&quot;glow&quot;:{&quot;colorType&quot;:0},&quot;line&quot;:{&quot;solidLine&quot;:{&quot;brightness&quot;:0,&quot;colorType&quot;:1,&quot;foreColorIndex&quot;:5,&quot;transparency&quot;:0.8999999761581421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5,6,5,6,5,6]}"/>
</p:tagLst>
</file>

<file path=ppt/tags/tag74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.8"/>
  <p:tag name="KSO_WM_UNIT_FILL_FORE_SCHEMECOLOR_INDEX_2" val="5"/>
  <p:tag name="KSO_WM_UNIT_FILL_FORE_SCHEMECOLOR_INDEX_2_POS" val="0.81"/>
  <p:tag name="KSO_WM_UNIT_FILL_FORE_SCHEMECOLOR_INDEX_2_TRANS" val="0.75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i*1_1_5"/>
  <p:tag name="KSO_WM_TEMPLATE_CATEGORY" val="diagram"/>
  <p:tag name="KSO_WM_TEMPLATE_INDEX" val="20230964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TYPE" val="n_h_i"/>
  <p:tag name="KSO_WM_UNIT_INDEX" val="1_1_5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,&quot;colorType&quot;:2,&quot;pos&quot;:0,&quot;rgb&quot;:&quot;#ffffff&quot;,&quot;transparency&quot;:1},{&quot;brightness&quot;:0.800000011920929,&quot;colorType&quot;:1,&quot;foreColorIndex&quot;:5,&quot;pos&quot;:0.8100000023841858,&quot;transparency&quot;:0.75}],&quot;type&quot;:3},&quot;glow&quot;:{&quot;colorType&quot;:0},&quot;line&quot;:{&quot;solidLine&quot;:{&quot;brightness&quot;:0,&quot;colorType&quot;:1,&quot;foreColorIndex&quot;:5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5,6,5,6,5,6]}"/>
</p:tagLst>
</file>

<file path=ppt/tags/tag75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FILL_FORE_SCHEMECOLOR_INDEX_2_BRIGHTNESS" val="0.8"/>
  <p:tag name="KSO_WM_UNIT_FILL_FORE_SCHEMECOLOR_INDEX_2" val="5"/>
  <p:tag name="KSO_WM_UNIT_FILL_FORE_SCHEMECOLOR_INDEX_2_POS" val="0.77"/>
  <p:tag name="KSO_WM_UNIT_FILL_FORE_SCHEMECOLOR_INDEX_2_TRANS" val="0.5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i*1_1_4"/>
  <p:tag name="KSO_WM_TEMPLATE_CATEGORY" val="diagram"/>
  <p:tag name="KSO_WM_TEMPLATE_INDEX" val="20230964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TYPE" val="n_h_i"/>
  <p:tag name="KSO_WM_UNIT_INDEX" val="1_1_4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,&quot;colorType&quot;:2,&quot;pos&quot;:0,&quot;rgb&quot;:&quot;#ffffff&quot;,&quot;transparency&quot;:1},{&quot;brightness&quot;:0.800000011920929,&quot;colorType&quot;:1,&quot;foreColorIndex&quot;:5,&quot;pos&quot;:0.7699999809265137,&quot;transparency&quot;:0.6000000238418579}],&quot;type&quot;:3},&quot;glow&quot;:{&quot;colorType&quot;:0},&quot;line&quot;:{&quot;solidLine&quot;:{&quot;brightness&quot;:0,&quot;colorType&quot;:1,&quot;foreColorIndex&quot;:5,&quot;transparency&quot;:0.600000023841857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5"/>
  <p:tag name="KSO_WM_DIAGRAM_USE_COLOR_VALUE" val="{&quot;color_scheme&quot;:1,&quot;color_type&quot;:1,&quot;theme_color_indexes&quot;:[5,6,5,6,5,6]}"/>
</p:tagLst>
</file>

<file path=ppt/tags/tag7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0964_3*n_h_h_f*1_2_2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VALUE" val="48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&#10;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77.xml><?xml version="1.0" encoding="utf-8"?>
<p:tagLst xmlns:p="http://schemas.openxmlformats.org/presentationml/2006/main">
  <p:tag name="KSO_WM_UNIT_FILL_FORE_SCHEMECOLOR_INDEX_1_BRIGHTNESS" val="0.4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8"/>
  <p:tag name="KSO_WM_UNIT_FILL_FORE_SCHEMECOLOR_INDEX_2_POS" val="0.48"/>
  <p:tag name="KSO_WM_UNIT_FILL_FORE_SCHEMECOLOR_INDEX_2_TRANS" val="0"/>
  <p:tag name="KSO_WM_UNIT_FILL_FORE_SCHEMECOLOR_INDEX_3_BRIGHTNESS" val="0.4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a*1_2_3_1"/>
  <p:tag name="KSO_WM_TEMPLATE_CATEGORY" val="diagram"/>
  <p:tag name="KSO_WM_TEMPLATE_INDEX" val="20230964"/>
  <p:tag name="KSO_WM_UNIT_LAYERLEVEL" val="1_1_1_1"/>
  <p:tag name="KSO_WM_TAG_VERSION" val="3.0"/>
  <p:tag name="KSO_WM_UNIT_ISCONTENTSTITLE" val="0"/>
  <p:tag name="KSO_WM_UNIT_ISNUMDGMTITLE" val="0"/>
  <p:tag name="KSO_WM_UNIT_NOCLEAR" val="0"/>
  <p:tag name="KSO_WM_UNIT_TYPE" val="n_h_h_a"/>
  <p:tag name="KSO_WM_UNIT_INDEX" val="1_2_3_1"/>
  <p:tag name="KSO_WM_DIAGRAM_VERSION" val="3"/>
  <p:tag name="KSO_WM_DIAGRAM_COLOR_TRICK" val="3"/>
  <p:tag name="KSO_WM_DIAGRAM_COLOR_TEXT_CAN_REMOVE" val="n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800000011920929,&quot;colorType&quot;:1,&quot;foreColorIndex&quot;:7,&quot;pos&quot;:0,&quot;transparency&quot;:0},{&quot;brightness&quot;:0,&quot;colorType&quot;:1,&quot;foreColorIndex&quot;:7,&quot;pos&quot;:0.47999998927116394,&quot;transparency&quot;:0}],&quot;type&quot;:3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FILL_TYPE" val="3"/>
  <p:tag name="KSO_WM_UNIT_LINE_FORE_SCHEMECOLOR_INDEX" val="7"/>
  <p:tag name="KSO_WM_UNIT_TEXT_TYPE" val="1"/>
  <p:tag name="KSO_WM_DIAGRAM_USE_COLOR_VALUE" val="{&quot;color_scheme&quot;:1,&quot;color_type&quot;:1,&quot;theme_color_indexes&quot;:[5,6,5,6,5,6]}"/>
</p:tagLst>
</file>

<file path=ppt/tags/tag78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UNIT_LINE_FORE_SCHEMECOLOR_INDEX_1_BRIGHTNESS" val="0.8"/>
  <p:tag name="KSO_WM_UNIT_LINE_FORE_SCHEMECOLOR_INDEX_1" val="8"/>
  <p:tag name="KSO_WM_UNIT_LINE_FORE_SCHEMECOLOR_INDEX_1_POS" val="0"/>
  <p:tag name="KSO_WM_UNIT_LINE_FORE_SCHEMECOLOR_INDEX_1_TRANS" val="0"/>
  <p:tag name="KSO_WM_UNIT_LINE_FORE_SCHEMECOLOR_INDEX_2_BRIGHTNESS" val="0.95"/>
  <p:tag name="KSO_WM_UNIT_LINE_FORE_SCHEMECOLOR_INDEX_2" val="5"/>
  <p:tag name="KSO_WM_UNIT_LINE_FORE_SCHEMECOLOR_INDEX_2_POS" val="0.37"/>
  <p:tag name="KSO_WM_UNIT_LINE_FORE_SCHEMECOLOR_INDEX_2_TRANS" val="0"/>
  <p:tag name="KSO_WM_UNIT_LINE_FORE_SCHEMECOLOR_INDEX_3_BRIGHTNESS" val="0.8"/>
  <p:tag name="KSO_WM_UNIT_LINE_FORE_SCHEMECOLOR_INDEX_3" val="8"/>
  <p:tag name="KSO_WM_UNIT_LINE_FORE_SCHEMECOLOR_INDEX_3_POS" val="0.71"/>
  <p:tag name="KSO_WM_UNIT_LINE_FORE_SCHEMECOLOR_INDEX_3_TRANS" val="0"/>
  <p:tag name="KSO_WM_UNIT_LINE_FORE_SCHEMECOLOR_INDEX_4_BRIGHTNESS" val="0"/>
  <p:tag name="KSO_WM_UNIT_LINE_FORE_SCHEMECOLOR_INDEX_4" val="14"/>
  <p:tag name="KSO_WM_UNIT_LINE_FORE_SCHEMECOLOR_INDEX_4_POS" val="1"/>
  <p:tag name="KSO_WM_UNIT_LINE_FORE_SCHEMECOLOR_INDEX_4_TRANS" val="0"/>
  <p:tag name="KSO_WM_UNIT_LINE_GRADIENT_TYPE" val="0"/>
  <p:tag name="KSO_WM_UNIT_LINE_GRADIENT_ANGLE" val="270"/>
  <p:tag name="KSO_WM_UNIT_LINE_GRADIENT_DIRECTION" val="6"/>
  <p:tag name="KSO_WM_UNIT_LINE_FILL_TYPE" val="5"/>
  <p:tag name="KSO_WM_UNIT_SHADOW_SCHEMECOLOR_INDEX_BRIGHTNESS" val="0"/>
  <p:tag name="KSO_WM_UNIT_SHADOW_SCHEMECOLOR_INDEX" val="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i*1_2_3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TYPE" val="n_h_h_i"/>
  <p:tag name="KSO_WM_UNIT_INDEX" val="1_2_3_1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4000000059604645,&quot;colorType&quot;:1,&quot;foreColorIndex&quot;:7,&quot;pos&quot;:0.03999999910593033,&quot;transparency&quot;:0},{&quot;brightness&quot;:0,&quot;colorType&quot;:1,&quot;foreColorIndex&quot;:7,&quot;pos&quot;:0.5400000214576721,&quot;transparency&quot;:0},{&quot;brightness&quot;:0,&quot;colorType&quot;:1,&quot;foreColorIndex&quot;:7,&quot;pos&quot;:1,&quot;transparency&quot;:0}],&quot;type&quot;:3},&quot;glow&quot;:{&quot;colorType&quot;:0},&quot;line&quot;:{&quot;gradient&quot;:[{&quot;brightness&quot;:0.800000011920929,&quot;colorType&quot;:1,&quot;foreColorIndex&quot;:10,&quot;pos&quot;:0,&quot;transparency&quot;:0},{&quot;brightness&quot;:0.949999988079071,&quot;colorType&quot;:2,&quot;pos&quot;:0.3700000047683716,&quot;rgb&quot;:&quot;#fdfeff&quot;,&quot;transparency&quot;:0},{&quot;brightness&quot;:0.800000011920929,&quot;colorType&quot;:1,&quot;foreColorIndex&quot;:10,&quot;pos&quot;:0.7099999785423279,&quot;transparency&quot;:0},{&quot;brightness&quot;:0,&quot;colorType&quot;:2,&quot;pos&quot;:1,&quot;rgb&quot;:&quot;#ffffff&quot;,&quot;transparency&quot;:0}],&quot;type&quot;:2},&quot;shadow&quot;:{&quot;brightness&quot;:0,&quot;colorType&quot;:1,&quot;foreColorIndex&quot;:10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7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0964_3*n_h_h_f*1_2_3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VALUE" val="48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&#10;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4_3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4_3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80.xml><?xml version="1.0" encoding="utf-8"?>
<p:tagLst xmlns:p="http://schemas.openxmlformats.org/presentationml/2006/main">
  <p:tag name="KSO_WM_UNIT_FILL_FORE_SCHEMECOLOR_INDEX_1_BRIGHTNESS" val="0.4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0"/>
  <p:tag name="KSO_WM_UNIT_FILL_FORE_SCHEMECOLOR_INDEX_2_POS" val="0.48"/>
  <p:tag name="KSO_WM_UNIT_FILL_FORE_SCHEMECOLOR_INDEX_2_TRANS" val="0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a*1_2_2_1"/>
  <p:tag name="KSO_WM_TEMPLATE_CATEGORY" val="diagram"/>
  <p:tag name="KSO_WM_TEMPLATE_INDEX" val="20230964"/>
  <p:tag name="KSO_WM_UNIT_LAYERLEVEL" val="1_1_1_1"/>
  <p:tag name="KSO_WM_TAG_VERSION" val="3.0"/>
  <p:tag name="KSO_WM_UNIT_ISCONTENTSTITLE" val="0"/>
  <p:tag name="KSO_WM_UNIT_ISNUMDGMTITLE" val="0"/>
  <p:tag name="KSO_WM_UNIT_NOCLEAR" val="0"/>
  <p:tag name="KSO_WM_UNIT_TYPE" val="n_h_h_a"/>
  <p:tag name="KSO_WM_UNIT_INDEX" val="1_2_2_1"/>
  <p:tag name="KSO_WM_DIAGRAM_VERSION" val="3"/>
  <p:tag name="KSO_WM_DIAGRAM_COLOR_TRICK" val="3"/>
  <p:tag name="KSO_WM_DIAGRAM_COLOR_TEXT_CAN_REMOVE" val="n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6000000238418579,&quot;colorType&quot;:1,&quot;foreColorIndex&quot;:6,&quot;pos&quot;:0,&quot;transparency&quot;:0},{&quot;brightness&quot;:0,&quot;colorType&quot;:1,&quot;foreColorIndex&quot;:6,&quot;pos&quot;:0.47999998927116394,&quot;transparency&quot;:0}],&quot;type&quot;:3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VALUE" val="7"/>
  <p:tag name="KSO_WM_UNIT_PRESET_TEXT" val="添加标题"/>
  <p:tag name="KSO_WM_UNIT_FILL_TYPE" val="3"/>
  <p:tag name="KSO_WM_UNIT_LINE_FORE_SCHEMECOLOR_INDEX" val="6"/>
  <p:tag name="KSO_WM_UNIT_TEXT_TYPE" val="1"/>
  <p:tag name="KSO_WM_DIAGRAM_USE_COLOR_VALUE" val="{&quot;color_scheme&quot;:1,&quot;color_type&quot;:1,&quot;theme_color_indexes&quot;:[5,6,5,6,5,6]}"/>
</p:tagLst>
</file>

<file path=ppt/tags/tag81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UNIT_LINE_FORE_SCHEMECOLOR_INDEX_1_BRIGHTNESS" val="0.55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.95"/>
  <p:tag name="KSO_WM_UNIT_LINE_FORE_SCHEMECOLOR_INDEX_2" val="5"/>
  <p:tag name="KSO_WM_UNIT_LINE_FORE_SCHEMECOLOR_INDEX_2_POS" val="0.37"/>
  <p:tag name="KSO_WM_UNIT_LINE_FORE_SCHEMECOLOR_INDEX_2_TRANS" val="0"/>
  <p:tag name="KSO_WM_UNIT_LINE_FORE_SCHEMECOLOR_INDEX_3_BRIGHTNESS" val="0.7"/>
  <p:tag name="KSO_WM_UNIT_LINE_FORE_SCHEMECOLOR_INDEX_3" val="5"/>
  <p:tag name="KSO_WM_UNIT_LINE_FORE_SCHEMECOLOR_INDEX_3_POS" val="0.71"/>
  <p:tag name="KSO_WM_UNIT_LINE_FORE_SCHEMECOLOR_INDEX_3_TRANS" val="0"/>
  <p:tag name="KSO_WM_UNIT_LINE_FORE_SCHEMECOLOR_INDEX_4_BRIGHTNESS" val="0"/>
  <p:tag name="KSO_WM_UNIT_LINE_FORE_SCHEMECOLOR_INDEX_4" val="14"/>
  <p:tag name="KSO_WM_UNIT_LINE_FORE_SCHEMECOLOR_INDEX_4_POS" val="1"/>
  <p:tag name="KSO_WM_UNIT_LINE_FORE_SCHEMECOLOR_INDEX_4_TRANS" val="0"/>
  <p:tag name="KSO_WM_UNIT_LINE_GRADIENT_TYPE" val="0"/>
  <p:tag name="KSO_WM_UNIT_LINE_GRADIENT_ANGLE" val="270"/>
  <p:tag name="KSO_WM_UNIT_LINE_GRADIENT_DIRECTION" val="6"/>
  <p:tag name="KSO_WM_UNIT_LINE_FILL_TYPE" val="5"/>
  <p:tag name="KSO_WM_UNIT_SHADOW_SCHEMECOLOR_INDEX_BRIGHTNESS" val="0"/>
  <p:tag name="KSO_WM_UNIT_SHADOW_SCHEMECOLOR_INDEX" val="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i*1_2_2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TYPE" val="n_h_h_i"/>
  <p:tag name="KSO_WM_UNIT_INDEX" val="1_2_2_1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4000000059604645,&quot;colorType&quot;:1,&quot;foreColorIndex&quot;:6,&quot;pos&quot;:0.03999999910593033,&quot;transparency&quot;:0},{&quot;brightness&quot;:0,&quot;colorType&quot;:1,&quot;foreColorIndex&quot;:6,&quot;pos&quot;:1,&quot;transparency&quot;:0},{&quot;brightness&quot;:0,&quot;colorType&quot;:1,&quot;foreColorIndex&quot;:6,&quot;pos&quot;:0.5400000214576721,&quot;transparency&quot;:0}],&quot;type&quot;:3},&quot;glow&quot;:{&quot;colorType&quot;:0},&quot;line&quot;:{&quot;gradient&quot;:[{&quot;brightness&quot;:0.800000011920929,&quot;colorType&quot;:1,&quot;foreColorIndex&quot;:8,&quot;pos&quot;:0,&quot;transparency&quot;:0},{&quot;brightness&quot;:0.949999988079071,&quot;colorType&quot;:2,&quot;pos&quot;:0.3700000047683716,&quot;rgb&quot;:&quot;#fdfeff&quot;,&quot;transparency&quot;:0},{&quot;brightness&quot;:0.800000011920929,&quot;colorType&quot;:1,&quot;foreColorIndex&quot;:8,&quot;pos&quot;:0.7099999785423279,&quot;transparency&quot;:0},{&quot;brightness&quot;:0,&quot;colorType&quot;:2,&quot;pos&quot;:1,&quot;rgb&quot;:&quot;#ffffff&quot;,&quot;transparency&quot;:0}],&quot;type&quot;:2},&quot;shadow&quot;:{&quot;brightness&quot;:0,&quot;colorType&quot;:1,&quot;foreColorIndex&quot;:8,&quot;transparency&quot;:0.54000002145767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82.xml><?xml version="1.0" encoding="utf-8"?>
<p:tagLst xmlns:p="http://schemas.openxmlformats.org/presentationml/2006/main">
  <p:tag name="KSO_WM_UNIT_FILL_FORE_SCHEMECOLOR_INDEX_1_BRIGHTNESS" val="0.4"/>
  <p:tag name="KSO_WM_UNIT_FILL_FORE_SCHEMECOLOR_INDEX_1" val="8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8"/>
  <p:tag name="KSO_WM_UNIT_FILL_FORE_SCHEMECOLOR_INDEX_2_POS" val="0.48"/>
  <p:tag name="KSO_WM_UNIT_FILL_FORE_SCHEMECOLOR_INDEX_2_TRANS" val="0"/>
  <p:tag name="KSO_WM_UNIT_FILL_FORE_SCHEMECOLOR_INDEX_3_BRIGHTNESS" val="0.4"/>
  <p:tag name="KSO_WM_UNIT_FILL_FORE_SCHEMECOLOR_INDEX_3" val="8"/>
  <p:tag name="KSO_WM_UNIT_FILL_FORE_SCHEMECOLOR_INDEX_3_POS" val="1"/>
  <p:tag name="KSO_WM_UNIT_FILL_FORE_SCHEMECOLOR_INDEX_3_TRANS" val="0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a*1_2_1_1"/>
  <p:tag name="KSO_WM_TEMPLATE_CATEGORY" val="diagram"/>
  <p:tag name="KSO_WM_TEMPLATE_INDEX" val="20230964"/>
  <p:tag name="KSO_WM_UNIT_LAYERLEVEL" val="1_1_1_1"/>
  <p:tag name="KSO_WM_TAG_VERSION" val="3.0"/>
  <p:tag name="KSO_WM_UNIT_ISCONTENTSTITLE" val="0"/>
  <p:tag name="KSO_WM_UNIT_ISNUMDGMTITLE" val="0"/>
  <p:tag name="KSO_WM_UNIT_NOCLEAR" val="0"/>
  <p:tag name="KSO_WM_UNIT_TYPE" val="n_h_h_a"/>
  <p:tag name="KSO_WM_UNIT_INDEX" val="1_2_1_1"/>
  <p:tag name="KSO_WM_DIAGRAM_VERSION" val="3"/>
  <p:tag name="KSO_WM_DIAGRAM_COLOR_TRICK" val="3"/>
  <p:tag name="KSO_WM_DIAGRAM_COLOR_TEXT_CAN_REMOVE" val="n"/>
  <p:tag name="KSO_WM_UNIT_VALUE" val="7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,&quot;colorType&quot;:1,&quot;foreColorIndex&quot;:5,&quot;pos&quot;:0.47999998927116394,&quot;transparency&quot;:0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标题"/>
  <p:tag name="KSO_WM_UNIT_FILL_TYPE" val="3"/>
  <p:tag name="KSO_WM_UNIT_LINE_FORE_SCHEMECOLOR_INDEX" val="5"/>
  <p:tag name="KSO_WM_UNIT_TEXT_TYPE" val="1"/>
  <p:tag name="KSO_WM_DIAGRAM_USE_COLOR_VALUE" val="{&quot;color_scheme&quot;:1,&quot;color_type&quot;:1,&quot;theme_color_indexes&quot;:[5,6,5,6,5,6]}"/>
</p:tagLst>
</file>

<file path=ppt/tags/tag83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UNIT_LINE_FORE_SCHEMECOLOR_INDEX_1_BRIGHTNESS" val="0.8"/>
  <p:tag name="KSO_WM_UNIT_LINE_FORE_SCHEMECOLOR_INDEX_1" val="8"/>
  <p:tag name="KSO_WM_UNIT_LINE_FORE_SCHEMECOLOR_INDEX_1_POS" val="0"/>
  <p:tag name="KSO_WM_UNIT_LINE_FORE_SCHEMECOLOR_INDEX_1_TRANS" val="0"/>
  <p:tag name="KSO_WM_UNIT_LINE_FORE_SCHEMECOLOR_INDEX_2_BRIGHTNESS" val="0.95"/>
  <p:tag name="KSO_WM_UNIT_LINE_FORE_SCHEMECOLOR_INDEX_2" val="5"/>
  <p:tag name="KSO_WM_UNIT_LINE_FORE_SCHEMECOLOR_INDEX_2_POS" val="0.37"/>
  <p:tag name="KSO_WM_UNIT_LINE_FORE_SCHEMECOLOR_INDEX_2_TRANS" val="0"/>
  <p:tag name="KSO_WM_UNIT_LINE_FORE_SCHEMECOLOR_INDEX_3_BRIGHTNESS" val="0.8"/>
  <p:tag name="KSO_WM_UNIT_LINE_FORE_SCHEMECOLOR_INDEX_3" val="8"/>
  <p:tag name="KSO_WM_UNIT_LINE_FORE_SCHEMECOLOR_INDEX_3_POS" val="0.71"/>
  <p:tag name="KSO_WM_UNIT_LINE_FORE_SCHEMECOLOR_INDEX_3_TRANS" val="0"/>
  <p:tag name="KSO_WM_UNIT_LINE_FORE_SCHEMECOLOR_INDEX_4_BRIGHTNESS" val="0"/>
  <p:tag name="KSO_WM_UNIT_LINE_FORE_SCHEMECOLOR_INDEX_4" val="14"/>
  <p:tag name="KSO_WM_UNIT_LINE_FORE_SCHEMECOLOR_INDEX_4_POS" val="1"/>
  <p:tag name="KSO_WM_UNIT_LINE_FORE_SCHEMECOLOR_INDEX_4_TRANS" val="0"/>
  <p:tag name="KSO_WM_UNIT_LINE_GRADIENT_TYPE" val="0"/>
  <p:tag name="KSO_WM_UNIT_LINE_GRADIENT_ANGLE" val="270"/>
  <p:tag name="KSO_WM_UNIT_LINE_GRADIENT_DIRECTION" val="6"/>
  <p:tag name="KSO_WM_UNIT_LINE_FILL_TYPE" val="5"/>
  <p:tag name="KSO_WM_UNIT_SHADOW_SCHEMECOLOR_INDEX_BRIGHTNESS" val="0"/>
  <p:tag name="KSO_WM_UNIT_SHADOW_SCHEMECOLOR_INDEX" val="8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i*1_2_1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TYPE" val="n_h_h_i"/>
  <p:tag name="KSO_WM_UNIT_INDEX" val="1_2_1_1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4000000059604645,&quot;colorType&quot;:1,&quot;foreColorIndex&quot;:5,&quot;pos&quot;:0.03999999910593033,&quot;transparency&quot;:0},{&quot;brightness&quot;:0,&quot;colorType&quot;:1,&quot;foreColorIndex&quot;:5,&quot;pos&quot;:0.5400000214576721,&quot;transparency&quot;:0}],&quot;type&quot;:3},&quot;glow&quot;:{&quot;colorType&quot;:0},&quot;line&quot;:{&quot;gradient&quot;:[{&quot;brightness&quot;:0.800000011920929,&quot;colorType&quot;:1,&quot;foreColorIndex&quot;:5,&quot;pos&quot;:0,&quot;transparency&quot;:0},{&quot;brightness&quot;:0.949999988079071,&quot;colorType&quot;:2,&quot;pos&quot;:0.3700000047683716,&quot;rgb&quot;:&quot;#fdfeff&quot;,&quot;transparency&quot;:0},{&quot;brightness&quot;:0.800000011920929,&quot;colorType&quot;:1,&quot;foreColorIndex&quot;:5,&quot;pos&quot;:0.7099999785423279,&quot;transparency&quot;:0},{&quot;brightness&quot;:0,&quot;colorType&quot;:2,&quot;pos&quot;:1,&quot;rgb&quot;:&quot;#ffffff&quot;,&quot;transparency&quot;:0}],&quot;type&quot;:2},&quot;shadow&quot;:{&quot;brightness&quot;:0,&quot;colorType&quot;:1,&quot;foreColorIndex&quot;:5,&quot;transparency&quot;:0.54000002145767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8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0964_3*n_h_h_f*1_2_1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VALUE" val="48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&#10;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5.xml><?xml version="1.0" encoding="utf-8"?>
<p:tagLst xmlns:p="http://schemas.openxmlformats.org/presentationml/2006/main">
  <p:tag name="KSO_WM_UNIT_FILL_FORE_SCHEMECOLOR_INDEX_1_BRIGHTNESS" val="0.4"/>
  <p:tag name="KSO_WM_UNIT_FILL_FORE_SCHEMECOLOR_INDEX_1" val="10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10"/>
  <p:tag name="KSO_WM_UNIT_FILL_FORE_SCHEMECOLOR_INDEX_2_POS" val="0.48"/>
  <p:tag name="KSO_WM_UNIT_FILL_FORE_SCHEMECOLOR_INDEX_2_TRANS" val="0"/>
  <p:tag name="KSO_WM_UNIT_FILL_GRADIENT_TYPE" val="0"/>
  <p:tag name="KSO_WM_UNIT_FILL_GRADIENT_ANGLE" val="90"/>
  <p:tag name="KSO_WM_UNIT_FILL_GRADIENT_DIRECTION" val="1"/>
  <p:tag name="KSO_WM_UNIT_LINE_FORE_SCHEMECOLOR_INDEX_BRIGHTNESS" val="0"/>
  <p:tag name="KSO_WM_UNIT_LINE_FILL_TYPE" val="2"/>
  <p:tag name="KSO_WM_UNIT_TEXT_FILL_FORE_SCHEMECOLOR_INDEX_BRIGHTNESS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a*1_2_4_1"/>
  <p:tag name="KSO_WM_TEMPLATE_CATEGORY" val="diagram"/>
  <p:tag name="KSO_WM_TEMPLATE_INDEX" val="20230964"/>
  <p:tag name="KSO_WM_UNIT_LAYERLEVEL" val="1_1_1_1"/>
  <p:tag name="KSO_WM_TAG_VERSION" val="3.0"/>
  <p:tag name="KSO_WM_UNIT_ISCONTENTSTITLE" val="0"/>
  <p:tag name="KSO_WM_UNIT_ISNUMDGMTITLE" val="0"/>
  <p:tag name="KSO_WM_UNIT_NOCLEAR" val="0"/>
  <p:tag name="KSO_WM_UNIT_TYPE" val="n_h_h_a"/>
  <p:tag name="KSO_WM_UNIT_INDEX" val="1_2_4_1"/>
  <p:tag name="KSO_WM_DIAGRAM_VERSION" val="3"/>
  <p:tag name="KSO_WM_DIAGRAM_COLOR_TRICK" val="3"/>
  <p:tag name="KSO_WM_DIAGRAM_COLOR_TEXT_CAN_REMOVE" val="n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6000000238418579,&quot;colorType&quot;:1,&quot;foreColorIndex&quot;:5,&quot;pos&quot;:0,&quot;transparency&quot;:0},{&quot;brightness&quot;:0,&quot;colorType&quot;:1,&quot;foreColorIndex&quot;:5,&quot;pos&quot;:0.47999998927116394,&quot;transparency&quot;:0}],&quot;type&quot;:3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PRESET_TEXT" val="添加标题"/>
  <p:tag name="KSO_WM_UNIT_FILL_TYPE" val="3"/>
  <p:tag name="KSO_WM_UNIT_LINE_FORE_SCHEMECOLOR_INDEX" val="5"/>
  <p:tag name="KSO_WM_UNIT_TEXT_TYPE" val="1"/>
  <p:tag name="KSO_WM_DIAGRAM_USE_COLOR_VALUE" val="{&quot;color_scheme&quot;:1,&quot;color_type&quot;:1,&quot;theme_color_indexes&quot;:[5,6,5,6,5,6]}"/>
</p:tagLst>
</file>

<file path=ppt/tags/tag86.xml><?xml version="1.0" encoding="utf-8"?>
<p:tagLst xmlns:p="http://schemas.openxmlformats.org/presentationml/2006/main">
  <p:tag name="KSO_WM_UNIT_FILL_FORE_SCHEMECOLOR_INDEX_1_BRIGHTNESS" val="0"/>
  <p:tag name="KSO_WM_UNIT_FILL_FORE_SCHEMECOLOR_INDEX_1" val="10"/>
  <p:tag name="KSO_WM_UNIT_FILL_FORE_SCHEMECOLOR_INDEX_1_POS" val="0.04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54"/>
  <p:tag name="KSO_WM_UNIT_FILL_FORE_SCHEMECOLOR_INDEX_2_TRANS" val="0"/>
  <p:tag name="KSO_WM_UNIT_FILL_FORE_SCHEMECOLOR_INDEX_3_BRIGHTNESS" val="0"/>
  <p:tag name="KSO_WM_UNIT_FILL_FORE_SCHEMECOLOR_INDEX_3" val="5"/>
  <p:tag name="KSO_WM_UNIT_FILL_FORE_SCHEMECOLOR_INDEX_3_POS" val="1"/>
  <p:tag name="KSO_WM_UNIT_FILL_FORE_SCHEMECOLOR_INDEX_3_TRANS" val="0"/>
  <p:tag name="KSO_WM_UNIT_FILL_GRADIENT_TYPE" val="0"/>
  <p:tag name="KSO_WM_UNIT_FILL_GRADIENT_ANGLE" val="45"/>
  <p:tag name="KSO_WM_UNIT_FILL_GRADIENT_DIRECTION" val="0"/>
  <p:tag name="KSO_WM_UNIT_TEXT_FILL_FORE_SCHEMECOLOR_INDEX_BRIGHTNESS" val="0"/>
  <p:tag name="KSO_WM_UNIT_TEXT_FILL_TYPE" val="1"/>
  <p:tag name="KSO_WM_UNIT_LINE_FORE_SCHEMECOLOR_INDEX_1_BRIGHTNESS" val="0.55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.95"/>
  <p:tag name="KSO_WM_UNIT_LINE_FORE_SCHEMECOLOR_INDEX_2" val="5"/>
  <p:tag name="KSO_WM_UNIT_LINE_FORE_SCHEMECOLOR_INDEX_2_POS" val="0.37"/>
  <p:tag name="KSO_WM_UNIT_LINE_FORE_SCHEMECOLOR_INDEX_2_TRANS" val="0"/>
  <p:tag name="KSO_WM_UNIT_LINE_FORE_SCHEMECOLOR_INDEX_3_BRIGHTNESS" val="0.7"/>
  <p:tag name="KSO_WM_UNIT_LINE_FORE_SCHEMECOLOR_INDEX_3" val="5"/>
  <p:tag name="KSO_WM_UNIT_LINE_FORE_SCHEMECOLOR_INDEX_3_POS" val="0.71"/>
  <p:tag name="KSO_WM_UNIT_LINE_FORE_SCHEMECOLOR_INDEX_3_TRANS" val="0"/>
  <p:tag name="KSO_WM_UNIT_LINE_FORE_SCHEMECOLOR_INDEX_4_BRIGHTNESS" val="0"/>
  <p:tag name="KSO_WM_UNIT_LINE_FORE_SCHEMECOLOR_INDEX_4" val="14"/>
  <p:tag name="KSO_WM_UNIT_LINE_FORE_SCHEMECOLOR_INDEX_4_POS" val="1"/>
  <p:tag name="KSO_WM_UNIT_LINE_FORE_SCHEMECOLOR_INDEX_4_TRANS" val="0"/>
  <p:tag name="KSO_WM_UNIT_LINE_GRADIENT_TYPE" val="0"/>
  <p:tag name="KSO_WM_UNIT_LINE_GRADIENT_ANGLE" val="270"/>
  <p:tag name="KSO_WM_UNIT_LINE_GRADIENT_DIRECTION" val="6"/>
  <p:tag name="KSO_WM_UNIT_LINE_FILL_TYPE" val="5"/>
  <p:tag name="KSO_WM_UNIT_SHADOW_SCHEMECOLOR_INDEX_BRIGHTNESS" val="0"/>
  <p:tag name="KSO_WM_UNIT_SHADOW_SCHEMECOLOR_INDEX" val="5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h_i*1_2_4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TYPE" val="n_h_h_i"/>
  <p:tag name="KSO_WM_UNIT_INDEX" val="1_2_4_1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4000000059604645,&quot;colorType&quot;:1,&quot;foreColorIndex&quot;:5,&quot;pos&quot;:0.03999999910593033,&quot;transparency&quot;:0},{&quot;brightness&quot;:0,&quot;colorType&quot;:1,&quot;foreColorIndex&quot;:5,&quot;pos&quot;:0.5400000214576721,&quot;transparency&quot;:0}],&quot;type&quot;:3},&quot;glow&quot;:{&quot;colorType&quot;:0},&quot;line&quot;:{&quot;gradient&quot;:[{&quot;brightness&quot;:0.800000011920929,&quot;colorType&quot;:1,&quot;foreColorIndex&quot;:5,&quot;pos&quot;:0,&quot;transparency&quot;:0},{&quot;brightness&quot;:0.949999988079071,&quot;colorType&quot;:2,&quot;pos&quot;:0.3700000047683716,&quot;rgb&quot;:&quot;#fdfeff&quot;,&quot;transparency&quot;:0},{&quot;brightness&quot;:0.800000011920929,&quot;colorType&quot;:1,&quot;foreColorIndex&quot;:5,&quot;pos&quot;:0.7099999785423279,&quot;transparency&quot;:0},{&quot;brightness&quot;:0,&quot;colorType&quot;:2,&quot;pos&quot;:1,&quot;rgb&quot;:&quot;#ffffff&quot;,&quot;transparency&quot;:0}],&quot;type&quot;:2},&quot;shadow&quot;:{&quot;brightness&quot;:0,&quot;colorType&quot;:1,&quot;foreColorIndex&quot;:5,&quot;transparency&quot;:0.540000021457672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87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4_1"/>
  <p:tag name="KSO_WM_UNIT_ID" val="diagram20230964_3*n_h_h_f*1_2_4_1"/>
  <p:tag name="KSO_WM_TEMPLATE_CATEGORY" val="diagram"/>
  <p:tag name="KSO_WM_TEMPLATE_INDEX" val="20230964"/>
  <p:tag name="KSO_WM_UNIT_LAYERLEVEL" val="1_1_1_1"/>
  <p:tag name="KSO_WM_TAG_VERSION" val="3.0"/>
  <p:tag name="KSO_WM_DIAGRAM_VERSION" val="3"/>
  <p:tag name="KSO_WM_DIAGRAM_COLOR_TRICK" val="3"/>
  <p:tag name="KSO_WM_DIAGRAM_COLOR_TEXT_CAN_REMOVE" val="n"/>
  <p:tag name="KSO_WM_UNIT_VALUE" val="48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&#10;智能图形项正文"/>
  <p:tag name="KSO_WM_UNIT_TEXT_FILL_FORE_SCHEMECOLOR_INDEX" val="1"/>
  <p:tag name="KSO_WM_UNIT_TEXT_FILL_TYPE" val="1"/>
  <p:tag name="KSO_WM_UNIT_TEXT_TYPE" val="1"/>
  <p:tag name="KSO_WM_DIAGRAM_USE_COLOR_VALUE" val="{&quot;color_scheme&quot;:1,&quot;color_type&quot;:1,&quot;theme_color_indexes&quot;:[5,6,5,6,5,6]}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i*1_1_3"/>
  <p:tag name="KSO_WM_TEMPLATE_CATEGORY" val="diagram"/>
  <p:tag name="KSO_WM_TEMPLATE_INDEX" val="20230964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TYPE" val="n_h_i"/>
  <p:tag name="KSO_WM_UNIT_INDEX" val="1_1_3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4000000059604645,&quot;transparency&quot;:0.6499999761581421},{&quot;brightness&quot;:0.6000000238418579,&quot;colorType&quot;:1,&quot;foreColorIndex&quot;:5,&quot;pos&quot;:0.8799999952316284,&quot;transparency&quot;:0},{&quot;brightness&quot;:0,&quot;colorType&quot;:1,&quot;foreColorIndex&quot;:5,&quot;pos&quot;:1,&quot;transparency&quot;:0.6499999761581421},{&quot;brightness&quot;:0,&quot;colorType&quot;:1,&quot;foreColorIndex&quot;:5,&quot;pos&quot;:0.07000000029802322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i*1_1_2"/>
  <p:tag name="KSO_WM_TEMPLATE_CATEGORY" val="diagram"/>
  <p:tag name="KSO_WM_TEMPLATE_INDEX" val="20230964"/>
  <p:tag name="KSO_WM_UNIT_LAYERLEVEL" val="1_1_1"/>
  <p:tag name="KSO_WM_TAG_VERSION" val="3.0"/>
  <p:tag name="KSO_WM_DIAGRAM_VERSION" val="3"/>
  <p:tag name="KSO_WM_DIAGRAM_COLOR_TRICK" val="3"/>
  <p:tag name="KSO_WM_DIAGRAM_COLOR_TEXT_CAN_REMOVE" val="n"/>
  <p:tag name="KSO_WM_UNIT_TYPE" val="n_h_i"/>
  <p:tag name="KSO_WM_UNIT_INDEX" val="1_1_2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4000000059604645,&quot;transparency&quot;:0.6499999761581421},{&quot;brightness&quot;:0.6000000238418579,&quot;colorType&quot;:1,&quot;foreColorIndex&quot;:5,&quot;pos&quot;:0.8799999952316284,&quot;transparency&quot;:0},{&quot;brightness&quot;:0,&quot;colorType&quot;:1,&quot;foreColorIndex&quot;:5,&quot;pos&quot;:1,&quot;transparency&quot;:0.6499999761581421},{&quot;brightness&quot;:0,&quot;colorType&quot;:1,&quot;foreColorIndex&quot;:5,&quot;pos&quot;:0.07000000029802322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9.xml><?xml version="1.0" encoding="utf-8"?>
<p:tagLst xmlns:p="http://schemas.openxmlformats.org/presentationml/2006/main">
  <p:tag name="KSO_WM_DIAGRAM_VIRTUALLY_FRAME" val="{&quot;height&quot;:381.5610236220473,&quot;left&quot;:16,&quot;top&quot;:79.25,&quot;width&quot;:928.0288188976377}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ID" val="diagram20233574_1*m_h_i*1_5_4"/>
  <p:tag name="KSO_WM_TEMPLATE_CATEGORY" val="diagram"/>
  <p:tag name="KSO_WM_TEMPLATE_INDEX" val="20233574"/>
  <p:tag name="KSO_WM_UNIT_LAYERLEVEL" val="1_1_1"/>
  <p:tag name="KSO_WM_TAG_VERSION" val="3.0"/>
  <p:tag name="KSO_WM_BEAUTIFY_FLAG" val="#wm#"/>
  <p:tag name="KSO_WM_UNIT_TYPE" val="m_h_i"/>
  <p:tag name="KSO_WM_UNIT_INDEX" val="1_5_4"/>
  <p:tag name="KSO_WM_DIAGRAM_VERSION" val="3"/>
  <p:tag name="KSO_WM_DIAGRAM_COLOR_TRICK" val="1"/>
  <p:tag name="KSO_WM_DIAGRAM_COLOR_TEXT_CAN_REMOVE" val="n"/>
  <p:tag name="KSO_WM_DIAGRAM_MAX_ITEMCNT" val="5"/>
  <p:tag name="KSO_WM_DIAGRAM_MIN_ITEMCNT" val="5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DIAGRAM_USE_COLOR_VALUE" val="{&quot;color_scheme&quot;:1,&quot;color_type&quot;:1,&quot;theme_color_indexes&quot;:[5,6,5,6,5,6]}"/>
</p:tagLst>
</file>

<file path=ppt/tags/tag90.xml><?xml version="1.0" encoding="utf-8"?>
<p:tagLst xmlns:p="http://schemas.openxmlformats.org/presentationml/2006/main">
  <p:tag name="KSO_WM_UNIT_FILL_FORE_SCHEMECOLOR_INDEX_1_BRIGHTNESS" val="0.6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5"/>
  <p:tag name="KSO_WM_UNIT_FILL_FORE_SCHEMECOLOR_INDEX_2_POS" val="0.44"/>
  <p:tag name="KSO_WM_UNIT_FILL_FORE_SCHEMECOLOR_INDEX_2_TRANS" val="0"/>
  <p:tag name="KSO_WM_UNIT_FILL_GRADIENT_TYPE" val="2"/>
  <p:tag name="KSO_WM_UNIT_FILL_GRADIENT_ANGLE" val="0"/>
  <p:tag name="KSO_WM_UNIT_FILL_GRADIENT_DIRECTION" val="12"/>
  <p:tag name="KSO_WM_UNIT_LINE_FORE_SCHEMECOLOR_INDEX_1_BRIGHTNESS" val="0.55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.95"/>
  <p:tag name="KSO_WM_UNIT_LINE_FORE_SCHEMECOLOR_INDEX_2" val="5"/>
  <p:tag name="KSO_WM_UNIT_LINE_FORE_SCHEMECOLOR_INDEX_2_POS" val="0.37"/>
  <p:tag name="KSO_WM_UNIT_LINE_FORE_SCHEMECOLOR_INDEX_2_TRANS" val="0"/>
  <p:tag name="KSO_WM_UNIT_LINE_FORE_SCHEMECOLOR_INDEX_3_BRIGHTNESS" val="0.7"/>
  <p:tag name="KSO_WM_UNIT_LINE_FORE_SCHEMECOLOR_INDEX_3" val="5"/>
  <p:tag name="KSO_WM_UNIT_LINE_FORE_SCHEMECOLOR_INDEX_3_POS" val="0.71"/>
  <p:tag name="KSO_WM_UNIT_LINE_FORE_SCHEMECOLOR_INDEX_3_TRANS" val="0"/>
  <p:tag name="KSO_WM_UNIT_LINE_FORE_SCHEMECOLOR_INDEX_4_BRIGHTNESS" val="0"/>
  <p:tag name="KSO_WM_UNIT_LINE_FORE_SCHEMECOLOR_INDEX_4" val="14"/>
  <p:tag name="KSO_WM_UNIT_LINE_FORE_SCHEMECOLOR_INDEX_4_POS" val="1"/>
  <p:tag name="KSO_WM_UNIT_LINE_FORE_SCHEMECOLOR_INDEX_4_TRANS" val="0"/>
  <p:tag name="KSO_WM_UNIT_LINE_GRADIENT_TYPE" val="0"/>
  <p:tag name="KSO_WM_UNIT_LINE_GRADIENT_ANGLE" val="270"/>
  <p:tag name="KSO_WM_UNIT_LINE_GRADIENT_DIRECTION" val="6"/>
  <p:tag name="KSO_WM_UNIT_LINE_FILL_TYPE" val="5"/>
  <p:tag name="KSO_WM_UNIT_SHADOW_SCHEMECOLOR_INDEX_BRIGHTNESS" val="0"/>
  <p:tag name="KSO_WM_UNIT_SHADOW_SCHEMECOLOR_INDEX" val="5"/>
  <p:tag name="KSO_WM_UNIT_TEXT_FILL_FORE_SCHEMECOLOR_INDEX_BRIGHTNESS" val="0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0964_3*n_h_a*1_1_1"/>
  <p:tag name="KSO_WM_TEMPLATE_CATEGORY" val="diagram"/>
  <p:tag name="KSO_WM_TEMPLATE_INDEX" val="20230964"/>
  <p:tag name="KSO_WM_UNIT_LAYERLEVEL" val="1_1_1"/>
  <p:tag name="KSO_WM_TAG_VERSION" val="3.0"/>
  <p:tag name="KSO_WM_UNIT_ISCONTENTSTITLE" val="0"/>
  <p:tag name="KSO_WM_UNIT_ISNUMDGMTITLE" val="0"/>
  <p:tag name="KSO_WM_UNIT_NOCLEAR" val="0"/>
  <p:tag name="KSO_WM_UNIT_VALUE" val="30"/>
  <p:tag name="KSO_WM_UNIT_TYPE" val="n_h_a"/>
  <p:tag name="KSO_WM_UNIT_INDEX" val="1_1_1"/>
  <p:tag name="KSO_WM_DIAGRAM_VERSION" val="3"/>
  <p:tag name="KSO_WM_DIAGRAM_COLOR_TRICK" val="3"/>
  <p:tag name="KSO_WM_DIAGRAM_COLOR_TEXT_CAN_REMOVE" val="n"/>
  <p:tag name="KSO_WM_DIAGRAM_MAX_ITEMCNT" val="6"/>
  <p:tag name="KSO_WM_DIAGRAM_MIN_ITEMCNT" val="2"/>
  <p:tag name="KSO_WM_DIAGRAM_VIRTUALLY_FRAME" val="{&quot;height&quot;:379.09999694824216,&quot;left&quot;:97.80003326656315,&quot;top&quot;:86.60000305175781,&quot;width&quot;:776.7250061035156}"/>
  <p:tag name="KSO_WM_DIAGRAM_COLOR_MATCH_VALUE" val="{&quot;shape&quot;:{&quot;fill&quot;:{&quot;gradient&quot;:[{&quot;brightness&quot;:0.800000011920929,&quot;colorType&quot;:1,&quot;foreColorIndex&quot;:5,&quot;pos&quot;:1,&quot;transparency&quot;:0},{&quot;brightness&quot;:0.4000000059604645,&quot;colorType&quot;:1,&quot;foreColorIndex&quot;:5,&quot;pos&quot;:0,&quot;transparency&quot;:0},{&quot;brightness&quot;:0,&quot;colorType&quot;:1,&quot;foreColorIndex&quot;:5,&quot;pos&quot;:0.3400000035762787,&quot;transparency&quot;:0},{&quot;brightness&quot;:0,&quot;colorType&quot;:1,&quot;foreColorIndex&quot;:5,&quot;pos&quot;:0.6200000047683716,&quot;transparency&quot;:0}],&quot;type&quot;:3},&quot;glow&quot;:{&quot;colorType&quot;:0},&quot;line&quot;:{&quot;gradient&quot;:[{&quot;brightness&quot;:0.800000011920929,&quot;colorType&quot;:1,&quot;foreColorIndex&quot;:5,&quot;pos&quot;:0,&quot;transparency&quot;:0},{&quot;brightness&quot;:0,&quot;colorType&quot;:2,&quot;pos&quot;:0.3700000047683716,&quot;rgb&quot;:&quot;#ffffff&quot;,&quot;transparency&quot;:0},{&quot;brightness&quot;:0.800000011920929,&quot;colorType&quot;:1,&quot;foreColorIndex&quot;:5,&quot;pos&quot;:0.7099999785423279,&quot;transparency&quot;:0},{&quot;brightness&quot;:0,&quot;colorType&quot;:2,&quot;pos&quot;:1,&quot;rgb&quot;:&quot;#ffffff&quot;,&quot;transparency&quot;:0}],&quot;type&quot;:2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项标题"/>
  <p:tag name="KSO_WM_UNIT_FILL_TYPE" val="3"/>
  <p:tag name="KSO_WM_UNIT_TEXT_TYPE" val="1"/>
  <p:tag name="KSO_WM_DIAGRAM_USE_COLOR_VALUE" val="{&quot;color_scheme&quot;:1,&quot;color_type&quot;:1,&quot;theme_color_indexes&quot;:[5,6,5,6,5,6]}"/>
</p:tagLst>
</file>

<file path=ppt/tags/tag91.xml><?xml version="1.0" encoding="utf-8"?>
<p:tagLst xmlns:p="http://schemas.openxmlformats.org/presentationml/2006/main">
  <p:tag name="KSO_WM_DIAGRAM_VIRTUALLY_FRAME" val="{&quot;height&quot;:510.94999999999993,&quot;left&quot;:59.85,&quot;top&quot;:-75.9,&quot;width&quot;:692.4499938964846}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395_3*m_h_i*1_1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SUBTYPE" val="nb"/>
  <p:tag name="KSO_WM_UNIT_TYPE" val="m_h_i"/>
  <p:tag name="KSO_WM_UNIT_INDEX" val="1_1_1"/>
  <p:tag name="KSO_WM_DIAGRAM_VERSION" val="3"/>
  <p:tag name="KSO_WM_DIAGRAM_COLOR_TRICK" val="2"/>
  <p:tag name="KSO_WM_DIAGRAM_COLOR_TEXT_CAN_REMOVE" val="n"/>
  <p:tag name="KSO_WM_DIAGRAM_GROUP_CODE" val="m1-1"/>
  <p:tag name="KSO_WM_UNIT_FILL_TYPE" val="3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gradient&quot;:[{&quot;brightness&quot;:0,&quot;colorType&quot;:1,&quot;foreColorIndex&quot;:5,&quot;pos&quot;:0.2800000011920929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.4499999880790710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395_3*m_h_i*1_2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SUBTYPE" val="nb"/>
  <p:tag name="KSO_WM_UNIT_TYPE" val="m_h_i"/>
  <p:tag name="KSO_WM_UNIT_INDEX" val="1_2_1"/>
  <p:tag name="KSO_WM_DIAGRAM_VERSION" val="3"/>
  <p:tag name="KSO_WM_DIAGRAM_COLOR_TRICK" val="2"/>
  <p:tag name="KSO_WM_DIAGRAM_COLOR_TEXT_CAN_REMOVE" val="n"/>
  <p:tag name="KSO_WM_DIAGRAM_GROUP_CODE" val="m1-1"/>
  <p:tag name="KSO_WM_UNIT_FILL_TYPE" val="3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gradient&quot;:[{&quot;brightness&quot;:0,&quot;colorType&quot;:1,&quot;foreColorIndex&quot;:8,&quot;pos&quot;:0.5899999737739563,&quot;transparency&quot;:0},{&quot;brightness&quot;:0.4000000059604645,&quot;colorType&quot;:1,&quot;foreColorIndex&quot;:8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.4499999880790710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395_3*m_h_i*1_3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SUBTYPE" val="nb"/>
  <p:tag name="KSO_WM_UNIT_TYPE" val="m_h_i"/>
  <p:tag name="KSO_WM_UNIT_INDEX" val="1_3_1"/>
  <p:tag name="KSO_WM_DIAGRAM_VERSION" val="3"/>
  <p:tag name="KSO_WM_DIAGRAM_COLOR_TRICK" val="2"/>
  <p:tag name="KSO_WM_DIAGRAM_COLOR_TEXT_CAN_REMOVE" val="n"/>
  <p:tag name="KSO_WM_DIAGRAM_GROUP_CODE" val="m1-1"/>
  <p:tag name="KSO_WM_UNIT_FILL_TYPE" val="3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gradient&quot;:[{&quot;brightness&quot;:0,&quot;colorType&quot;:1,&quot;foreColorIndex&quot;:5,&quot;pos&quot;:0.2800000011920929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.4499999880790710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395_3*m_h_i*1_4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SUBTYPE" val="nb"/>
  <p:tag name="KSO_WM_UNIT_TYPE" val="m_h_i"/>
  <p:tag name="KSO_WM_UNIT_INDEX" val="1_4_1"/>
  <p:tag name="KSO_WM_DIAGRAM_VERSION" val="3"/>
  <p:tag name="KSO_WM_DIAGRAM_COLOR_TRICK" val="2"/>
  <p:tag name="KSO_WM_DIAGRAM_COLOR_TEXT_CAN_REMOVE" val="n"/>
  <p:tag name="KSO_WM_DIAGRAM_GROUP_CODE" val="m1-1"/>
  <p:tag name="KSO_WM_UNIT_FILL_TYPE" val="3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gradient&quot;:[{&quot;brightness&quot;:0,&quot;colorType&quot;:1,&quot;foreColorIndex&quot;:8,&quot;pos&quot;:0.5899999737739563,&quot;transparency&quot;:0},{&quot;brightness&quot;:0.4000000059604645,&quot;colorType&quot;:1,&quot;foreColorIndex&quot;:8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.4499999880790710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395_3*m_i*1_1"/>
  <p:tag name="KSO_WM_TEMPLATE_CATEGORY" val="diagram"/>
  <p:tag name="KSO_WM_TEMPLATE_INDEX" val="20235395"/>
  <p:tag name="KSO_WM_UNIT_LAYERLEVEL" val="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UNIT_TYPE" val="m_i"/>
  <p:tag name="KSO_WM_UNIT_INDEX" val="1_1"/>
  <p:tag name="KSO_WM_UNIT_LINE_FORE_SCHEMECOLOR_INDEX" val="13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395_3*m_i*1_2"/>
  <p:tag name="KSO_WM_TEMPLATE_CATEGORY" val="diagram"/>
  <p:tag name="KSO_WM_TEMPLATE_INDEX" val="20235395"/>
  <p:tag name="KSO_WM_UNIT_LAYERLEVEL" val="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UNIT_TYPE" val="m_i"/>
  <p:tag name="KSO_WM_UNIT_INDEX" val="1_2"/>
  <p:tag name="KSO_WM_UNIT_LINE_FORE_SCHEMECOLOR_INDEX" val="13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395_3*m_i*1_3"/>
  <p:tag name="KSO_WM_TEMPLATE_CATEGORY" val="diagram"/>
  <p:tag name="KSO_WM_TEMPLATE_INDEX" val="20235395"/>
  <p:tag name="KSO_WM_UNIT_LAYERLEVEL" val="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UNIT_TYPE" val="m_i"/>
  <p:tag name="KSO_WM_UNIT_INDEX" val="1_3"/>
  <p:tag name="KSO_WM_UNIT_LINE_FORE_SCHEMECOLOR_INDEX" val="13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solidLine&quot;:{&quot;brightness&quot;:0.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9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5395_3*m_h_f*1_1_1"/>
  <p:tag name="KSO_WM_TEMPLATE_CATEGORY" val="diagram"/>
  <p:tag name="KSO_WM_TEMPLATE_INDEX" val="20235395"/>
  <p:tag name="KSO_WM_UNIT_LAYERLEVEL" val="1_1_1"/>
  <p:tag name="KSO_WM_TAG_VERSION" val="3.0"/>
  <p:tag name="KSO_WM_BEAUTIFY_FLAG" val="#wm#"/>
  <p:tag name="KSO_WM_UNIT_TEXT_LAYER_COUNT" val="1"/>
  <p:tag name="KSO_WM_UNIT_TEXT_TYPE" val="1"/>
  <p:tag name="KSO_WM_DIAGRAM_VERSION" val="3"/>
  <p:tag name="KSO_WM_DIAGRAM_COLOR_TRICK" val="2"/>
  <p:tag name="KSO_WM_DIAGRAM_COLOR_TEXT_CAN_REMOVE" val="n"/>
  <p:tag name="KSO_WM_DIAGRAM_GROUP_CODE" val="m1-1"/>
  <p:tag name="KSO_WM_UNIT_PRESET_TEXT" val="单击此处输入你的正文文字是您思想的提炼，为了最终演示发布的良好效果，请尽量言简意赅的阐述观点。"/>
  <p:tag name="KSO_WM_UNIT_TEXT_FILL_FORE_SCHEMECOLOR_INDEX" val="1"/>
  <p:tag name="KSO_WM_UNIT_TEXT_FILL_TYPE" val="1"/>
  <p:tag name="KSO_WM_DIAGRAM_MAX_ITEMCNT" val="6"/>
  <p:tag name="KSO_WM_DIAGRAM_MIN_ITEMCNT" val="3"/>
  <p:tag name="KSO_WM_DIAGRAM_VIRTUALLY_FRAME" val="{&quot;height&quot;:510.94999999999993,&quot;left&quot;:59.85,&quot;top&quot;:-75.9,&quot;width&quot;:692.449993896484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NDE5OTA1MzU5MTc0IiwKCSJHcm91cElkIiA6ICIyNDEyOTA5ODQ5IiwKCSJJbWFnZSIgOiAiaVZCT1J3MEtHZ29BQUFBTlNVaEVVZ0FBQ09VQUFBYlRDQVlBQUFDbitRRFpBQUFBQVhOU1IwSUFyczRjNlFBQUlBQkpSRUZVZUp6czNlZDNVL21lNy9tUGdtWEpFZU5zNHh6QUJwTnpLRkpGNm9UcTZ0dHp1L3V1bVRWMzVzSDhUM2ZkZVRCcjNaNmV2dDBuZEoydVF4VlVrYkZKQm94eFR1Q2NzMnhselFOamczRTJnaTNMNzlkYXRaQzB0L2IreUpSQmVILzAvWm1Dd1dCUUFBQUFBQUFBQUFBQUFBQUFBRUxHYkhRQUFBQUFBQUFBQUFBQUFBQUFJTkpReWdFQUFBQUFBQUFBQUFBQUFBQkNqRklPQUFBQUFBQUFBQUFBQUFBQUVHS1VjZ0FBQUFBQUFBQUFBQUFBQUlBUW81UURBQUFBQUFBQUFBQUFBQUFBaEJpbEhBQUFBQUFBQUFBQUFBQUFBQ0RFS09VQUFBQUFBQUFBQUFBQUFBQUFJVVlwQndBQUFBQUFBQUFBQUFBQUFBZ3hTamtBQUFBQUFBQUFBQUFBQUFCQWlGSEtBUUFBQUFBQUFBQUFBQUFBQUVLTVVnNEFBQUFBQUFBQUFBQUFBQUFRWXBSeUFBQUFBQUFBQUFBQUFBQUFnQkNqbEFNQUFBQUFBQUFBQUFBQUFBQ0VHS1VjQUFBQUFBQUFBQUFBQUFBQUlNUW81UUFBQUFBQUFBQUFBQUFBQUFBaFJpa0hBQUFBQUFBQUFBQUFBQUFBQ0RGS09RQUFBQUFBQUFBQUFBQUFBRUNJVWNvQkFBQUFBQUFBQUFBQUFBQUFRb3hTRGdBQUFBQUFBQUFBQUFBQUFCQmlsSElBQUFBQUFBQUFBQUFBQUFDQUVLT1VBd0FBQUFBQUFBQUFBQUFBQUlRWXBSd0FBQUFBQUFBQUFBQUFBQUFneENqbEFBQUFBQUFBQUFBQUFBQUFBQ0ZHS1FjQUFBQUFBQUFBQUFBQUFBQUlNVW81QUFBQUFBQUFBQUFBQUFBQVFJaFJ5Z0VBQUFBQUFBQUFBQUFBQUFCQ2pGSU9BQUFBQUFBQUFBQUFBQUFBRUdLVWNnQUFBQUFBQUFBQUFBQUFBSUFRbzVRREFBQUFBQUFBQUFBQUFBQUFoQmlsSEFBQUFBQUFBQUFBQUFBQUFDREVLT1VBQUFBQUFBQUFBQUFBQUFBQUlVWXBCd0FBQUFBQUFBQUFBQUFBQUFneFNqa0FBQUFBQUFBQUFBQUFBQUJBaUZIS0FRQUFBQUFBQUFBQUFBQUFBRUtNVWc0QUFBQUFBQUFBQUFBQUFBQVFZcFJ5QUFBQUFBQUFBQUFBQUFBQWdCQ2psQU1BQUFBQUFBQUFBQUFBQUFDRUdLVWNBQUFBQUFBQUFBQUFBQUFBSU1RbzVRQUFBQUFBQUFBQUFBQUFBQUFoUmlrSEFBQUFBQUFBQUFBQUFBQUFDREZLT1FBQUFBQUFBQUFBQUFBQUFFQ0lVY29CQUFBQUFBQUFBQUFBQUFBQVFveFNEZ0FBQUFBQUFBQUFBQUFBQUJCaWxISUFBQUFBQUFBQUFBQUFBQUNBRUxNYUhRQUFBQUFBQUFENFdHWm1YWEs1UFhLNTNYSzUzSXR1ejdyZGNyazg4dnA4Q2dRQzh2djk4Z2NDQ3ZnRDhnY0M4dnNEOGdmODh2bjhDOGV6V2kyeW1NMnlXT1orTlp2TnNsam1mN1VveW1xVjNXNlRQVHBhRG51MG9xTnRja1JIeXg0ZHZmQjRqTU51NEZjRUFBQUFBQUI4S3FaZ01CZzBPZ1FBQUFBQUFBQ3dHUzZYVzVQVFRrMU9UYi81MWFuSjZXbE5Uam5sbkprMU90NktZaHgySmNUSEtTRXVkdTdYK05pRjJ3NTd0Tkh4QUFBQUFBQkFDRkRLQVFBQUFBQUF3Sll3TkRLbXdlRlI5UStOYUd4OFFoTlQwNHVtMkVRS3E4V2krUGhZN1V4TVVIcGFpdEpUZGlvdFphZlJzUUFBQUFBQXdBWlJ5Z0VBQUFBQUFFRFltWmwxYVdCb1pPNi80VkVOall6Szd3OFlIY3N3RnJOWktjbEpTazlOVm5yS1RxV25KaXMyeG1GMExBQUFBQUFBc0FwS09RQUFBQUFBQURDY3krMVJaMCtmZXZvRzFkTS9HTlpMVDRXTEdJZGRHV2twMnBXWnJ2eWNMSmE5QWdBQUFBQWd6RkRLQVFBQUFBQUF3Q2NYQ0FUVU56aXNydDRCZGZmMmEyUnN3dWhJVzE3U2pnVGxaR1VvSnpOZG1lbXBzbGpNUmtjQ0FBQUFBR0JibzVRREFBQUFBQUNBVDJKc1lsTGR2UVBxNmgxUTM4Q1FmSDYvMFpFaWxzVnNWbVo2aW5abFpTZ25LME03ZHlRWUhRa0FBQUFBZ0cySFVnNEFBQUFBQUFBK21xbHBwNXJhWHF1bDQ3VW1wNXhHeDltMjR1TmlWRktRcDlMQ1BDVW14QmtkQndBQUFBQ0FiWUZTRGdBQUFBQUFBRUxLN2ZHb3BiMVRMUjJkR2h3ZU5Ub08zcE95YzRkS0MvTlVYSkFyaHozYTZEZ0FBQUFBQUVRc1Nqa0FBQUFBQUFBSWlmYk9IalcxZHFpenA5L29LRmluWFpucEtpM0tVMGxCcnRGUkFBQUFBQUNJT0pSeUFBQUFBQUFBc0drZXIwOE5MZTJxYTJ6VmxIUEc2RGpZcEJpSFhmdDJGNnQ4ZDZHaWJUYWo0d0FBQUFBQUVCRW81UUFBQUFBQUFHRER4aWVuOUtLK1JTM3RyK1h6KzQyT2d4Q3htTTBxTHNqVi92SVM3ZHlSYUhRY0FBQUFBQUMyTkVvNUFBQUFBQUFBV0xkWFhiMTYyZGlxbnY1Qm82UGdJOHRNUzlHK3NoSVY1R1RKWkRJWkhRY0FBQUFBZ0MySFVnNEFBQUFBQUFEVzFOblRyd2ZWTHpRMk1XbDBGSHhpaWZGeE9ubGt2L0p6c295T0FnQUFBQURBbGtJcEJ3QUFBQUFBQUNzYW01alMzWWZWNmhzWU5qb0tESmFlbXF4ekp3NHBPV21IMFZFQUFBQUFBTmdTS09VQUFBQUFBQUJnaVZtWFd3K2YxcXFwN1pYUlVSQm1pZ3R5ZE9MUWZzWEZPb3lPQWdBQUFBQkFXS09VQXdBQUFBQUFnQVUrdjEvUFh6YnErY3NtK1FNQm8rTWdqTzB2TDlYUi9lV0tpcklhSFFVQUFBQUFnTEJFS1FjQUFBQUFBQUNTcE43K0lkMnNmS3hwNTR6UlViQkZ4RGpzT24vcWlIS3pNNDJPQWdBQUFBQkEyS0dVQXdBQUFBQUFzTTI1UFY1VlBuNnU1dmJYUmtmQkZsV1V0MHRuamgrU3d4NXRkQlFBQUFBQUFNSUdwUndBQUFBQUFJQnRyTFdqUy9lZlBKZkw1VFk2Q3JZNG15MUtwNDhlME82aWZLT2pBQUFBQUFBUUZpamxBQUFBQUFBQWJFUE9tVm5kcW55aTdyNEJvNk1nd21Ta3BlamltV05LaUlzMU9nb0FBQUFBQUlhaWxBTUFBQUFBQUxETnZPcnExWTE3aitUMStZeU9nZ2hsc1poMTRkUlJGUmZrR2gwRkFBQUFBQUREVU1vQkFBQUFBQURZSmdMQm9CNVV2MUJ0UTR2UlViQk5sSmNXNnZTeGc3S1l6VVpIQVFBQUFBRGdrNk9VQXdBQUFBQUFzQTA0WjJiMTg2MUtEWTJNR1IwRjI4ek9IUW42K3VJWnhiT2NGUUFBQUFCZ202R1VBd0FBQUFBQUVPRzYrd2IxeTUwcXVUMWVvNk5nbTRxeVduWHA3SEhsNTJRWkhRVUFBQUFBZ0UrR1VnNEFBQUFBQUVBRWU5bllxdnVQbnhzZEE1QWtIZGxmcnFNSHlvMk9BUUFBQUFEQUowRXBCd0FBQUFBQUlFTFZOclNvOGttTjBUR0FSUTZVbCtya2tmMUd4d0FBQUFBQTRLT2psQU1BQUFBQUFCQ0JIait2MDlQYUJxTmpBTXZhdTd0SVo0OGZNam9HQUFBQUFBQWZGYVVjQUFBQUFBQ0FDRlA1cEVhMURTMUd4d0JXVlZaU29NOU9IakU2QmdBQUFBQUFIdzJsSEFBQUFBQUFnQWh5OStGVDFUZTNHeDBEV0pmU3dqeGRQSFBNNkJnQUFBQUFBSHdVWnFNREFBQUFBQUFBSURTcVg5UlR5TUdXMHR6K1dnK3FYeGdkQXdBQUFBQ0FqNEpTRGdBQUFBQUFRQVRvN2h2VWs1cDZvMk1BRzFaVDM2eU96aDZqWXdBQUFBQUFFSEtVY2dBQUFBQUFBTGE0eVNtbnJ0K3VORG9Hc0drMzdqM1MrTVNVMFRFQUFBQUFBQWdwU2prQUFBQUFBQUJibU0vbjE5VWI5K1R4K295T0FteWF6ei8vLzdIWDZDZ0FBQUFBQUlRTXBSd0FBQUFBQUlBdDdNYjlSeHFmWk1JSXRyN0phYWV1M2FveU9nWUFBQUFBQUNGREtRY0FBQUFBQUdDTHFtOXVWMGRuajlFeGdKRHA2Ui9VODVkTlJzY0FBQUFBQUNBa3JFWUhBQUFBQUFDRVA3OC9JSC9BTDc4L29FQWdzSEIvNGJiZkw1bE1zcGpOc2xqTU1wc3RzbGpNYy9mTlpwa3Rsb1Z0QUVMRDVmYW9xcnJHNkJoQXlEMnVxVk54UWE3aVloMUdSOEVXTSt0eXkrVnl5K1YyYTlidFdianRlbk43MXUyVzErdGIvRjdHSDVEL25mcytuMy9oZUZici9Qc1hpOHdMNzJuTUM0OUZXUzJLam82V3d4NHRlN1JOOXVobzJkKzU3YkJISzhaaE4vQXJBZ0FBQU1Cb3BtQXdHRFE2QkFBQUFBRGcwM0s1M0pxY2RtcG0xalYzc2NybDBhejc3WVVzdDhlcjJUZmJQRjVmU005dHMwWEo4ZDVGSzdzOVdvNW8yNXZINWk1Z0pTYkV5UllWRmRKekE1SGsxM3NQMWRyUlpYUU00S1BJeWNyUWxjdG5qWTZCTU9OeWV6UTVOYTNKYWFlbXBweWFuSjdXNUpSVGs5Tk9UVHRuakk2M29oaUhYZkZ4c1VxSWoxVmlmTnpjN2JnNEpjVEhVdG9CQUFBQUloeWxIQUFBQUFDSVVCTlQ4eGVxcGpVMTVkVEUxTFNtcHAyYW5ITEs2d3R0MGVaanNkbWlsQkFYcTRUNHVRdFg4eGV3RXVMaUZCOFhZM1E4d0RDOUEwUDZ5N1hiUnNjQVBxb3Z6NTlTUVc2MjBURmdrT0hSY1EwTWoyaHdhRlFqWXhPYW1KcGFOTVVtVWxnc1ppWEV4U29wTVVIcGFTbEtUOW1wOU5Sa28yTUJBQUFBQ0JGS09RQUFBQUFRQVNhbm5Cb1lIdEhBME54L3c2UGpSa2Y2NkN4bXMxS1NrNVNlbXF6MGxKM0tTRXZoMCtiWUZ2eUJnUDdsMzMvUzFIVDRUb1VBUXNGaGo5WS9mbjlGVm92RjZDajR5Rnd1dC9xSFJqUTRQS3FCb1JFTmpveEdaQUZudmN4bWsxSjJ2bm1QOCtaOVRsd3NaV1FBQUFCZ0s2S1VBd0FBQUFCYmpOZm4wOUR3MkZ3QjUwMFJ4K1gyR0IwckxNVEdPQlkrWVQ3L0h4QnBxbC9VNjBsTnZkRXhnRTlpZjNtcFRoM1piM1FNaEpqYjQxRlh6NEM2K3diVU96Qkl5WEFkSFBab3BTWW5LVFU1U2Z2MmxNZ2ViVE02RWdBQUFJQjFvSlFEQUFBQUFGdkF3TkNJdXZzRzFOVTdvSUdoRWFQamJDblpHV25hbFpXdW5Ld01KU2NsR2gwSCtDQStuMS8vei8vOFFUNy85cDBnZ2UzRlpETHBmL3U3MzFKQTJPSUNnYUQ2aDRiVjNUdWdydDcrYlRIUjcyTkwyYmxET1ZrWnlzbktVRVphc2t3bWs5R1JBQUFBQUN5RFVnNEFBQUFBaENIbnpLdzZlL3JVMVR1Z25yNUJlYnhlb3lORkJJYzlXcnN5MDk5Y3hFcVgzUjV0ZENSZ1ErcWEyblR2MFRPall3Q2YxUEZEKzNSbzN4NmpZMkNEeGllbjNwUnc1cWJoYk9mbHFENjJxQ2lyc2pQU2xKT1ZvYnhkbVlxTmNSZ2RDUUFBQU1BYmxISUFBQUFBSUV4TVRqblYrcXBUYmErNk5EbythWFNjYlNFOVphZUs4bk5VbEorakdJZmQ2RGpBbXY3NVQxYzFPZTAwT2taWVNVMU9VaUFRME1qWXhKcjdXaTBXeVNUNS9RSHhJN0d0SXk3V29mL3kvYmRHeDhBNmVEeGVOYlc5VWtOcmg4WjRMMk9ZMU9RazdTa3VVSEZCam14UlVVYkhBUUFBQUxZMVNqa0FBQUFBWUtDcDZSbTFkblNxN1hYWHVpNG80K05KVDAxV1VkNHVDam9JVzMyRHcvcmg1MXRHeC9oZ21Xa3B1bkw1bkNUcC8vM1RYelhyY20vNldGYXJSZi81ZDE4ckx0YWg5dGZkdW43bndhcjcvNWZ2cnlndU5rWjNIejVWZlhQN3BzLzdxU1VsSm1oc1luTUZoNnlNVkIzY096ZGw1czZEYWswN1owSVo3WlA1NXRKWjVXWm5HQjBESytnYkdGSjlTNGM2WG5mTEh3Z1lIUWR2V014bUZlUmxhMDl4Z2JJejBveU9Bd0FBQUd4TFZxTURBQUFBQU1CMk16VTk4MllpVHJkR3hzYU5qb00zQm9aR05EQTBvc29uTlhNRm5md2NGZVh0b3FDRHNGSGYxR1owaEpBd204MnlXaTJTcEEvOXBOanhnL3NVRit0UUlCRFFzNWVOSDV6TlpESnBUM0crZGlRbXFPcEp6Wkx0Vm90Rnh3OVg2T21MZXJuY25oV1BrNW1Xb3FoMVRxY0lCb1BxNnUxZmNYdHhRYTR1bmo2cXh0Wlh1dnZ3NmJxTythNVloME01V2VtUzVwYTQyYXJxbTlzbzVZUVpsOXVqcHRZT05iUjBhR0pxMnVnNFdJWS9FRkJyUjVkYU83b1VGK3RRYVdHK3lrb0tGQmNiWTNRMEFBQUFZTnZZdXY4U0J3QUFBSUF0cHFHbFF3MHQ3Um9hR1RNNkN0YXdVTkI1L0Z3WmFTbmFXMXFrNG9JY28yTmhHd3NFZzJydjdERTZSa2lZekthRjI4RVBtS2lSbVphaWZYdEtKRWtQbjlacWVQUnR5YkVvYjVmYVhuZHY2SGpGK1RrNmVuQ3ZFdVBqSkVrOWZRUHE3SGxibGpHWnBOOTg4Wm5TVTVPVmxaNnFINjdka3NmalhmWlk1MDRjVnRLT2hIV2QxeDhJNkwvLzB4OVgzTDY3TUU5bXMxbmxwWVVLS3FoN0Q1OXQ0RlZGanRmZGZmTDZmSXF5OHVOTW80MU5US3FtcmxtdHJ6cmw5ek1WWjZ1WWRzN3FhVzJEbnIxc1VONnVMTzB2SzFGbWVxclJzUUFBQUlDSXg3OWlBUUFBQU9Bam1wbDFxYmF4UlEzTkhYSjdWcDZxZ1BEVlB6aXMvc0ZoUFhqNlFudDNGNm04dEZEUk5wdlJzYkROREE2TktoQkdTOEo4ZS9tY2RpVEdyMnRmbDl1alAvejR5OEo5cytsdEtTY1EyTnlzSEZ0VWxDNmRQUzZUU2VyczZkZUxoaFpKYzhXWjMzMTVRUmxwS1VwNDluTE42VGxtczFrbEJUbmFYNzViTzk4cDBmUU9ETW45WHVFbUdKUWFXdHFWbnBxczVLUkUvZWJ6ei9TWDY3Zmw5ZnBXUEw3YjQ1WFh1M3h4eDJLeHlHR1BYdk8xL255clV0OSsvcGt5MHBLMXQ3Ukl3VUJROXg4L1gvTjVrYWh2WUVpNTJabEd4OWlXZ3NHZ09ycDY5Ykt4UlgwRHcwYkh3UWNJQnFWWFhiMTYxZFdyblRzU1ZWRldySktDUEZrc1pxT2pBUUFBQUJHSlVnNEFBQUFBZkFSOUE4TjYyZGdTTVpNdElEbG5adlhvMlV0VjE5U3J1Q0JYQi9hV0tpbHhmWk13Z0EvVjB6OW9kSVJGWW1NYzYxNyt4UHJlWkJQVG9sTE81b3BHRjg4Y1UxeHNqQ2FublByMTNzT0Z4NE5CcWF0M1FCbHBLVHA2Y0s5Nit3YzFNRHk2NVBuMjZHZ2QyVittdmJ1TEZ4VmpPbnY2OWJTMlFRTkRJOHVldDZudHRXdzJtMDRmUGFEVTVDUmR1WFJXUC81NlZ6NmZmOW45cTJ2cVZOdll1dXkyM094TWZYUHB6SnF2MWVmMzYrcU51L3JkVnhlVW5MUkQrL1lVeSsvMzY4SFQyaldmRzJsNitpbmxmR29lajFmMXplMnFhMjdWdEhQVzZEZ0lzZEh4Q2QydXF0YUQ2bHFWbFJhb1lrOEp5M1lDQUFBQUlVWXBCd0FBQUFCQ3FMSDFsVjQydG1oa2JNTG9LUGhJL0lHQW10cGVxYW50bFRMVFUxU3hwMFFGdWRsR3gwS0U2dzJ6VXM2VEYvV3lSNytkR0pXVGxhSDhuQ3k1WEc0OXJxbGJ0Ty83aFJXeitlMDBoa0J3NDZXY2N5Y09LejhuUzE2dlR6L2R2TDlrQ2FtNXBWa3lsWmF5VTU5L2RsTC8rcGRyOHJ3M3plYll3YjF2TXdRQ2FudmRyWnE2Wm8yTXpTMkJaVEdiNVYraE1GVGIwS0tFdUZqdDIxT3NqTFFVblRsMlNMZXJuaXphSi9yTjE4YnJXM21LemtaNHZENWR2WEZmMzErNXJCaUhYYnVMQy9TeWFmdVZKTUx0K3lDU3VUMGVQWC9acEpkTnJTdVd6aEE1NW4rL2ErcWF0YnNvWDBjUGxDczJ4bUYwTEFBQUFDQWlVTW9CQUFBQWdCQm9ibit0aDA5ck5UUHJNam9LUHFHK2dXSDFEUXhyUjBLOFRoMDlvTnpzREtNaklRTDVBd0gxRFliWGNqSHRyN3NYM2JmWm9wU2ZreVdQMTZmNjV2YUZ4Mk1jZHYzK3E0czZzcjk4NFRHcjFiSncrKzkvLzgyYTUvcmgyaTA1WjJabGk0clNoZE5IRjBwd055c2ZhOWJsVW1KOG5HeTJLTm1qbzJXMzIyU1BqdGJrdEZOcEtUc1ZGeHVqMDhjTzZsYmxreVhIblpsMXFiNjVYZlhOYlpwMXVSZHQrNGUvK1VZOS9ZT3FycW5YNUxSenlYTXJuenhYWWtLOHJCYXpIajU5c1doYlhHek13cVNKeWFtbHo5MHM1OHlzZnJwNVgyZU9IZFN2ZHg5dXUwS09KQTJQanN2cjh5bkt5bzgwUHhhUDE2ZWF1aWJWTnJhc3VqUWJJbE13R0ZSamE0ZWEyMStwckxoUWgvZVhNVGtIQUFBQStFRDhDeFlBQUFBQVBrRC80SWp1UDM2bTRkRnhvNlBBUU9PVFU3cDY0NTZ5TTlKMDl2Z2g3VWlNTnpvU0lrai80TENDd2FEUk1UYkZZallySVQ1MnhlMnJiWnMzLzlvdEZyUHljcklXSHYveS9LbDFaZGhkbEsvV2ppNTE5dzBzUEZiYjBLSUgxUzhVV09icmFqTE5MYzlWV3BpbnRsZmR5NVp5Z2tIcCt1MHErZjMrSmNlb0tDdVJORGNoYUhCazZkSlpTODRuMDVyN3pCc2FHZE9mZjdxNTd2MGpVVS9mb1BMZitmOEFvZUgxK1ZUYjBLS2ErdVlsMDZldy9RUUNRZFUxdDZteHRVUGx1NHQwYU4rZVJVdjlBUUFBQUZnL1Nqa0FBQUFBc0FuVHpobFZWYjlZTWkwQzIxdFAvNkQrNVllZlZWNWFxR01IOXkxYTNnZllyTEh4U2FNamJOcXMyNjNiVmRXTEhzdE1UMUZwWVo3OC9vRHVQWHEyN1BPU2t4SzFiMCt4Sk1udm4xdEdhdGJsVmxkUHYvSjJaUzdzRnd3RzVYSjc1SEs1TmV0MnkrVnl6OTEzei8xYVZsS2dwTVFFblQ5MVJQL3l3ODhMenh1Zm5GcTJrQ05KRHZ2YnFSRE9tWmtWWDl0eVMxUHR5a3hieU4zUzBibnFzajhlcjBlU1pEYWJWRkZXb3A2K0FjMG5tblhOdlJZc05UWXhTU2tueEdycW0vWDhaYU5jYm8vUlVSQm0vSUdBYWh0YVZOL1VwcjE3aW5XNG9relJ0aWlqWXdFQUFBQmJDcVVjQUFBQUFOaWdSODllNnRuTFJxTmpJSXpWTjdlcnVmMjFqaDNZcS8zbHBVYkh3UmJuOW16ZEMrVStuMStOclIyTEhyTmFMU290ekpQWDYxMnliVjVCYnZiYlVrN2diYkdsNmttTmFodGFORFByMHF6THRXYUpZR1IwWEwvOThyd0doMGRsTnBzVkNNelZYbFpiL3VqZFNWY1RVOU95V2l6TFRvancrbnlMemwrVW42TUxwNC9LYkRMSjVmYm9TVTNkcXRsR3h5Yms4WGhsczBYcDlORURpN1k5cUg2aGwwMnRpckV2djJ5TWM5YWxRQ0N3NnZFakZjV1IwQmtZSHRYTmU0ODBNVFZ0ZEJTRU9YOGdvQmYxeldwcGY2Mnp4dytwTUcrWDBaRUFBQUNBTFlOU0RnQUFBQUNzVTkvZ3NHN2VmNnlwWlpZeUFkN244L2xWVmYxQ3plMnZkZW5zY2UzY2tXaDBKR3hSa1ZaQ3NGb3RraVNmZitVcE1oYXplZUYyd1ArMmZESXhOYjJoQWtIdndKRCsrTmRmTlRReUprbWFjanFWRUIrcm92d2NOYmErV2xKNGluSFlkYmlpVEpJME9lV1V6K2RYWVc2MnZsaG1xYXptdHRlNldmbFlGb3RabDgrZVVFRnU5c0xydW42N1NqT3pybFd6ZWJ3K1hidGRwUk9ISzVTWUVDZXo2ZTFybnBwMktpczlWVmN1bjF2MnVYKzZla09EdzNOTFkzMS81YktTRWhOV1BJL0ovSFo1ck8rdlhKWldXUWx0YUhSTVAveDhhOVhjUm5OSDJQZURFYnhlbjZxcVg2aWhwZDNvS05oaVpsMXVYYi96UUxuWkdUcC82cWhpSE1zWEJ3RUFBQUM4UlNrSEFBQUFBTmJnOFhwVitiaEdUVzJ2akk2Q0xXaGtiRUwvK3Bmck9yaDN0MDRjcmpBNkRyYWdTQ3ZsMkt4elM1OHN0L3pUUFBPN3BaejNscG42N09TUkRTMWY5TmRmN3k3Y2JudlZwZXlNTktVbUorbC8vOCsvay8rZGFUT205ODdiMERwWFdBaHFicG1zaGYxTWIwc3UwdHp5V3NPajR5ckl6ZGEwYzBiWDd6eFlLTXlzcGFkL1VILzg2Ni9MYnR1Vm1iN292TXVkVzVLc0ZzdEMwV2t0VnN2cSs2MjFQUnhzNWNsUjRhQ3pwMCszcTZyWExJMEJxK25zNmRmLzkrZWZkT0pJaGZhV0Zoa2RCd0FBQUFocmxISUFBQUFBWUJWdHI3dDEvOUV6emJyY1JrZkJGdmU4cmtsdHI3dDE4Y3d4WmFhbEdCMEhXMGlrVFFheHYxa0thclhYTlYrTzhmdVhMdEVVSFcyVHd4NnRZREM0cExEenJ2bHBPNHVLTmkwZHN0bHMycmU3U0xFeE1Zc204a2h6QmFDcGFhY2FtdHRWVTk4c1Nlcm83TkYvK3g5L1dOam4vS2tqMmxOY3NPaDVUMnNiTkQ0eHFjN2Vmdmw4SzA4QTJvanV2b0ZGNTQyUGpkRS9mbjlseVg1WGI5NlR4Ynh5bVNadlY2Wk9IdGt2U2ZycDVuMU5USzQ4YVdpMTZVWGh3dVhtNytQTm1IVzVkZmZoVTNWMDloZ2RCUkhDNi9QcDNzTm5hbTZibXdpWUdCOW5kQ1FBQUFBZ0xGSEtBUUFBQUlCbHpNeTZkTHZxaVRwNytvMk9nZ2d5TmUzVUR6L2YwcDdpZkowNmVrQzJxQ2lqSTJFTE1KdVhUa2ZaeWh4dlNqbXJUZXF3TEpSeVZpNkpOTFc5MHUycTZtVzMyYUtpOUYvLy92ZkxicXVwYTFKTlhaUE1KcFBNbHNXbG5BOHAxT1JrWitqaW1lT2JmdjZ2OXg3cVZWZnZocDgzTlQyejZ2YlUyYVNGMjVQVFRvMVBUbTM0SE9FbHNyNGZQb1h1dmtIOWNxZEtiby9YNkNpSVFJUERvL3JYSDY3cHpQRkRLaXNwV1BzSkFBQUF3RFpES1FjQUFBQUEzdFBaMDY5Zjd6NlF4N3Z5MGlyQWgyaHNmYVhPbm41OWRlRzAwbEoyR2gwSFlXNit4QklwWW1NY2tyVHFCTEw1c3N6SG5Od1NDQVlWQ05GVUcwbXliR0FacWVXWWwxbWFDa3RGMnZmRHh4UU1TbytmdjlTemw0MUdSMEdFOHdjQ3V2T2dXcjBEZ3pwLzZ1aVdXQW9QQUFBQStGUW81UUFBQUFEQU94NDk0K0lWUG8yWldaZitkUFdHemh3N3FIMTdpbzJPZ3pCbWo2QVNnc2trSlNVbVNKSW1wbFplUm1tMTVhdmVIc3UwWlBtcGVSYkw4by8vM1crL2tDMHFTdmNlUGRQcjdyNFZqNTJhbkNUbnpPeXEwM3plZDZlcVd2Y2VQdFB2dnJxZzVLUkVQWHhXcS9xbTlsV2ZjM0R2YmgycTJLTkFJS2loa2JGMW4yczdvNVN6UGk2WFc5ZnVWS2x2WU5qb0tOaEdXanU2TkR3NnJxOHZubUU1S3dBQUFPQU5TamtBQUFBQUlDNWV3VGozSHo5WDM4Q1FMcDQ1L2tGVE5oQzVISGE3MFJGQ0ppa3hZZUgvOCtGVlNpanpaWnZWSnVYc0xzclg3cUw4RFowL0xqWkd0cWdvV2EzTC8wZ3NOenREQi9mdVZtWjZxZ2FHUnZURHo3Y1VDQWJYZFd5ZjN5LzUvV3BvYWRmWjQ0ZFVWbEtvbXJvbXJmVDBLS3RWWmFXRmt1YVc0cHB5cnI0TUZlWkUwdmZEeHpJd05LS2ZiMVd1T28wSytGakdKNmIwYi85eFhSZFBIMU5oM2k2ajR3QUFBQUNHbzVRREFBQUFZTnNiSEI3VlR6ZnZjL0VLaG1udjdOSEkySFY5Yy9rc255ekhFbzdveUprTWtwMlJKbWx1V1ozaDBmRVY5NXN2N3ZoWEtlVTRaMlkxT2o2NTdEYXoyYlJ3cnJYWW9xd3F5czlSUlZtcGtoTGpKVW1CUUVEamsxT0tqclp0K08rR2x2YlhPblp3bnhMaVlyVnZUNGxxRzFxVzNlL29nWExabzIzeStmMTZXbHUvb1hOc1p3NUg1SHcvZkF5TnJSMjZYVlZ0ZEF4c2N6NmZYOWZ2UE5DQjhsS2RQTExmNkRnQUFBQ0FvU2psQUFBQUFOaldPbnY2ZGZYR1BhTmpBSnFZbXRZZmZ2eEZ2LzNpdkZLVGs0eU9nekN5bFpmcmlZK05VZkxPSFhyVjFTdEpLbmd6TldGZ2FGaGVuMi9GNTBXOW1XVGo4NjFjeXVucTdWK3hmR0NMaXRKLy9mdmZyL2hjazBuYWxabXUzVVg1eXMvTmt0VXlWd0x5ZUgxcWFHN1RpNGFXRFMxZDlTNlAxNmRuTHh0MThuQ0ZqaDNjcTQ3T0hrMi9Od1VuUFdXbktzcEtKVWxQYXVvMTdaemQxTG0ySXlibHJLeXV1VTMzSGo0ek9nYXdvS2ErV1I2dlY1K2RQR0owRkFBQUFNQXdsSElBQUFBQWJGdXZ1bnIxODYxS28yTUFDN3hlbjM2NGRrdS8rZnd6cGFjbUd4MEhZV0puVXFMUkVkYk5iRGFySURkYnV6TFR0U3N6WFFueHNacDJ6dXBWVjYvaTQyS1VrWm9pU2VybzdGbjFPUFBMUzYyMmZOV0h1SERxbUN3Vzg4TDlpY2xwTmJTMHE3NmxYVjd2eW1XaDlYclowS0t5a2dJbHhzZnB5L09uOU84LzNaUS9FSkFreFRqcyt2TENhWmxNMHRESW1GN1VOMy93K2JhVG5Uc1NqSTRRbG1vYldsVDVwTWJvR01BU0RTMGQ4dnNEdW5qbW1ORlJBQUFBQUVOUXlnRUFBQUN3TGJXLzd0YjFPdytNamdFczRmUDU5WmZydDNYbDhqbGxwYWNhSFFkaElNWmgxNDZFZUkxUFRoa2RaUWxiVkpReTBsS1VuVDYzVkZSY3JFTmZuaisxYUovNTVZWU83dDBqazBrS0JJTnFlOTI5Nm5HajFyRjhWVlpHbWo0L2QyTFpiV2F6ZWRuSDUxa3Nadm44ZnJXLzdsWmpTNGY2Qm9jWGJVOVBUZGJROEtnQ3dlQ3F4NW1YRUJlcnJJeFVOYmErbXNzZENPalh1dy8xM2RlWGxKcWNwTXZuVHVqNm5RZXlSOXYwN2VmbkZPT3d5K1gyNlBydEtnWFhlWTYxV0syV1ZTY0xSUUs3UFZvN0V1S05qaEYycWwvVTYwa05TNkFoZkRXM3Y1WS9FTkRsczhkbE1wbU1qZ01BQUFCOFVwUnlBQUFBQUd3N2phMnZkTHZxaWRFeGdCWDUvUUg5NWRwdGZYUHBqSEt6TTQyT2d6Q1FuWmtXTnFVY1c1UlZ4dzd1VTJaNnFuYnVTTlJ5MTFmZEhvKzYrd2JWMHplZzd0NEJKY1RGYW5keHZpU3A3VldYbkRPckw5YzBQeWxudFNXdUV1SmlsUkFYdTZuMUVNY2RBQUFnQUVsRVFWVFhVTnZZcWlmUFg4cXp3bFNjejgrZGxOVnEwYzM3ajlUWjA3L3FzZmFXRnVua2tmM3E2dTFmS09WSWMxTndLcDg4MTluamgxU1FtNjJ2THB6V3poMEppbytMbGMvdjEvWGJWWnA2YjFtcnpTb3JLZENlNGdMOTZlcU5rQnd2WE9WbVpSZ2RJZXhVUHFsUmJVT0wwVEdBTmJXOTZwTGY3OWNYNTAvSlRERUhBQUFBMndpbEhBQUFBQURiU2wxem0rNDlmR1owREdCZHJ0NjRyeS9QbjFKQmJyYlJVV0N3N0l3MDFUVzFHUjFEa3VUekIxUmVXcmhvR2swd0dOVGc4S2c2ZS9yVjFkdXZvWkd4UmMvNTdaZm5aVEdiRlF4S3oxODJybm1PcVBubHExYVovTkxhMGJuaWNqMjJxQ2o5L1hkZnIvamNnYUdSRlFzNWtoUWRIYVVvcTFVMlc5U1NiUmJMM0JTZkdJZGQzMzcrbVhabHprMEpzcjZaN3ZPdXVxWTJPZXgySGRsZnByeGRtUXV2NmVyTmUrb2RHRnJ4L091VkVCZXJ6MDRkVVhaR21tWmQ3ZzgrWHJqTGZ2TzF4cHdYRFMwVWNyQ2x2T3JxMWIySHovVFp5Y05HUndFQUFBQStHVW81QUFBQUFMYU5qczRlQ2puWWNxN2RydEozWDE5VWVtcXkwVkZnb0YxWjZVWkhXQkFJQkRRd05LcWt4SGgxOXZhcnM2ZGYzYjM5Y251OHkrNS9jTi91aGFYWVhqYTJhSFI4Y3MxenpCZGNmS3RNeXZINS9Tc1dVZnord0pybldJblpiRm9vQmMzTXVwWnNuMTgrNmQzZms4YldEbFV0VXhES1NFdFdidmJTNlM3cHFja2FHQnlSUDdDNW5HYXpTUWYzN3RhUkErV3l2aWtKaGFMa0UrNXltSlN6b0c5Z1dBK3FseStsQWVHc29hVmQ2YWs3dGJzbzMrZ29BQUFBd0NkQktRY0FBQURBdGpBK01hVWI5eDRaSFFQWWxKOXZWZXJ2ZnZ1bEhQWm9vNlBBSUZGV3E3SXowdFRUUDJoMEZFblM5VHRWNjVyTVVweWZveE9IS2lSSlU5TXpldlQ4NWJxT0gvOW1XU3EzeDdQNWtLdFliZVdVR0lkajRiYlR1WGlacmV5TU5LVW1KeTNjbjVsMTZWYmxZM1gxRGl6YUx5czlWUWYyN2w1VXlHbDcxYVgwMUJURnhUcDAvT0ErbFpjVTZrVkRpeHBiT2xaZHBtdWV6V1pidVAzbCtkTUxmeDdNekxwMDkrRlR2ZXJxWGZNWVcxbkt6aDM4R2ZqR3pLeExQOSs2cjJEUTZDVEE1dHlwcWxaeTBnNmw3TnhoZEJRQUFBRGdvNk9VQXdBQUFDRGllWDArWGIxeFR6Ny95c3VnQU9GczF1WFd6emZ2Njd0dkxoa2RCUWJhdDZjNGJFbzU2eW5rbEpVVTZPeUp1U1ZLdkY2ZmZycDViOVhscU9abHBxY3NsQy9HSjZjM2xTOHE2dTJQdklMdk5CZjgvb0FVSmNYRnhxejQzT1NrUkVsU0lCalUxTFJ6MFRiVE8yMmU5czRlM2E1NklzK2JDVUgyYUp1S0MzSzFwemhmeVVsdkx6U1Bqay9vM3NObjZoc2NWbFNVVmFlUEh0U2U0bnpGeGNibzlORURPbnBncjE1MTlhajlkYmU2K3daV25QTHo3bVNlK2E5UGM5dHIzWC84WEI3djhsT0tJa25GbmhLakk0UUZmeUNncXpmdXJUaVpDdGdLQXNHZ3J0NjRwLy8wbXk4bzJ3RUFBQ0RpVWNvQkFBQUFFUEYrdWZOQWsrOWRXQVcybW9IaFVUMm9mcUdUUi9ZYkhRVUd5ZHVWcGRnWWg1d3pzMnZ2YkNDTHhhd1RoL2VyWWsreHBMa1N3ZlU3RHhZdFc1V2JuYW5pL0J6TnpNNXExdVdXUHhDUTMrOVhYR3lNOXUyZWUxNGdFRlJQMzhDeTUzaGZqTU91YUp0TmJvOUhnV0JRRldWdkN4enZMa0UxT1RVdGh6MWErM1lYYTJKeVdtNzM0a2s4MGRFMm5UZzhOOWxuY0doRWdmZEdrWFQzRGVoWmJhT2NzN09xYTJwVGJJeERKZm01eXN2SlVuWkdtc3ptdDZXZHNZbEpWZGZVcSsxMTk4SmpYcTlQdDZ1ZXFLNnBWU2VQN0ZkMlJwcHNVVmFWRnVhcHREQlBnVUJRdzZOamV2aXNWcjM5YjVlak1wdk5PcmgzOTZMWGRMdnFpVHA3K3RmMTlkbnFvbTFSS2lySU1UcEdXTGhWK1ZqRG8rTkd4d0ErMk15c1N6L2R2Sy92dnI2NHFQQUlBQUFBUkJwS09RQUFBQUFpV2sxOTg3YTVhSW5JVjFQZnJMU1VuU3JNMjJWMEZCakFaSklxeWtyMG9QcUYwVkZXRkJmcjBHKytPSy9FK0RoSmtzZnIwODgzNzZ0M1lHalJmbjYvWHlXRnVhc2VxN2F4WlYwVGVTUXBOVGxKWDE4OHMrVHgwZkdKUlNXbTJzWldwYWNtS3piR29TL1BuMXIxbU05ZU5pNzcrTHRMY09Ydnl0TFpFNGNXN2dlRFVtZFBuK3FhV3Bjc2FmV3U0ZEZ4L2NmMU8wcEwyYW1Lc2hJVjV1MlMyV1NTMld5UzJXeFcvK0RJb3YwRGdZQmUxRGZyK0tGOWFudmRyYnNQcXJmVnBKUzl1NHRsTVp1TmptRzQxbzR1dFhaMEdSMERDSm5CNFZFOXJxblQ4WVA3akk0Q0FBQUFmRFNVY2dBQUFBQkVyUEhKcWJDK2VBMXN4cTNLSjhwSVMxR013MjUwRkJpZ3JLUlFUNTdYaGUxeWZOUE9XUTBOanlreFBrNmo0eFA2NWU1RGpiMHpJV2ZlNlBpRVBGNmZyRmFMek85TlNKaVpkYW11cVUxUGF4dldmZDczSjRkNHZUNE5qWXpwN3FPbml4NXZlOVVscjllcmtvSTh4Y1hHTEpwc0k4MlZoU2Fubldwb2J0ZkE4T2lhNTYxcmJsUHVya3pGT094cTdlaFU2NnV1RFUweUdod2UxYTkzSCtyK28yY3F5TjJsL0p3czNYLzhUSUhBMGlXc250YzFhblI4UXErNys5WjkvRWhnTXBtMDc4M1VwZTNNNC9IcTNxTm5Sc2NBUXE3bVpaTktDL08wSXlIZTZDZ0FBQURBUjJFS0J0K2J3d3NBQUFBQUVlTFBWMitzNjZJcXNOVVU1ZTNTNTUrZE5Eb0dESEwzNFZQVk43Y2JIV05GRm90WiszWVhxN2F4ZGRseXlmdE1ieWJFbUV3bUJRTkIrZGZ4bk9XUE16ZXBCcEdsdUNCSGw4K2VNRHFHNGU0OHFGWkRTNGZSTVlDUElqMDFXZDk5ZmRIb0dBQUFBTUJId2R4WEFBQUFBQkdwc2JXRFFnNGlWdHZyYnZYMkQ2MjlJeUxTNFlveVdhMFdvMk9zeU84UHFLYStlVjJGSEVrS0JvUHkrd1B5K2Z5Ykx1VE1IV2ZUVDBXWXNsak1Pbkdvd3VnWWhoc2FHYU9RZzRnMk1EU2lwclpYUnNjQUFBQUFQZ3BLT1FBQUFBQWlqc3Z0VWRVVGxxMUNaTHRWOWNUb0NEQkliSXhEcDQ4ZU5Eb0c4TkVkUDdoUGNiRXhSc2N3VkRBWTFNM0t4MGJIQUQ2NnlzYzE4bmk4UnNjQUFBQUFRbzVTRGdBQUFJQ0lVL1drUmg0dlA5UkhaSnVhZHVyeDh6cWpZOEFnWlNVRnlreExNVG9HOE5Ha0ppZHBmM21wMFRFTTk2SytXV1BqazBiSEFENDZqOWVyeWljMVJzY0FBQUFBUW81U0RnQUFBSUNJTWpZeHBlYjIxMGJIQUQ2SnA3VU5jbnM4UnNlQVFTNmVPUzZMaFIvdElQS1l6U1pkUG5mQzZCaUc4d2NDcXE1dE1Eb0c4TWswdGIzU3RIUEc2QmdBQUFCQVNQR1RHd0FBQUFBUjVXVmppOUVSZ0UrcW9ibkQ2QWd3U0h4Y2pFNGRPV0IwRENEa2poN1lxOFQ0T0tOakdLNjFvMU5lcjgvb0dNQW5WZGZVWm5RRUFBQUFJS1FvNVFBQUFBQ0lHRjZ2VC9YTjdVYkhBRDZwRnczTlJrZUFnZmJ1TGxKUjNpNmpZd0Foc3lzclhZZjI3VEU2UmxqZ1BRMjJvOGJXRGdVQ1FhTmpBQUFBQUNGREtRY0FBQUJBeEtocjVwTzFhNG1MalZGeVVxSWM5dWdWOTRseDJKV2NsS2dZaC8wVEpzTm16YnJjYW52ZGJYUU1HT2ppMmVOS1R0cGhkQXpnZ3lYR3grbkw4NmVNamhFV3hzWW5OVGc4YW5TTVRZbUxqZEc1RTRlVm41TmxkSlF0S1NreFlkUFB6Y3BJMVpYTDUzVGw4am5GeGNhRU1OV240M0o3MU43Sit4b0FBQUJFRHF2UkFRQUFBQUFnVkY0MnRob2RZUkdyMWFLRGUzZnJXVzJqL0lHQTBYRWtTU2NQVjZnb1AwZVBuOWZwYVczRHN2c2NyaWpUM3QxRnFtMW9VZVdUbXBDYzEycTFxTFF3YjlsUFArL2RYYVI5ZTRyMStIbWQyaitnWEdLUHRxbTh0RWorUUVBMWRVMGZHbmxMcVcxb1lWcktObVl4bTNYbDhsbjk2MSt1eWVYMkdCMEgySlNvS0t1Ky9meWNvcXo4dUZLU2FzUHNQYzFHL09hTHo1UVlINmY4bkN6MURneko0L0VhSFdsVHJCYUxqaCt1ME5NWDlhdisyWnFabHFLb3FLaDFIVE1ZREtxcnQzL0Y3Y1VGdWJwNCtxZ2FXMS9wN3NPbkc4NGM2M0FvSnl0ZDB0ejMxRlpWMzl5bTR2d2NvMk1BQUFBQUliRjEzNWtEQUFBQXdEdmFPM3ZrbkprMU9zWUNrMG42N3V0TFNrNUtWSHhjckc3ZWY3eGtINHZGckIwSjhSOTBudkhKS2ZuOTRWSDRXYzN4UXhXcTJGT3MvZVdsK3VPUHY4amo5UzFzeTgvSjFvNkVlQjNjdS91RFNqa09oMTNIRHU2VnorZmZWQ2tuMm1aVGJJeGRNUTdId3E4eERydGlZeHhxYU9sWTlTS2EwUWFHUmpRME1xYlU1Q1NqbzhBZ01RNjd2cmwwVnYvKzAwMEZnaXo3Z2EzbjZ3dG5GQjhYYTNTTXNOSDJxc3ZvQ0p2Mm9QcUZ2cnB3V2pFT3U0NGQyS3Y3ajU5ditsanhjYkdLamZuNGsvdUdoc2NXRmFoTnBybHlVWHBxc3JMU1UvWER0VnNybG92T25UaXNwQjNybTI3akR3VDAzLy9wanl0dTMxMllKN1BaclBMU1FnVVYxTDJIenpiMlFpSkUzOEN3Wm1aZFRHMEVBQUJBUktDVUF3QUFBQ0Fpdk83cU5UckNJc0dnVk5mVXBzOU9IbFpwWVo0R2gwZFYxN1I0ZWEyZE94TDEvWlhMSDNTZWYvdVA2eG9abTVBMHQyVEJ5Y1A3VjkwL0lUNU8wdHgwbXBXV2xZaC9zOXhCY1VHdU10SlNWajNlNCtkMWE1WlYwbEoyYXQvdVlrbFMzOERRb2tLT0pOWFVOV3BYWnBwU2s1TlVsSi96MFM1RUppWEc2OHp4UTdKYXJZcXlXaFZsdFNqS2FwWFZhcFhWYWxuMXVmWm9XMWlYY2lTcDdYVTNwWnh0TGkxbHA4NmZPcXFibFV0TGdFQTRPM1gwZ0xJeVVvMk9FVFpHeGliazhXN042VEtTOUtxclY3MzlROHJLU0ZWNWFaR2V2V3pVekt4clU4YzZVRjZxdmJ1TFFweHdxWC8rODFWTlRqa1g3Z2VEVWtOTHU5SlRrNVdjbEtqZmZQNlovbkw5dHJ6dnZZZDVsOXZqbFhlRjN6ZUx4YkxxMHFIemZyNVZxVzgvLzB3WmFjbmFXMXFrWUNENFFhV21yYXkzZjBqRkJVekxBUUFBd05aSEtRY0FBQUJBUk9nTXc4SkVRMHU3c2pQVFZKUzNTNmVQSHRUSTJMajZCMGMrMnZuc050dTZTeGt4RHZ1YW56NTIyS1BYdklCa2o3YXR1dDFzTnVuQ3FhTXltYVJabDF0VjFTK1c3TlBkTjZqZWdTRmxwYWZxMUpIOTZ1enVrOWUzOGtXdnpZcU90aWs3STIzRjdZRkFRQzYzUjg2WldVMDdaelR0bk5IVS9LL1R6aFdmRnk2NmV2cDE4bkNGMFRGZ3NOS2lQRGxuWi9YbzJVdWpvd0RyY3FDOFZQdkxTb3lPRVZaNit3ZU5qckRJcnN4MDJUYTRGTkxnOEtqUzA1SlYzOVNtak5Ua0RUMjNiM0JZc3k2M0pNbmxkbXZhT2JPd3pXUXlLVGJHOFdhYlI3NFF2Vjk0ZjJsTlNXcHFleTJiemFiVFJ3OG9OVGxKVnk2ZDFZKy8zcFhQNTEvMkdOVTFkU3N1TzVhYm5hbHZMcDFaTTRmUDc5ZlZHM2YxdTY4dUtEbHBoL2J0S1piZjc5ZURwN1ViZTBFUm9IZGdrRklPQUFBQUlnS2xIQUFBQUFCYjN1U1VVNjQzRjIvQ3plMnFKMHBOVGxKQ1hLeSsrT3lVL3ZEakx3dWZGaDhhR1Z0MUNZUDFlSGVwaGM3ZWZ2M3puNit1dXYrWll3ZVZtNTJwRncwdHFtdGEvc0xSMGYxN1ZWS1lxNmEyVjNwYTI3RHE4ZGI2NVB1Wlk0Y1dsblNvZlB4OHhhVWZLaC9YNkcrLy9WeXhNUTZkUFhGbzJlVytRdW5hN1NxNTNHNjUzUjY1UFY2NVBaNFZMN0p0RmFQakUvTDdBN0pZekVaSGdjRU83ZHNqU1JSekVQWU9sSmZxNUpIVko3eHRSejFoVnNvNWMvemdwcGZickNnclVjVUdTMWQvL2ZXdXVub0hKRWxQYXVyMXBLWitZVnZLemgzNjIyOC9seVJkdjFPbDN2NmhUZVZhcjlxR0ZpWEV4V3Jmbm1KbHBLWG96TEZEdWwzMVpORSswVzhLeXFFcUZIdThQbDI5Y1YvZlg3bXNHSWRkdTRzTDlMS3BWZFBPOEZtbTlWTUl0KzhEQUFBQVlMTW81UUFBQUFEWThzTDVoL1plcjArLzNIbWc3NzYrcUJpSFhaK2ZPNmtmcnQxYTJQNXVxZVpEK1h6K1JVc3ZMR2ZhT2F0WjE5eW56bGZhZDNwbTVzMCtzMnNlYnpXN2kvSlZYbG9vU1dydjdGSHJLc3RTall5TjYwVkRzdzZVbDZxME1FLzlnOE5xYU9uWTlMblg4cXFyVjhIZzBrL0ZiM1c5QTRQS3ljb3dPZ2JDd0tGOWUyUzFXRlQ1cE1ib0tNQ3lLT1NzTE56ZTEweE1UaXU0ekNTWmorWDlaUzdmbGZoT09XaDhZdXBUeEZIbGsrZEtUSWlYMVdMV3c2ZUxKLzdGeGNZc1RCNzhrUGRNNzNQT3pPcW5tL2QxNXRoQi9YcjM0YllyNUVoelg4K1pXZGVha3gwQkFBQ0FjRWNwQndBQUFNQ1dGMjRYcjk0M05ES21CMDlyVlZaU3FLcnFqM3VCM0d3eXliektwSlNxNnBxRkRGYXJaZGw5bnRZMkxFeklXV2tmU2ZMN0F5c1dXMUtUazNUdTVHRkowc1RVdEc1VnJqMzU1dkd6bDhySlN0Zk9IWWs2ZStLd3BwMno2bHBsV2JLeWtnS2RQbnJ3N1FNbUxXVCtQLy9oYnhidCszLy84NS9XUEg4azZPa2ZvcFNEQmZQVEtTam1JTndjMlYrdW93ZktqWTRSbG9aR3hzSnVjdHRQTis4YkhXRkJZbnljcExuaXpsclQra0lsR0pTdTM2NlMzKzlYNEwzM1BmTi96dnA4ZmcyT2pLNTVMTlA4bTVWMUdCb1owNTkvdXJteHNCR211MjlBcFlWNVJzY0FBQUFBUGdpbEhBQUFBQUJiM3VqWWhORVIxbFRiMEtLNnBqWUZRamdaWnprVlpTV2ZiUExBN2FwcU5iWXVuV2F6SXpGZTMxdzZLNHZaTEovZnIydTNLdVZkNVZQdjgveUJnSDYrV2FudnYvMWMwYllvZlhYeHRLN2ZydExyN3I1bDl6ZWJ6U3VXaGxZckUwV3lzZkh3LzE3QXAxVlJWaUtaVEtwOC9Oem9LSUFrNmZpaGZRdExyR0dwMFMzNDUvaitzaEtOVGt5cSs4MlNVeXRKUzltcDQ0ZjI2VmJsRTAwN1p6WjFyc1NFdVZMTzVOVDBCLzFkSHd3RzVmZXYvejNaY2t0VDdjcE0wNzQ5eFpLa2xvN09WY3RVSHE5SGttUTJtMVJSVnFLZXZnSE4xM3RtWGU2d1hZYlZhR01UazBaSEFBQUFBRDRZcFJ3QUFBQUFXOTdNN05ZWTZmK3hDem52bjJ2MkkxM2djVGpzTXB1Vy82UjNZa0tjZnZ2RmVUbnMwWkxtaWp1ajQrdS9vREk1N2RTMVc1VzZjdm1jTEJhenZyeHdXcFdQbjZ1dXFXM0p2bzB0SFdwN1owbXNvdndjblQxK1NENmZYLy8weHg4MytLb2lnM1BtMDB3TndOWlNzYWRZT3hMaTljdWRCL0o0dlViSHdUWmx0VnAwK2V3SjVlZGtHUjBsckxuZEhxTWpiRWhGV1lsT0hUMmdZRkM2ZWYrUldqbzZsOTNQRmhXbGJ5NmRsVDNhcHIvOTluTmR2MTJsM29HaERaOXZmbEpPeXM0ZFM2YmliVVRmNExCKytQbldrc2V0RnN2Q2U1aDNlWDArdWQ3NXZTbkt6OUdGMDBkbE5wbmtjbnYwcEtadTFmT05qazNJNC9IS1pvdlM2YU1IRm0xN1VQMUNMNXRhRldOZmZwa201Nnpyazc2SERDZGI3ZnNCQUFBQVdBNmxIQUFBQUFCYm50dXp0UzR5SjhURjZzc0xwME4ydk5sWmwzNzg5ZTZpeDRaSHgvV25xemRDZG81My9TKy8vVkpKT3hLV1BMNGpNVjYvL2VLOFloeHpGNVh1UDM2dTFoVXV6cTJtZDJCSTEyNVg2cXNMcDJVMm0zWDIrQ0ZscEtibzdxT244cnp6ZSswUEJPUi81MkpOVmtiYXdtM1hOcjJJTSt1aWxJUGw1V1NsNis5Kys0Vit1bmxmSTF0Z3VoZ2lTMko4bkw2NWZIYWhVSUdWdVR4YjUrK3ZpcktTaFlMSjZQaTRPbnRXWG5MUzQvWHE1MXYzOWRXRk03SkgyL1R0RjUrdFdMcGRUYWorSDFxcDdKR2JuYUV2enA5YThuaHoyMnZkckh3c2k4V3N5MmRQcUNBM1c1TGs4L3QxL1hiVm1rdHBlYncrWGJ0ZHBST0hLNVNZRUNlejZlMVNvMVBUVG1XbHArcks1WFBMUHZkUFYyOW9jSGh1YWF6dnIxeFdVdUxTOTJEelRPYTNwZW52cjF5V2xsOWxWSkkwTkRxMmJERXBuR3pYOTNNQUFBQ0lMSlJ5QUFBQUFHeHAwODd3bTVKVFZsS3c3QkpTcjdwNmRmUCtZMW1zRmlVbkpZYnNmTTVvVzhpT3RWbDV1ekoxNmV3SjJhTG0vcG41Nk5sTHZXeHMzZlR4T252NjllTXZkL1hWeGRPeVJVV3B1Q0JIMlpscHFuejhYSzN2VE1lWlp6YWJsSk9adm5BLzJtWlRVTUZGSlo3dFlLMkxndGplNG1KajlEZFhMdXQyMVJPMXRHKzhNQWRzUnQ2dVRIMSs3dVMyWFZad283YktaSkNqQjhwMVpIKzVKR2xvWkV6LzhjdWROZi9PN1I4YzBSLy8rb3UrdVhST1NZbnhPbnY4a0hidVNOVDlSODhVQ0s3U0hua2pLc29xKzVzcE5uY2ZQbFZyeDlMM0EydjUvdHZMU295UFc3SHNFZFRjMGxielRPOU5CdlQ3QXhvZUhWZEJicmFtblRPNmZ1ZkJRbUZtTFQzOWcvcmpYMzlkZHR1dXpQUkY1MTN1M05MY0pKLzFmaTlaTGF2dnQ5YjJjTEJWdmg4QUFBQ0ExVkRLQVFBQUFMQ2xoZVBTVldheldiYW9xQ1dQVzYxei93Unp6c3pxZGxYMWt1M1J0cWlGTXMvdzZQaTZQejN1OC9sVzNmNFAzMzJqK0xpWWRSMXJKYVBqay9xMy83aSs3TFlqKzh0MDlNRGVoZnZWTCtyMTdHWGpCNTFQbXB1WTgrZXJOL1RsK2RQYWtSZ3ZoejFhbDgrZDBJRzl1L1hUemZ0eXpyejl2Yy9mbGFXb040VWdzOW1zdi8zMmMwMU9UK3ZIWCs0dXVjZ2xTZi9IMzMrM3FVelg3enhRWjAvZjVsN1FKekxyY2krNzlBWWdTUmF6V1pmT0hGZG1Xb3J1UFhxbVFHRHRDK0hBWnBoTUpwMDRYS0VENWFWR1I5bFN3bjB5aU5sazB0a1RoMVZXVWlCSkdoZ2UxVjkvdVNPUGQvWDNJdlBQblhiTzZNOC8zZERYRjg0b016MUY1YVdGU2t5STA3VmJsV3NlNDkwcE9hUGpFNXRhamkvNnpmc3o5d29UaVRvNmUvVGYvc2NmRnU2ZlAzVkVlNG9MRnUzenRMWkI0eE9UNnV6dGw4L24zM0NHNVhUM0RTdzZiM3hzalA3eCt5dEw5cnQ2ODU0czVwWExOSG03TWhmZVMvNTA4NzRtSnFkWDNOZm5EMDMyanluY3Z4OEFBQUNBOWFDVUF3QUFBR0JMbTNXNWpZNndSRWRuajBiR3hoZnVIenU0VDFucHFRdjNQUjZ2R2xzN2xqenYyTUczeFpaN2o1NXBZR2hrNCtmdTZ0SEUxUFNpVHhhYnpTYVpUQ1k1WjJZM1BEa21PdHFtR0lkZDVuYytyWDN2OFRQWm9xSTBQRG91azhta3RKUmtTVklnRU5DZEI5VnFhbnU5NGR3ckdadVkwaC8rK292T0hqK2szVVg1a3VZK2tmOXVJVWVTeWtvS0Y5MjMyYXpLemtqVHFTUDdWZm1rWnNseE56dXh3V3hlK3FuMWNEUHJjbEhLd1pyS1NncVZrWmFxVzVXUDF6M2xBVml2blRzU2RlbnM4WkJPaGRzdXpHYnoyanNaSk5vV3BTL09uMUwybStVaSt3YUhkZTFXcGNwTGkyU3pSZW5SczVlclBuOVBTWUVPN2R1anVxWTJYYjF4VHhkT0gxVmgzaTVsWjZUcHU2OHY2YTgzN3E0NkFURXhJWDdoOXVTVWMxT3Z3ZlptdXVDSFRtREp5YzdReFRQSE4vMzhYKzg5MUt1dTNnMC9iMnA2WnRYdHFiTkpDN2NucDUwYW41emE4RG5DeVRMRGdnQUFBSUF0aDFJT0FBQUFnQzB0eWhwKy82eVptWFV0V2tab1BaL3l0VWZiVkZGV0lrbHFmOTI5cEpCVFhscW96cDUrVFR0WHZ4Z3pPZVZjOFVKVlZmVUx0UzJ6OU5OcXlrc0xkZTdFNFVXUDlmWVBMYnAvL1hhVnJsdytxOGZQNitUeWVQUi8vYS8vYVVQbldNM1ZHL2ZVMmRPdlc1Vnp5KzJVRnVYcDdzT25pL2FKajQxUjlwdGxIMHdta3dLQmdHNVhWZXZMODZkVVVWYWlnZUhSSmEvN0R6LytzdXdFbmRLaWZPMHZLOUhZeEtSK3ZmdHd5ZmFwNmMxZEJQeVVWdnNFUGZDdXBNUjQvYzAzbDFUZjNLNkhUMnMzTlhVQ2VKZlZhdEd4Zy90VXNhZUVpK21iRks2bHlyU1VuZnJpczVPS2k1MmJ2TmZjL2xxM3E2cFZWbHlnRTRjcjVBOEU5TEt4ZGRWbEZQZVhseW91TmtiRkJibDZYdGVrNjNjZTZMT1RSMVJXVXFDa0hRbjY3dXRMK3ZHWHV4cWJtRnoyK2ZPVGNudysvNmFXYTR5S3NpNlVqRDkwQW90bEE4dElMY2ZNTjhpNk9PeDJveU1BQUFBQUh5ejhmbm9OQUFBQUFCdGdEOU9MVnh0MXVLSk1VVmFyL1A2QUhsUy9XTFR0OHRuaktpN0kxY0RRaVA3OTUxdkxsa21NNVBQNzljTzEyNUtrcEIwSklUMjI5NTJsdVhyNkI5WFRQN2hrbjRQNzlzaGtranA3QnBTYm5TRnBibHBSUTB1SHlrb0tkUDdrRVEwTmo4cWt0eGZBaGtmSGx4eEhrbWJlVE9EeCtmd2FHWnNJNVV2NVpNTDFnaTdDVjNscG9RcHlzM1gvMFRPMXZlNDJPZzYycUYxWjZicDQrcGhpSEZ4RS94RGgrR2Q0YW5LU2Z2L1ZSWm5OSmdXRDBxUG50WHIrc2ttUzFOVDJTa2NQN3BVOTJxYWpCL2Jxem9PbHkzTktVa2xCN2tLcDVtbHR3OExqZHg1VXkrdjFhbjk1cVdKakhOcVpsTGh5S1NkaDd2bVQweXN2eWJRYXU4MjJjSHVsNWF2VzYwNVZ0ZTQ5ZktiZmZYVkJ5VW1KZXZpc1Z2Vk43YXMrNStEZTNUcFVzVWVCUUZCREkyTWZkUDd0SWh5L0h3QUFBSUNOb3BRREFBQUFZRXVMaEIvV0o4VEhxbngza1NUcGVWMlRwdDZiaGxQZjNLNmkvRnlscHlicjZJRnlQWDVldDZueldNem1EWCtxMjdMQlpUUW1KcWYxUC85eWJjbmpoL2Z0VVhGQnJzWW5wM1R0OXYvUDNuMEh4NW5mWjRKLyt1MGNBVFJDQTkzSU9RZUNJRG1Nd3lGbk9NUFJhS1NSdEpaazZhcHM3KzJ1UFhkMVc3dG5lL2U4OHZwczdkVmFycnZhMDVYWHJ0MWJ1ZllrV2NHV1prYlNERG1CNURCSEVBUkJnc2daRFRReTBEbmZIdzAyQUNJUUlNTGJEVHlmS2hZN3ZHLzMweUJBdnV6MzZlL3Y1cHFQb2ROb2NQYlVVUUNSY3N4YXRCbzFTZ3NqeTFwMTlQUkhTemtBY09QZUEyU1pUZEJwTlRoVVg0M1dqc2pKc2xBb3RLSFhGRThFaVFRS2hWenNHQlNIMUNvbFRoOC9oRktyRFpkdk5UNTNLaGZSVXhxMUNrY1AxQ0V2MnlKMmxGMGhGbzlyeGllbjBkbmJqL3ljVEZ5OGRtZkpza3VCWUJBUEhyWGhVSDAxeW9yeThLU3paMW5oUkNvSU9GQlhDUUNZbko1Qnp6UGx2NXVORHhFS2grRjB1ZGVjNlBlMDFQT2lTMWNwbFl0S09adWNsQk1JQm9GZ0VFODZlM0QwUUIzS2l2TFIvTGdkcS9XbTVUSVp5b29qUzIyMmQvY3RPOWFqbGNYaXp3TVJFUkVSMFVheGxFTkVSRVJFUkhGdE43eFpmL1JBSGFTQ0FMdkRpYVpIVDViZFB6STJnWmEyVGxTWEZhR3VzZ3pESTJPdzJzWlhlS1MxblR6U2dKTkhHcllpOHFwQ29SQ21aNVovd2wweVgrNnhPNXdyM3IvRW9qTmFpeWZscktTaHRnS0NJR0RFTm9HcG1hV1RiUUtCSUM3ZnZJZWFpbEpjdlgwZjZXa3BrZHVEYXhkOTRwbWFFeXBva3pMTkp2elcyMmZ3c0xVRER4NjFQL2Rua1BZdXFWUkFkVmt4NmlwTElaZnpMY2F0b2xMRzVuSE5sWnVOYUdwcHc2eDkrWlNhbHJaT2xCWG5JMEd2dzhrakRmakZoNThoR0Z3b3dOYlhsRWVYdmJwMjU4R0tqMy83ZnN0ek14am1Tem5oY0JpVzlMUU52NFlVWTJMMDhtYVhyM3FxczZjZkRiV1ZNT2kwcUN3dFFzdVR6aFczMjE5VERwVlNnVUF3aVBzdHJWdnkzSHNCajJ1SWlJaUlhRGZnLzVpSmlJaUlpQ2p1cVpTS0xUdTVzdFB5c2kzSU1rZW11MXk3MDdUa0pOWmlkKzYzSU51Y2pzUUVQVTRkTzRpZi8rcGplSDMrRFQzWHpKd2RIcy9Hdms0YXRRb0d2WFpEKzZ6azZjazRoOVA5M0cwRllXR2FUMkNOUW9BcE5Sa2xCWkVwT2MydDdTdHVNelF5aHFHUnlKSlhHbFhreEk3YjdWMWY2RGkwRzBwcUpENlpWSXA5VldXb0xDbEUwNk0ydExSMXJ2cDNFKzA5Z2lCQmVYRUI2cXNqSlFQYVdyRmFRZ2lGd3lzV2NnQWdGQXJqMnAwbXZIbnFHSklTRERoNm9BNlhiMGFXc1VwUFMwWnRSU21BeUlTWTBiR0pGODRnbDBYZXlzN0x0bXg2TXRObWw2OTZ5dWNQb09sUkd3N3RxMEpEYlFWNkI0YVhUUm96cFJoUlZWWU1BTGpYM0xxdVl5R0s0SEVORVJFUkVlMEdMT1VRRVJFUkVWSGNTMHd3Yk9va2oxaFVTZ1dPTk5RQ0FMcDZCekF3UExycXRzRlFDTmZ1Tk9FTHJ4NlBMaFZ5NGRxZGRUM1BsVnYzSVpkSlladVlndE8xc1JOQmVwMFdxY1pFK1B3Ykt3QTlLemt4QVFDV1RiTlppVnkrVU1yeCsxZWZhbE5mWFFZZ3NxeEcvOUFJa2hJTmF6N3UwMktRMDcxN1Q0WWxKYXo5TlNEYUNJVkNqb1A3cWxCZFhvekc1bFk4NmV4QmFMVzFXV2pYazBpQTR2eGNOR0NYOGZzQUFDQUFTVVJCVk5SV1FLdFJpeDFuMXpJKzU5K3lXRFZrdGVGUld4Y3FTd3RSV3BpSG1WazdlZ2FHOE5xSnc1QklnRG1IRTlkWG1aS3pYak56OWcwdnc3bVlVcUdJbGp3MnUzelZZbytlZEtLc0tBOEplaDFlTy9FU1BqaC9DY0g1cFRJMWFoVmVlem55TlJpZm5NYkQxbzR0ZTk2OXdEaC8vRWhFUkVSRUZNOVl5aUVpSWlJaW9yaVhrWllTZDZVY2xWS0JOMTQ1R2oyeDZmWjRjV2hmRlJRS0JaUUsrYUxmNVZBcUZGQW81QkFra3VqK2hYblo2TzRmUXQrZzliblBOV2hkdmV6elBIYUhFM2FIODRYM0J5TExSVHc5aVRZeE5mM2M3V1hTOVUzS0diVGFrR1ZPeDYzR2grdktZVXlLbk5pWm1iV3ZhL3Q0bEdGS0VUc0M3VUpxbFJKSEQ5YWh0cklFZHg0OFFtZlBnTmlSYUlmbFoxdHdZRjhWRXVhWEQ2THRJNWZKa0pxY2hQSEo1Lzk3R1d0dU5UNUVXb29SYVNsR0hLcXZSblY1TWRRcUpRS0JJRDY5ZkhQVHkrSDk0c1BQTnJWL1hXVXBEdFJWSWhRS2J5cUxRYWVGT1QwVmJWMTlBQ0xGNlF0WGIrTkxyNytDMU9Ra25EcDJFSjlldVFXVlVvRTNUeCtEUnEyQ3grdkRwNWR2SXJ4RnhVYVpUSXBBWVBjdXh3a0FDcmtjcWNsSllzY2dJaUlpSXRvMGxuS0lpSWlJaUNqdVpaaFMwZlNvVGV3WUc3Sy90Z0pwS2NibzlhcXlvdWZ1RXc2SDRmTUhJQlVFeUdSU0hEdTREeU8yOFZXWHNmcTliM3daRWtHeTRuMHZ5dWZ6NC8vN2gxOXZhSi9jTERNQXdPOFBZR3hpNnJuYnkrVnlBRUE0ak9nbnpWZlMyZE9QUklNZVZ0djR1bktrelovWW1aeWVXZGYyOFNnakxWWHNDTFNMNmJRYXZITGtBT3FyeS9Hd3RRUHQzWDFjMW1vWEV3UUJSWG5acUswc1FhSkJMM2FjUFNVend4U1hwWnhnS0lSekY2L2hLMitlaGs2cmdXWitLYTRMMTI1allrcjhmM3VWODh1dGJXYnBxb3JpQWh5cXI4YWdkVFJheWdFaVUzQnUzSHVBb3dmcWtKZHR3Wm1YRDhPWWFJQmVwMFVnR0NrbDJaOVoxdXBGbFJYbG9iUXdEKytkdTdnbGp4ZXJMQmxwWWtjZ0lpSWlJdG9TTE9VUUVSRVIwWlp4dVQxd2U3endlTDN3ZUgzd3pGK08zQmE1SGdnR0VRd0dFUXlGRUFxR0VBeUZFQXdHRVFwRkxpLyt4S2RNSm9WVWtFSXFGU0FWQkFoU0lYcGRFQVFvNURLb2xFcW9WRXFvbFVvb2xaR1I5SkhiRkZBcGxkRVI5YlM3cGFjbWl4MWh3eDYxZGFHOHFBQVNTZVJuWjg3dWdNUHBodFB0aHR2dGdjdmptZjhaOHNIajljTHI5VWVYa01yUHljU3J4dzlCbzFaaFgzVTVidDVyWHZFNXBGSUJFb2tFRHFjTGdlRG1QazB0bDhtZzFhZ2hsUW9iMmsrUVNGQmFtQWNnTXJFbkZIcitKOFRsc3NoL1ZRUEJ0VC9GN3ZINmNPM08vWFhsU0U1S2hHcis3NE9ST0p1cXRCR0pDVHh4VHRzdlFhL0RzWVA3MEZCYmljZnRYWGpVM2cyUHh5dDJMTm9pU29VYzVjVUZxQzRyaXY2OVNUdkxrcEVXZDJWaklITHNYbHRSc214NXM3cktVdGdkVGt4T1AzOEp5KzJrbWkvbGVEYXdkSlYwZm5xZlJxM0NtNmVQSTNPK0tMTFNNbHFQMjd1aFZxbFFYMTJHbk13TUFFQWdFTVM1UzlmV1hTQmVpMEdueGZHWDZtRkpUNE43RC95ZGEwbG5LWWVJaUlpSWRnZVdjb2lJaUlobzNaNFdCK1ljVHN6Wm5aaHpPREJuanl4dDQzSjd0dno1QW9FZ0F0aGNrVUFpQWJRYURRdzZMUXg2SFF4NjdaTExTb1ZpaTlLU21PUnlHVktNaVRIeEtleG5xWlFLR0JNTkFBQ3BzRkJvbVptMTQ1UExOekE5TzRmWk9jZUdIck9uZndpall4Tnd1Tnk0OStEeGM3ZS9jTzAyUnNjbU54YjhHZG1XREx6eHlwRU43MWRhbEJjOU9mZWtzM2RkK3p6OUpQdDZsbVZZN3lvUWhYbFpBQ0ovajAzUHpLMXZwemlUYVRhSkhZSDJHSlZTZ2ZycWN0UldscUtqdXg4UFd6c3dNN2Q3bDRmYjdRdzZMYXJLaWxCYWxMZGtHVUhhZWVtcEtaQUt3cHJUNG1LSklBZ29LOHJEdnFxeTZIUWNsOXVEMGZGSjVHZGJrSlppeER0dm5zYVRqaDQwdDNac2Vsbk1GNlZTUmtwbTNnMlVjcDVPaVZyOGIyeGJWKytLaGVqMHRHUmtXOUtYM1c1S1RZWnRiUEtGL3p3RlFZTGFpaExVMTVSSGZ6YTNvdVFUNnpncGg0aUlpSWgyQzVaeWlJaUlpR2hGbzJPVEdKdVloRzE4RWxPemM3RGJuWEZ6WW1DeGNCaHdPRjF3T0YwcnZua3RsOG1RWU5EQm1KZ0FVMm95VEtuSlNFNUtFQ0VwYlZhR0tUWG1TamxhalJwZk9IMDhla0luSnpNRFJmblo2T3daQUFEMERWcGYrTEhQWGJvTzN5ckxWc1dLQkwwT0w5WFhBQUFtcG1Zd05HSmIxMzY2K1JMUFpwYVhXRXdxQ0NqT3p3RUFkUFVOYnNsanhxTE1ESlp5U0J6UytSUHlaVVY1NkJrWVJrZDNIL3FIUnNTT1JldVVtV0ZDYVZFZUNuSXl4WTVDODZSU0FWbVc5RTBkSit3RXJVYU5zcUk4bEJjWExKbE8yZEhUanh0M20rSDErWkNUbVlIamgrcWhVYXRRVVZLQTh1SUM5QTBPbzdXakI5YlJNWVRXYU5lcWxJcm85THl0OExRd0ZBd0ZvZGRxbHQzdmNudVcvSC9Ia3A2RzFQbWxMNS9lLy9tTnV4aTBMajJlTVp0U1VWTlJzcVNRMDkwM0NGTnFDblJhTlE3VVZxSzhLQjhQbjNTaXJiTVgvc0Rha3dBQlFMSG9nd092blRnYy9mcTYzQjVjdlgwLzVyODNOaXRCcitPeWVVUkVSRVMwYTdDVVEwUkVSRVN3TzF5d3pSZHdiT09UbUp5ZVdkY1NNN3VCUHhEQXhOUU1KcVptME5IVER5QXlqajR0eFFoVFNuSzBxUE4wM0QzRnJvTGNMTFE4NlJRN1JsU0NRWWN2bkQ0Qm5WYU5jQmdZc1kzRG5KNktrNGNiWUV4SXdMM214NXNxdXNWNklVZWpWdUhNeVNPUXlhUUloY080ZlBQZXV2ZE5UVEVDQUJ3TzE1WmtLU3ZPajU2SWErdGEzN1NlZUZTWW15VjJCQ0xrWjF1UW4yMkIxK2RINzhBUXVub0hNVHc2Sm5Zc2VrWjZXZ29LYzdOUWtKdkZZNXdZVlZsYUdKUEZDNlZDanR3c0N3cHpzMkRKTUVFaVdialBhaHZIN2ZzdEdKdVlpdDdXUHpTQ24zM3dNV29xaWxGVldnUzVYSWE4YkF2eXNpM3crZndZR0I1Qjc2QVZvMk1UeXladkhtNm9SVkZlOXBhL0JrdDZHcjc1enRsbHQvLzZrOHRMU3Z5U1JTK3VaMkFZbDIvZWl4NS9xWlFLRk9abG83UXdGOGxKaWRIdHBtWm1jZTEyRTBiR0ppQ1h5M0I0ZnkxS0MzT2gwMnB3ZUg4Tjl0ZFVvRzl3R0QzOVF4Z2FzU0VZWFBsWWNQRmtucWVGbkk3dWZseS8reUM2bk9sdVZsbGFLSFlFSWlJaUlxSXR3MUlPRVJFUjBSN2tjbnZRTjJqRjBJZ05JN1p4ZURZd3duMHZDQVNDc0k2T3d6cTY4S1o4Z2w2SDlMUVVaSnBOeURhblE2R1FpNWlRVm1KS01TSTVLUkdUMCtKUHkwbE9Tc1FYVGgrRFNxVkVLQnpHcFd0MzBOMC9pTmRPSEVadWxobTFsU1VvTGN4RmQvOFFSc2NuNEhTNjRmUDdFUXFGRVFxRkVBcUZFQXlGRUFvdlhFY1lrRXFsa01ubWYwbWxrTWxrODc5TE1URTFBNmZMdldJZXBVS3g1QlBzTDBLNWdlOTVnMTZMczZlT0lVR3ZBd0EwTnJldWU0cVJLVFVaR1drcEFJRFI4WW1OQjMyR1JxMUNRMDBGZ01oa290MjZkRlZldGlXNlRCaFJMRkFxNUNndHpFTnBZUjVjYmcrNis0ZlExVHV3NUdROTdhd1VZeUlLODdKUmxKY2RMU3BTN0xLa3B5RXBRWS9wV2ZHWGhFdE5Ua0ptaGdsWjVuU2tweVV2S2F1RXcySDBEVnJSM05vQjIvaktTMlg2L0g3Y2ZmQVlEMXM3VUYxZWpMS2lmS2hWU2lnVWNoVG1aYU53dm5qamNudGdHNS9FN2ZzdG1MVTdFQWdFZHJTQUVnb3ZMY2dNamRqUTFOSUdwOXVOeCszZDBHclVLTXJOUms2V0daYjBOQWpDd3RkaGVuWU9qYzJ0Nk80Zml0N205d2R3K2VZOVBHN3Z3cUg2YWxqUzA2Q1F5MUNjbjRQaS9CeUVRbUZNVEUzamRsUExrdjkzQ0lLQTJvcVM2SFdYMjRQTE4rOWhZSGgwRzE5OTdKRExaQ2d0ekJNN0JoRVJFUkhSbG1FcGg0aUlpR2dQQ0FTQ0dCNGR3OUNJRFlQV1Vjek9PY1NPRkhkbTdRN00yaDFvNys0RE1IOXl3bXhDVmtZNlRHbkpFQlovVEpoRVUxTmVqSXZYNzRnZEEycVZFcXI1RXN5bGEzZWlTeVo5Y3ZrbTlsV1ZZVjlWR1ZRcUpTcEtDbEJSVXJEcDV3dUZ3L2p4THo1YzlmN1hUeDdaOUhPc1YwVkpBUTd0cTRaTUpnVUF0RHpweFAyV0owdTJLUzNNaFVxbGhOUGxocy9uUnlBUWhFUWlRWW94RVhWVlpRQWlyNm1qdTM5VFdTUVNDVjQ1ZWdBS2hSeWhVQmgzbWg1dDZ2RmlXVlZwa2RnUmlGYWxVYXRRVlZxSXF0SkNPRjF1REZvanh5TkRJN2FZbi9vVnorUnlHU3pwYWNpMnBDTW4wOHdpVGh5cUtpdkNsVnYzeFk2QnVzcFM1R1ZibHR3MlozZWl2YnNQN2QxOXE1YUNuK1gxUmNvNWpjMnR5TWt5bzdRd0Q1bG1VL1E0V3FOV1FTcVZZdFllK2IvS2xWdjNSWC85ZHg0c0hEdmtacHB4OUdCZDlIbzREQXdNaitCeGU5ZXlKYTBXbTVpYXdXOCt2WUswRkNPcXlvcVFuNU1KUVNLQklFZ2dDQUpHeDVhV21VS2hFQjYyZHVCQVhTVzYrNGR3OVZZanZIdm83OHJTd3R6b2NTUVJFUkVSMFc3QVVnNFJFUkhSTGpVK09ZMmhFUnVHckRhTWprL3NtZVdvZHNyNDVEVEdKNmZSMU5JR21Vd0tTM29hc3N6cHlEU2JvdE5CYU9jVjVXZmordDBtMFU5Y0RJM1lZQnVmUlAvUVNMU1FBMFErVGQ3NHNCVnRYYjBveXN0R3B0a0VnMDRMalZvTlFaQXMrZVQ1Umd3TWpTeGI4bUd4c1ltcFRYOU4xQ29sVW95Sks5NG5rVVNXRDZ1ckxJTXgwUUFnOGxydk5iY3VLK1FBUUZKaUFxckwxaTZSM0xuZkFydHpjOHRYNmJScW1GS1NBUUQzVzU1Z2VuWjNUc2xKVE5Banc1UWlkZ3lpZGRGcTFDZ3R6RVZwWVM3QzRUREdKcVl3YUIzRndQQW94aWVueFk0WDkxS01pY2d5cDY4NDBZVGlUM0ZCTG00MlBvVGZIeEExeDlYYjkyRk9UNFBINjBYZm9CWGRmWU9iK25rTmhjUG9IUmhHNzhBd0ZBbzVzc3pweU1uTVFLb3hDWi9mdUx1RnliZlc0NDV1WkdkbVFLTldvYXQzQUYxOWcrc3VKQUdSNDdFTFYyL2orcDBtNUdWbklqZkxqT3QzbXlJVEVaL3g0SEVicG1abTBUODBzcFV2SVM1VVB1Y1lrWWlJaUlnbzNyQ1VRMFJFUkxTTE9GMXVQT25zUlZ0WDc0YmVJS2JOQ1FTQzZCOGFpYjVwYmt4TVFIbHhQb3J5czZHUWM1bXJuVlpaV29UR2g2MWl4OENuVjI2dCtuUG9kTG54NEhFN0hqeHVYL0YrUVNLQlpMNms4L1RUNCtFd0VFWVlDRWNLTDJHRUk3ZUZuMSs0dTluWXZPeFQyQnVWYmNuQUc2K3NQSEZITHBPanZyb2NpUVk5Z01oa3FVdlg3NjY2ak1YazFBejgvZ0JrTWhrV255OE9oY09ZbUp4RzgrTjI5QXdNYnlvdkFOZ2RMbHkrZFEvRitUbTQzeUwrOThSMldiekVCVkU4a1Vna01LVW13NVNhalAwMUZmQjRmUml5am1MUWFvUFZOZ2FIazhjeXo2TlJxNUNlbG9LY3pBeGtXektnVWlyRWprUmJTQ29JS0MvS1IzTnJoNmc1M0I0di92NjlqN1psc3BYUDUwZDMzeUM2RjVXWVk5bTVpOWMyL1JnZXJ3OVBPbnZ3cExObjFXM0NZYnhRSWFlemR3Q2R2UU9iaVNlcWJFc0dERHF0MkRHSWlJaUlpTGFVSkx5ZWQzQ0ppSWlJS0dhRncySDBEVnJSMXRXTGdlRlJzZVBRSWxLcGdJS2NMSlFWNVNNOUxWbnNPSHVHeitmSFQ5NC9CNC9YSjNhVVBjV2cwK0xWRXkraHRhTWJiVjE5NnlvTEFZQWdDTkhpVVNBWTNKWnNnaURadGRQQ0VndzZmUDN0MThXT1FiUXRYRzRQeGlhbU1EbytpYkh4U1l4UFRtL2IzeFB4UUNvSVNFbE9paFNaVW93d3BTWkRxMUdMSFl1Mm1jZnJ3MC9mUHcrdmo4YzF0THRKSkJKODdhMVhrWlJnRURzS0VSRVJFZEdXWWltSGlJaUlLRTQ1bkM0ODd1aEdlMWNmM0I2djJISG9PUklOZWxTVUZLQW9QeHRLQlQvRnZ0MjZlZ2R4NGRwdHNXTVFiYnN2dlg0U3BsU1cvbWp2R0orY2htMThFcmFKS1V6UHpHTFc3a0Fnc1B1S09qS3BGSHE5RnNiRWhHZ0JKeTNGS0hZc0VrbFgzeUF1WE9WeERlMXU5ZFhsMkY5VExuWU1JaUlpSXFJdHgxSU9FUkVSVVp3WkhoM0RvN1l1OUExYXhZNUNMMEFxRlZDY240T3FzaUorQ25TYi9mcVR5N0RheHNXT1FiUnR5b3J5Y1B4UXZkZ3hpRVRuOFhneDUzQml6dTdFbk1PeDVQZFlYczVUbzFiQm9OZkJvTlBDb05jdXVxeURXcVVVT3g3Rm1ITVhyMk5nZU9QTEdSSEZnNlFFUGI3NjFtdlI2WWxFUkVSRVJMc0pTemxFUkVSRWNTQVlES0c5dXcrUDJyc3dQVE1uZGh6YUltWlRLcXJLaXBDVGFRYmZmOTU2Y3c0bmZ2TGVPYkZqRUcwTHBVS0JiMzc1RFNnVWNyR2pFTVU4dDhjTHQ4Y0xyemZ5dThmcmc4ZnJoY2ZqaFh2K3N0OGZRQ2dVUWpBWVJEQVVRaWdZUWpBVVFqQVlRakFVWERLTlJ5YVRRaW9Ja0VvanZ3dUNBS2swY2wwUUJNaGxNcWhVQ3FpVXlzZ3ZsUUpxcFJJcWxSSXFwUUllWVJwaG1RZStrQnUzSm42SmIrVCtoWWhmSFlvWGJvOFhQMzMvSEh6K2dOaFJpTGFVUkFKODVjM1RTRTVLRkRzS0VSRVJFZEcya0lrZGdJaUlpSWhXNTNDNjhhaXRFMCs2ZXVIeitjV09RMXZNYWh1SDFUWU92VmFEaXRKQ2xCWGxReUhuSWZwV01laTBPRkJYaVR0Tmo4U09RclRsamg2b1l5R0hhSjNVS21WTVRaNzVjYzkvUk9QVWg5SHJha0dITDJYL3NZaUpLQjZvVlVvY09WQ0hTOWZ2aWgyRmFFdlZWSlN3a0VORVJFUkV1eG9uNVJBUkVSSEZJSWZUaFh2Tmo5SFIwdzhlcmUwZE1wa1VWV1ZGcUMwdjRjbjJMZlNQdi9rTWs5TXpZc2NnMmpKWlpoUE9uam9tZGd3aWVrSC9XOU5oZUlLT0piZDlQZmN2Y0NEbGJaRVNVVHk1ZXZzK1dqdDZ4STVCdENWTXFjbDQrOHpMa0hCc0tCRVJFUkh0WWl6bEVCRVJFY1VRcDh1TnhvZXRhTy9xUTRpSGFYdVdRaTVEZFhreHFzdUxJWmR4Y3M1bXVkd2UvTU92UDRISDZ4TTdDdEdtNlhVYWZQVUxyM0dxRmxHY2FwbTVpTC9yK3BjcjN2ZXZ5MzhPaTZaMGh4TlJ2QW1Idy9qVko1OWpkR3hTN0NoRW02TFZxUEcxdDE2RGtoOUdJQ0lpSXFKZGpxVWNJaUlpb2hqZzlualIrTEFWVHpwN0VRcUZ4STVETVVLcGtLT21vZ1JWcFVXUXlhUml4NGxyWXhOVGVPL2NSYkZqRUcyS1RDYkZWOTk4RlFrR25kaFJpT2dGL2FUMzMrSHU1SzhBQUFJRXlBVVZ2Q0VYQUVBbDFlUGRrdi9HWWc0OWw5Zm53ei84K2xNNFhXNnhveEM5RUpsTWluZk9ua0pTZ2tIc0tFUkVSRVJFMjQ2bEhDSWlJaUlSZVgxK05ENXNSV3Q3TjRJczQ5QXFWRW9GNnFyS1VGMVdKSGFVdU5iUjNZOUxOKzZLSFlQb2haMDlkUXhaWnBQWU1Zam9CYm1EYy9pVHBxUFI2Lys2L09jd0tzMzRpNGV2UjVlek1xdEw4RzdwZjROYXloUFZ0TGFwbVRuODhxUFBFQXp5L3hBVWYzaE1RMFJFUkVSN2lTQjJBQ0lpSXFLOXFxdDNFRC85NER4YW5uU3lrRU5yOG5oOXVIbXZHVDk5L3p4c0UxTml4NGxieFFVNXFDZ3VFRHNHMFFzNXVLK0tKNitJNGx6TDlLWG9aYk82R0JaTktkUlNBOTR0K1FGVTBzZ0VMS3U3SFQ5WVpYa3Jvc1dNaVFhY1BuWkk3QmhFRzdhL3BwekhORVJFUkVTMHA3Q1VRMFJFUkxURG5DNDNQdnpzS2k1Y3V3MlB4eXQySElvanMzWUgzajkzRWRmdU5NSHZENGdkSnk0ZFBWaUg5TFJrc1dNUWJVaCtUaVpxSzByRWprRkVtL1JvWm1FWnhZYVV0Nk9YTFpwU2ZDbnJqNlBYdSszMzhKUGU3K3hvTm9wUHVWbG1IRDFZSjNZTW9uVXJLOHBEZlhXNTJER0lpSWlJaUhZVVN6bEVSRVJFTzZpbHJRcy8vZUE4aGtac1lrZWhPUGE0dlJzLy9lQThCb1pIeEk0U2w5NTQ1UmlTa3hMRWprRzBMdG1XZEx4Nm5KTVFpT0xkbEc4WWoyWVdKdVZVSmIyeTVQNERLVy9qN2F3L2pGNi9PL2tCTHR0K3VHUDVLSDVWRkJld21FTnhvYXdvRDhjUDFZc2RnNGlJaUlob3g3R1VRMFJFUkxRRHBtZnQrT1ZIRjNEajdnTUVBa0d4NDlBdTRISjdjTzdpZFh4MjVSYmNuTGkwSVFxNURGODhjeEtweVVsaVJ5RmFVN1lsSFcrOGNsVHNHRVMwQlZxbUY2YmtWQ2FlaEZGaFdiYk5DZE8zMFpEOHhlajFEd2IvQ2kyTHB1c1FyWWJGSElwMUZTVUZMT1FRRVJFUjBaN0ZVZzRSRVJIUk5udmMzbzEvL00wbkdKK2NGanNLN1VMZC9VUDQyUWZuTVRReUpuYVV1S0tReS9EV2F5ZGdTdVZTVmhTYmNyUE1MT1FRN1NKM0p6NklYcTVNZkdYVjdiNlI5MTJZMWNYUjZ6L3AvUTZHWFczYm1vMTJoNHJpQXB4NGFiL1lNWWlXcVNncHdORURMSTBSRVJFUjBkN0ZVZzRSRVJIUk5na0VndmowOGsxY3U5T0VVQ2dzZGh6YXhidytQejc4N0FvYUg3WWl6RysxZFpQTFpQakNxOGRaektHWVU1Q2JoVE12SHhZN0JoRnRrV0ZYRzZ6dWp1ajFxcVNUYTI3L2J1a1BrS1RJQUFCNGduYjhwUGZmYldzKzJqMUtDM05aektHWVVsdFJ3a0lPRVJFUkVlMTVrbkNZYjlzVEVSRVJiYlhwV1RzK3ZuUWRzM2FIMkZGb2o4a3dwZUMxNHk5QnBWS0tIU1Z1QklLUkF0M0E4S2pZVVloNFFwVm9GM3AvNEM5eFplekhBSUNHNUMvaUczbmZCUUJNKzBidzBmRC9nMUYzTnpTeUJQeCs4WCtKN2pQc2FzTmZ0Lzh1akFvejNpMzlBZFJTZ3lqWktUNk5qRTNnazg5dndPUDFpUjJGOWloQkVIRHk4SDRVNW1XTEhZV0lpSWlJU0hRczVSQVJFUkZ0c2E3ZUFYeCs4eDZDd1pEWVVXaVBVcXVVT1BQeVlVNkEyYUQ3TFU5dzk4RmpzV1BRSG5iczRENlVGK2VMSFlPSXR0aGZQRHlEYWQ4SUFPQjNDdjhUcXVhWHI3SUhKdkh2SDBTbTVpZ0VOZjdqdnR0TDlwdnlEVU10MWJPUVF5L0U1ZmJnNDg5dllHeGlTdXdvdE1mb3RHcTg4Y3BSR0JNVHhJNUNSRVJFUkJRVHVId1ZFUkVSMFJhNmNhOFpGNjdkWVNHSFJPWDJlUEgrK1V2bzZPNFhPMHBjMlZkVmhyT25qa0VobDRzZGhmWVlqVnFGcjd4NW1vVWNvbDFveWpjTWQ5QU9BRkJKZGRGQ0RnRG9aY25Sd28wdjVNYVVkMmpKdmthRmhZVWNlbUVhdFFwdnYzNFNGU1VGWWtlaFBjU1Nub2F2dmZVYUN6bEVSRVJFUkl0d1VnNFJFUkhSRnJseXF4RlBPbnZGamtHMHhQRkQ5U2dyeWhNN1JseHhPRjA0ZitrNkpxZG54WTVDZTBDR0tRVm5YajRNcFVJaGRoUWkya1l0TXhjQllFa3BCd0QrcHVPZm9YUHVGZ0RnZHd2L2IxUW1udHp4YkxUN2RmVDA0L0xOUm9SQy9PQUFiWi85TmVXb3J5NFhPd1lSRVJFUlVjeGhLWWVJaUlob0MxeTRkZ2RkdlFOaXh5QmEwWkdHV2xTV0Zvb2RJKzVjdkg0SG5UMzh1YWJ0VTFkWmlnTjFsV0xISUNJUmZURDRWN2hzK3lFQTRIWHp1M2pOL005RlRrUzcxYXpkZ2M5djNNUG8ySVRZVVdpWFNVclE0NVdqQjVGaVRCUTdDaEVSRVJGUlRKS0pIWUNJaUlnb25vWER3R2RYYjZHbmYrajVHeE9KNVByZEJ3aUdRcWdwTHhZN1NseDU1Y2dCNUdkbjR0cWRKamhkYnJIajBDNlNZTkRoNU9FR21GS1R4WTVDUkNJemF4YitiYmE2TzBSTVFydGRnbDZIdDgrOGpJN3VmdHhzYkliSDZ4TTdFc1U1cVZSQWZYVTVhaXRLSUpGSXhJNURSRVJFUkJTeldNb2hJaUlpZWtHaFVCaWZYcm1KdmtHcjJGR0ludXRXNDBQNC9RSHNyK0ZJK1kzSXpUSWpNOE9FT3c4ZW9lVkpwOWh4S001SnBRTDJWWlZoWDFXWjJGR0lLRWFZMVF1bG5CRVhTem0wL1lvTGNwQ1RaY2FOdXcvUTBkTXZkaHlLVStiMFZKdzhmQUE2clZyc0tFUkVSRVJFTVkvTFZ4RVJFUkc5b0F2WGJxT3JkMURzR0VRYmN2UkFIU3BLQ3NTT0VaY21wMmZ4K1kyN21KaWFFVHNLeFNHZXZDS2lsUVREZnZ4UjQzNkVFWGw3N3EvcUd5R1Z5RVZPUlh2RnlOZ0VMdCs0aDFtN1Erd29GQ2ZVS2lVTzc2OUJZVjYyMkZHSWlJaUlpT0lHU3psRVJFUkVMK0J4UnpldTNXNFNPd2JSaGdrU0NiNzQra21ZVW94aVI0bGJqOXU3Y2FlcEJUNS9RT3dvRkFjMGFoVU83NjlCUVc2VzJGR0lLRWI5NWFNdndlYnBBUUQ4eTdLL1I3YTJVdVJFdE5jMHQzYmcvc05XSHR2UW1xckxpbEJmWFE2RmdzVkJJaUlpSXFLTllDbUhpSWlJYUlOc0UxUDQxZmxMQ1BFd2l1S1VTcVhFUDNuck5haFZTckdqeEMydno0ZW1salk4YXV0Q01CUVNPdzdGSUlWY2h1cnlZdFNVbDBBbWs0b2RoNGhpMkE5Ny9naE5VK2NCQUwrVisyYzRtUEtPeUlsb0wvTDVBMmgrM0k2SFR6b1FDQVRGamtNeFFpS1JvTFF3Ri90cktxQlJxOFNPUTBSRVJFUVVsMWpLSVNJaUl0b0F0OGVMbi8vNkUzZzhYckdqRUcxS1dvb1JiNTg1Q1VHUWlCMGxycm5jSHR4cmJzV1R6aDZ4bzFDTWtFb0ZWSllVWWw5VkdUOUpUa1RyOHRuSS80dVBocjhQQURpYTlnMjhrLzF2UlU1RWU1bkg2OFA5bGlkNDNONk5FSXZIZTFwaGJoWU8xRlZDcjlPS0hZV0lpSWlJS0s2eGxFTkVSRVMwVHFGUUdCOThmQWxqRTFOaVJ5SGFFdVhGK1RoMmNKL1lNWFlGdThPSk93OGVvYXQzVU93b0pLTHk0bnpzcjZuZ0ZDb2kycEFuczFmeFh6dmZCUUFVNk92eGJzbmZpWnlJQ0hDNjNMalgvQmp0M1gzZ3U4ZDdTMDVtQmc3dXEwSlNna0hzS0VSRVJFUkV1d0pMT1VSRVJFVHJkTHVwQlE4ZXRZc2RnMmhMblQ1K0NBVTVtV0xIMkRXbVorZHcrMzRMK29kR3hJNUNPNmdvUHhzSGFpdWgwMnJFamtKRWNXakdaOE9mUDN3VkFLQ1dHdkFmNnE2Sm5JaG9nY1BwUW5OckI5cTZlcm1zMVM0bVNDVEl6ODFDWFdVSmpJa0pZc2NoSWlJaUl0cFZXTW9oSWlJaVdvZVpPVHQrL3F1UCtTbFIyblZVU2dXKytlV3prTXRsWWtmWlZhWm1adkhnVVRzNmV3ZkVqa0xiUkNhVm9xUWdGOVVWeFRCd1dRY2kycVEvYVRvS2QzQU9BUENuMVo4aVVXRVNPUkhSVWo2L0g0L2J1L0dvclFzdXQwZnNPTFJGRkhJWnlvcnlVVjFlREkxYUpYWWNJaUlpSXFKZGlhVWNJaUlpb25WNC85eEYyTGhzRmUxU0ZjVUZPSHF3VHV3WXU1TEw3VUhMazA2MGR2VEE1L2VMSFllMmdFYXRRbVZKSWNwTENxQlV5TVdPUTBTN3hGKzMveTY2N2ZkZ2tLZmk5NHEranl4TmhkaVJpRllVQ29YUjFUdUE1dFoyVE0zTWlSMkhYcEJPcTBaVmFSSEtpdk1obDdHY1QwUkVSRVMwblZqS0lTSWlJbnFPdHE1ZVhMN1pLSFlNb20zMXp0bFRTRTFPRWp2R3JoVUlCTkhXMVl1SFR6cGhkempGamtNdndKaVlnT3J5SXBRVTVJb2RoWWgyb1VudkVMU3lSS2lrT3JHakVLMWIvOUFJMnJwNjBUZG9GVHNLclpNNVBSVWxCYmtvenM4Uk93b1JFUkVSMFo3QlVnNFJFUkhSR2p4ZUgzN3kzamxPdUtCZHo1aG93RmUvOENva0VvbllVWGE5L3FFUmRQVU5vbTlnR0lGZ1VPdzR0QWE1WElhQ25Fd1U1bVhEa3A0bWRod2lJcUtZNVBjSDBEczRqTTdlQVF5UGpJRnZOOGVXdEJRakNuT3pVSmlYRGJWS0tYWWNJaUlpSXFJOWg2VWNJaUlpb2pWOGZ1TXUycnY3eFk1QnRDTU83NjlCVlZtUjJESDJqRUF3aVA1Qkt6cDdCOUEvTkNKMkhKb25rMG1SazJsR1lXNFdjclBNWXNjaElpS0tLeDZ2RDkzOWcranFIY0RvMktUWWNmYXNwQVFEQ3ZPeVVKU1hEYjFPSzNZY0lpSWlJcUk5amFVY0lpSWlvbFU0bkc3OCtKY2ZpaDJEYU1lb2xBcDgrNnR2UVJBNExXZW4rZngrOVBRUG82dDNBTU9qWTJMSDJaTnlNak5RbUp1TjNHd3paRktwMkhHSWlJamludHZqeGFCMUZJUERveGkwMnVEMStjU090R3ZKWkZKWTB0T1FaVTVIcHRtRUJEMlh3aU1pSWlJaWloVXM1UkFSRVJHdDRsYmpRelMzZG9nZGcyaEhuVHA2QUlWNTJXTEgyTk44UG4va0JKYlZoa0hyS0Z4dWo5aVJkaVdEWG91c2pNaUpxOHdNRTJReUZuR0lpSWkyU3pnTVRFeE5ZMkI0QklQRG94aWJuQUxmbGQ2Y0ZHTWlNczBtWkpuVGtaNldBb0hMMEJJUkVSRVJ4U1NXY29pSWlJaFdFQXlGOE45Ly9pdjQvUUd4bzlBTFVzaGw4UEhQYjhQUzAxTHc5cG1YeFk1QmkwelB6R0Z3SkZMUUdiR05JeGdNaVIwcExzbmxNbGpTMDVCcHJaYU9Zd0FBSUFCSlJFRlVOaUhIa2dHZFZpTjJKQ0lpb2ozTDYvTmplTVNHZ2VFUldHM2pzRHRjWWtlS2VXcVZFcGtaSmhUa1pzR1VtZ3lWVWlGMkpDSWlJaUlpV2dlV2NvaUlpSWhXME5IVGowdlg3NG9kNDdueWN6S2hVaW93WkxWaHp1RmNjMXVOV29WOVZXV1ltYk9qbzdzZlByOS8zYytqVWlxUW41T0pVQ2lFdHE2K3pjYmVFRUVpd1J1bmptRmd5SXIybm43NGZHdm5UdERyY096UVBxaVVTcngzN3NLR0N3eEpDUVpNejg2OVVGWnplaXBxSzBvQkFGZHVOY0xoak0rVEMxOS8rM1VrR0RqeVBsWU5XVzBZR2gyRGJYd1M0NU5UTE9tc1FpNlRJUzNGaVBTMEZGZ3kwcENSbGlKMkpDSWlJbHFGeCtPRmJXSUt0dkZKMk1Zbk1UWTVoVUFnS0hZczBRaUNCQ25HSkpoU2syRktNY0tVbXN4Q01SRVJFUkZSbkpLSkhZQ0lpSWdvRnJXMmQ0c2RZUmxMZWhyR0pxYmdEeXhNZjlsZlhZNmtSQU0rdTNwN1NTbW5PRDhISTJNVHNDKzZ6WlNhaklxU0FvVERZYlJ2c0ZpajEybHg3T0ErQkFMQlphV2NyVmp5SlJnTXJqcSt2akF2RzVrWmFjak1TTVA0MURSR3h5YlhmQ3lkVmdOTGVob0E0UGpCZWx5NnNmNXlWV0ZlTms0ZTNvKzJyajVjdlgxLzNmczlwVldya1dVMkFZaE01WWhYajlxN2NLU2hWdXdZdElwTXN3bVo4OTluQURBeE5STTVnVFVST1lrMVoxKzdvTGRiSlNVWVlFbzFJaTBsR2VtcHlVaEtOSWdkaVlob1ExekJPYlJNZjRaUmR6ZmtnZ3BuTGYrejJKR0lkb3hLcFVST1pnWnlNak9pdDAxT3owWkxPcFBUczVpMTIzZGxVVWNxRldEUWFaR1VtQkF0NEpoU2s4V09SVVJFUkVSRVd5Uit6eFFRRVJFUmJSUDMvS2MwWTBsZFpTa08xRldpZDJBWW4xeSt1ZWEyR1drcGVQbndmZ1NESWJ4Ly9oSW1wMmNBQUdrcFJnQ1JFL2lMaXoyYjllMnZmZ0VLdVh4VGovSHg1emZRTjJoZDhiNmFpbUlBd01Ed3lITUxPUUF3UERxRzVzZnRxS2tvUVhGQkRvWkh4OURSMDcrdUhDWDVPUkFFQWVYRitRZ2pqR3UzbTliL0luYVJ6cDUrbG5MaVNJb3hFU25HUkZTVUZBQUFQRjVmZElyT3JOMkJPYnNUYzNZSFBGNmZ5RW0zaGthdGdsNm5SWUplaHdTRERtbkpScVNsSmtNUngwVTRJaUlBY1BxbjhMTytQd01BSk1qVFdNcWhQUzg1S1FISlNRa29MODZQM3VieCttQjNSSTV0NXV4T3pEa2l2ODg2NXVCMGVrVk11N2FueHk4R2ZlUVlScS9Ud3FEVHdhRFhRcU5XaVIyUGlJaUlpSWkyRWQrMUpDSWlJbnJHa05VbWRvUmxCb1pIc0wrbUhIblpGdFJWbHFMcFVkdUsyNmxVU3B3NmRoQVNpUVNEMXRGb0lRZFlLT1ZZYmVQYmt0SGo5U0VZM05nblY5VXFGUVJCc3VyOTJaWU1HQk1URUE0RGQ1b2VSVytYU2FYQTZydWg2VkU3Y3JNdGtBb0MzQjdQbXROOEZrL3ArZmp6RzNqejlIR2tweVdqb3JnQTRWQVkxKzgrMk5CcjJnMjhQaittWitZNGFTUk9xWlNLWlo4MEI0QkFJSWhadXdOMmh6UHkrL3lKTEpmYkE0L1hCNC9IaTJCSTNLV3daRklwVkNvRlZFb2xOR28xREhvdEREb3RFZ3dMSjYra1VrSFVqRVJFMnlWVmxRdXBSSVpnT0lCWi94aGN3VGxvcFB5M21HZ3hsVklCbFZLQjFPUWtBTUNkaVEvdzZkRC9pZXpjY3Z6ejRyK0YyK09GeCtPRngrdUQyL3Ywc2pkNnJPUHhldUh6QnhBS2hSQU1CaEVNaFJBS2hoQU1oUkFNaGhBTUJaZE00NUhKcEpBS0FxUlNLUVJCZ0ZRUUlFaUY2RzF5bVJSS3BSSnFsWEkrbXhJcWxSSnFwUkpLcFFKcWxaS2xHeUlpSWlLaVBZNmxIQ0lpSXFKbkRJK09pUjFobWNucFdkeSszNEtYOXRlZ29iWVNZeE5UeTNJS0Vnbk9uSGdKV28wYTB6Tnp1SFI5WWRrbWhWeUc5TlFVQUpHQ3ozYjQ5UExORFJkKzNqbDdLdnFHK2tvYWFpc0FSQ2EzVEU3UFJtLy81anRub1ZZcDEvVWNaMDhkVy9QK3hWTjZBc0VnemwyOGlpK2VlUm5KU1ltb0xDMUVNQmpFcmZzdDYzcXUzV1I0ZEl5bG5GMUdKcE5HUDNIK1pQWXFta2IrSy9JeTkyRmc3aGIrVmRsUEFRRCtRQUFlajIvKzVKVTNldG5yODBkUFhBV0R3ZmtUV1pFVFdOR1RXc0VRSUFHa2doUlNxUkE1Y2ZYMHBKVWdqWjdBa3Nta1VDZ1VVQzg2Y2FWU0txSFRxa1grQ2hFUmljK3NMc0dnNnpFQXdPcHFSNkcrUWVSRVJMSHB6c1FIK05qNk41ajJSWTdqMitadTRGL2RxOGJiV1grSUU2WnZpNXlPaUlpSWlJaG9BVXM1UkVSRVJNOFlIbzI5U1RrQThQQkpKN0lzNlFnR1Ewc200RHlsVkNvZ2w4dmc5bmp4MGNWclM1YW95czdNZ0NCSTRBOEVZQnVmaEVTeStwaVo4UHpZbU5Ua3BPaEVpa1NEUG5LbkJFaFBTNDV1T3pHNVBNZFd5YzB5SThXWWlFQXdpRHNQSGoxL2h5M2k4d2R3N3VKMXZIUDJGRFJxRlVvSzgvQ292UXNPcDN2SE1zUUNxMjBjbGFXRllzZWdiZkt6dm4rUE9mOEVlaDJSU1ZDWGJUL0VDZE8zSVpmSklOZkpvTmRwUkU1SVJMUTNtVFhGQzZVY2R3ZExPVVRQZUxhTTh5eUxwblNIRXhFUkVSRVJFYTJOcFJ3aUlpS2lSZVljenBndVgzejgrWTBsNDlRWGMzdThlTy9jUmVpMEdqaWNyaVgzNVdWWkFBQnltUXovOUp2dnJQa2NmWU5XZlB6NURieDI0aVhvdEV0UHpNdWtVcng5NW1UMCtzOS8vY21Mdkl6bkVpUVNIS3lyQWdBMFArNkEweFg1TTFFcTVQRDYvUGpSTHo1Y3RucVZJQlh3NWRkZmdVYWpRbXQ3RHhvZnRxN3J1VlphcnNmcGN1UDhwZXM0MGxDTEMxZHZ4L1QzeEhheHh1REVLTm9hbDIwL3hKeC9Zc2x0SDF2L0ZnZFMzb2FheTZRUUVZa3FRMU1jdld4MXRZdVloQ2kyckZiR1VVbDFBQUJQMENGR0xDSWlJaUlpb3VkaUtZZUlpSWhva1Znc0l0UlZscUs0SUdmRit3dzZMUURnOFA0YTdLOHBYM0pmSUJERUx6NzhER3FWRXJsWlpnQUxVM0NXa3VEcDRKeHdPQnpkeG1vYmgxcWxBaEJaL3NxVW1veHdPSXloa1lXdmtkKy9NSTNuY0VNdGZEN2ZobDViWW9KK3hkdXJ5b3FRbUtDSDArWEdnMGR0MGR2UG5qb0dwVktCeG9ldDZPd1pXTExQL3RxSzZISkxkcWR6eGJLTklBZ0lyWEQ3U3NZbnAvSCsrVXZyZlNtN2p0Zm54K1QwTEpLVEVzU09RbHZJSFp6RHg5YS9YWGE3SjJqSHg4Ti9neTlsLzdFSXFZaUk2Q21MdWlSNmVjVFZJV0lTb3Rpd1Zobm51T2xiT0dINkZuN1E5YitnMjk0b1VrSWlJaUlpSXFLMXNaUkRSRVJFdE1qVXpKellFWlpScTVRTHkwZXRRcU5XUWFOV0xibnQ2VVNkeXRKQ0NJSUFsOXVESC8zaU4zaTJsOU5RVzRGOVZXVVluNXpHTHorNkVMMzkwdlc3MGN1cHlVbDQ1K3dwQklNaGZIVGg2b29adHFxOG9kV29zYTg2VWpDNmNhOFpnV0RrZFJUbVpTRXR4UWdBa0R3ekp5YzlMUVUxNVpHVFdFODZlL0drczNmSi9Za0dQWTRmcXNlY3c0SFBiOXpia3B4N3dmVE1IRXM1dTh6N0E5K0RKMmlmdnhaR0dBcy9UMWZHZm96ajZkK0NVV0VSTFI4UjBWNjNaRktPdXdOaGhDQ0JJR0lpSW5Hc3A0ekRDWDlFUkVSRVJCUVBXTW9oSWlJaVdzVHIzZGlrbDUxdzk4RmpOQzJhRmdNQVNZa0duRDUyQ0dxVkVnQnc1ZFo5OUE5WmwwekNDUU9ReWFRb0x5NVl1RzJGUVRrNlRXU0pLcnZEdWFtY2wyODJZbnh5YWtQN25EcDJFRWtKUzk5TVAzbWtBUXE1RElOV0czcjZod0FBVWtHSUxtYzFOakdGanA3KzZQWnFsUktuangyRVJCSzU3OXFkcG1YUFkwbzFJc09VZ2d4VEN2cUhSdEE3TUx6a2ZxbFVnRWFsV3JZZkFEamRublZQMTlsdFBGNnYyQkZvQ3cyNzJuQjM4bGZSNjA4TE9TcXBCcDVnWk1tN24vUitCKytXL0VDa2hFUkVwSkVha0NBM1lkWnZRekFjd0xobkFHbXFYTEZqRWUyb3YyNy9uV1dUYjlZcTQ3Z0Q5dWhsdFhUdER6TVFFUkVSRVJIdE5KWnlpSWlJaUJieGJuRDVwWjNnRHdUZ0R5d3NFNVdUbVlGVFJ3OUNMcGNoSEE1RElwRWdNeU1OVldWRitPekt6U1hUZmc3VVZVS2xWQUNJVE5PUkNzS3laWjIwV2pVQXdPNTBiU3Jubk4yQnllblpGZTk3NSt3cHlPVXluTDk0SGJOMlIvVDJwcFkyYU5RcVRNMUU5ak1tSnNDU25nWUFTRFVtNHJmZmVSTlNxUUNaVEFxNUxITG9ldjN1ZytqK2drU0MxMDRjaGxhamhzUHB4dmxMMTFjczBMUjM5eU0zeTRMY0xET09INnJINk5nRTNKNkZ3b25abElxenA0NnRtUDI5Y3hjeE5qRVZmUjNQbG9nV2t3Z0xFM3plT1hzcTBucFl4ZmpVTkg3MThlZXJieEFEWXZIbmdWN2MrNE4vR2IxczBaUmkyQlVwK3lVcnN6RHNhZ2NBZE52dm9jdCtGNFg2QmxFeUVoRVJZTllVWVhiV0JpQXlMWWVsSE5wcmpBb0x1aEVwNVR4YnhwbngyWEI5N09jNG5mRlBvOXRiM1F0THZWazBwVHVlbDRpSWlJaUlhQzJjZjB0RVJFUzBpQ2NHSitVc1ZsZFppak12SDRGY0xzUE5lODJZbVkxOEtqVERsSXFrQkQyK2ZQWVVTZ3Z6QUFBR3ZSYlY1Y1ZMOXRmcnRjc2UwNkNMM0xiWlNUbHJTVERva0dqUVE1QXVQZnpzN0IxQWMyc0g1dXlSNTU2YW1ZMytHYWhVU3VpMGFpZ1Y4bWdocDYyck4xcVFBWUJqaCtxUm5wWU1meUNBODVldUxTbmFQT3ZLclVaNGZYNm9sQXE4ZkhqL2t2dkNZU0FjRGkvNXRSS1pWQXFaYlBWZlVrRlk5N1l5cVhRRFgwRnh4T0xrS0hveExUTVhsM3ppL05XTS96RjZXUzZvY0R6dHQ2UFhmOUw3blIzTlJrUkVTNW5WQzhkdkk2Nk9OYllrMnAzT1dINGZLcWtPcjVuL0JiNVRmUjZ2bS84Z09oM25KNzEvZ28rR3Y0L3ZQL2sycHJ6VzV6d1NFUkVSRVJHUitEZ3BoNGlJaUdpUldDMGhKQ2NsNFBpaGVxU2xHQkVLaFhEaDJsMTA5dzFHQ3pnMzdqVWoxWmlJNnZKaW5IZ3BzcDExZEF4U1FZRGQ0WVRYNTBlS01SR3B5VW5SSWc4QUtCUnk2T2RMT1UrbjFZanRnL09YRUE2SDRmWDU0UFg1Y2ZyNEllUm5XK0QxK1hEN2Znc0FJTkdneCtHR0dtU1owd0VBdHJGSjVHWlpVSmliRGVsODRlVnA4VVV1azgwWFlXU1F6QSt5eWJaa29DQTNDOTE5Z3dDQW9SRWIvc3VQZmhITm9OZHE4TTEzemk3TGR1N1NOVWlGMWNzME9aa1pPRlJmRFFBNGYrazZadWNjcTI0YkNBWTM5b1VSUWF5WDFHaDkzTUU1dkQvd3ZlajExOHovQWdaNTZwSnR6bGgrSDNjbVA0QW42TUMwejRyejF2K00xODEvc05OUmlZZ0lRSVptb1pTemVBSUkwVjVoVkZqd2Y5VGRXSGI3M2NrUDBHbS9Bd0RvY3paandqc0lvOUs4MC9HSWlJaUlpSWcyaEtVY0lpSWlva1dFUmNzUHhRS3BWRUJEYlNXcXlvb2dTQ1J3dXR5NGNPMDJSbXdUUzdZTGg4TzQyZmdRVXpPek9INW9QOHFLOHVEeGV2RzR2UnQ5ZzFia1pwdVJZa3hFZW1vS09uc0dvdnVsSlNkRjl4K2ZuRjVYSmxPS0VmbTVXWkFnVWdZQ0lsK3pOMDhmUjNpVjlacWVUcEQ1NnB1blYxM1JhY2hxdy9sTDF6RXp0MUFheWpDbElEL2JBZ0M0MWZnd1doTEp6c3lJRm5JQUlOTnNRcWJadEs3OFR4MXBxTVdnZFJRK24zL2QrOWdkYXkveGxlcE9pbDZlY3ppWHZKWjRKSkhFMXM4RHZaakx0aDloMmhmNUpMbEtxc01KMDdjdzZ1NWV0SVVFYXFrQlo4eS9qdzhHL3dvQWNNWDI0K2d5RVVSRXRMTVdUOHF4Y2xJT0VRREE3cC9FZXdNTFMzSHVUMzRMeFlhRElpWWlJaUlpSWlKYUg1WnlpSWlJaUJaUnExUUE1c1NPRVNXQkJMbVpaZ2dTQ1RwN0JuRHRUaE44L29VU1NTQVlSQ0FRUkNnVUFnQzBkL2ZENmZLZ3RySUU5eDgraVU1ajBlczBBQ0xMWEMyV25wWUNBSmlhbVVNZ3NQTGtGa0dRSU1XWUNBQ1F5YVQ0MGh1dkFBQ3NvK01BSXNXaHA5czlMZWlzUmhCV1h6MzEyZnNFaVFSSEQreUxQbGRiVjEvMHZvN3VQaHlzcTR6dUV3cUZvNFdxcnQ0Qk9KeHVlUDArbUZLU2tadGx4cHpEaWMrdjM0MHNYNlZTNEsxWFQwQ3RVdUtsK2hwY3ZubHZ6Y3g3bVZxbEZEc0NiZEtVYnhoWGJEK09YdjlTMWg5RExUVXNLZEJKNW45dVQ1aStqU3UySDJIYU53SlAwSTczQjc2SGIrUjlkOGN6RXhIdGRTWjFQcVFTR1lMaEFLWjlWdmhDYmlnRXRkaXhpRVQxMDc0L2hTY1ltVUtwa3hueDVheC9Bd0FZZHJWRnQxbGNhQ01pSWlJaUlvb1ZMT1VRRVJFUkxhS0tzUkpDSUJqRXAxZHVRcS9Ub20vUUdyMTlmMDA1Q25LejBON1Zod2VQMjVmc016Uml3OUNJN1puYnhnQUFTUWw2SkNYb01UMi9oRlZ1Vm1RS3plajQwc2s3TXBrVStkbVp5TWt5SXl2REJMbDg2V0hqOUt3ZHZZUERBQmFtNFB6eW93dVltbDU1Q2F6LzRaKzhCWVZjamw5OCtCbW1aMVl1UFlYRFMyZm8xRmFXd3Bob1FDQVFYRmFjOFhoOStPVHlUZmo5QVV6TnpFSWhsK01iWDM0REFIRHJmZ3VjTGpjQW9LYThHTGxaWnZqOUFZeU1MYnpHN3I1QkZPUm1JVDAxR1RLWmROVkMwbDdIVWs3OGUzL2dlL0FFSXovdlpuVXhEcVM4dmViMjM4ajdMdjV6Kys4QkFPNU8vZ3JIVGQrQ1JWTzY3VG1KaUdpQkJBSk1xZ0pZM1pGanZHRlhHL0owZFNLbkloSlAwOVI1UEptOUdyMys5ZHcvaDFxbUJ3QzRnd3VUS1ovZVJrUkVSRVJFRkV0WXlpRWlJaUphSkJaTENKUFRzNWhjVkhZeDZMU29yU3lGVkJEZ2NLNjluTkpUZG9jVHMzWUhFdlE2Rk9SbTRWNXpLL1JhRFpLVEVnQUF2ZjNEUzdiWGFUVTRlYVJoMmVNRVF5Rzg5OUdGYUI2bFFoRzl6K1B4SWpnL3NXYzF3VkRvdWRzQVFISlNJdXFyeXdBQXQrNC94SnpEdVd5Yi9xR1I2R1d0WnVIVDQ0c25DYTNtYnZOanpEbWNhR3h1WFZlZXZTb3lPWXJpVlpmOUxoN05YSXBlLzFMMkh5KzZkL21rSEFBbzFEZWdRRitQYm5zakFPRDl3ZS9oM1pJZmJIdFdJaUphNm5YTEh3QUEwdFVGU0ZGbWk1eUdTRHl1d0N6K3NYOWhjbDlOMG1zb1R6d3VZaUlpSWlJaUlxS05ZU21IaUlpSWFKRllMT1Y4L2UzWGw1Uk9CRUVTWGJicHhFdjdjZUtsL1N2dTk0dVBQc1BNN01JblIzdjZobEJYVllxeW9uemNiM21DOHVJQ0FKRXlqZFUydG1UZnAyVWZyOCtIN3I0aFRFM1A0dWpCT29SRDRTVUZJYlY2NGV2bDhmbzIrVW9qRkhJNVhqMStDSUlnWUh4eUd1T1QweWpNeTBhaVFZY0VneDZKQmoyYVd6dlExVHV3c0k5Q0RpQ3lqSlhmSDNqdWM4ek9PWENuNmRHVzVOM05Gdi81VXZ5eGFFclFrUHhGM0ozOEZScVN2NGhDL1VMUlRpMDFvRUJmRHdBd3EwdVc3UGVOdk8vaXV3L2ZnRXFxUTBQeTJwTjFpSWhvZTFRbW5oUTdBbEZNK01YQWY0QTdHSm0wcVpZYThMV2M3NGljaUlpSWlJaUlhR05ZeWlFaUlpSmFKQlpMT1ZLcEFLazBVc0tSU0JZbVdvVEQ0ZWp0aXozZFp2SDBDd0JvNitwRlhWVXBOR29WS2tzS1VWNlNEd0RvN2gvQ015dEhJUkFJNHZ5bDZ4aTBqaUlVQ2lNMU9XbkZiQWFkRGdEZzgvbmhEd1FnazBuWGZDMHlxWFRGYlJZdkg5VlFXNEVFUStSeFU1T1Q4T1UzWGxtMnZkdnRXWEpkcDlVQUFGeHU5NXJQVHh2RFNUbnhUUzAxNEJ0NTM4VngwN2VXTGVlUW9TN0N1eVYvdCtKK1JvVUZ2MVA0bjFDbzN3KzExTEFUVVltSWlJaVdhWjI1Z3FhcDg5SHI3MlQvVzJoa0NTSW1JaUlpSWlJaTJqaVdjb2lJaUlnV01TYkczcHU4UC83bFJ3QUFxU0RnYTIrOWhnU0REazJQMmxhYzlGS2NuNE9UUnhyZ2Nuc3dhN2N2dVcvTzRjVEE4Q2l5TGVrNFZGOERpU1JTN0dsNTBybmk4eTVlSG1vMWlRbjY2R01Ed0xlLytnVW81UEpWdDMvbjdLa1ZiLy83WDM0RSsveDBIdWNLeFJxWDI0UFpPVHVtWisyWW1iTmpmSEo2eWYxNnJSWUFZSGVzYnprdmVqNkpSSUtrUkJZeWRnT0xwblREKzFRbExpL0RFUkVSRWUwVWQ4Q09uL2I5YWZSNldjSXgxQ2UvdVd5N1FuMEQvcS85RDNjeUdoRVJFUkVSMFlhd2xFTkVSRVMwU0dxS0VUS1pkTW5rbGxpeGYzNkN6T3ljQTQzTnJjdnVWeW9VZUdsL0RRRGd3ZU4yaEVMaFpkdmNhMzZNYkVzNm5nN2M2ZXdkd0t6ZDhjS1pUQ2xHQU1EazlNeVMyMTF1RDBLaDBIUDNmenJoWnJFaHF3MGF0UnJUTTdPWW1wbkQ5TXdjZkg3L21vK1ROcDlqZW5adXZkRTNKVmEvUjdhU0tkVUlxYkI4RWhNUkVSRVIwWFo3Zi9CN2NBU21BQUFLUVkydjUvNjV5SW1JaUlpSWlJaGVERXM1UkVSRVJJc0lFZ25NcGxRTURJK0tIV1VKdlU2RDZ2SmlBSUJjTGtORlNRR2VkUGJDSHdnQUFBUkJnbGVPSG9CS3FjRDA3QndldDNXdCtEalRNM053dVQzUXFDUExFdlVOV2plVkt6MHRCUUNXVGE3NXpXZFhNRDN6L0lMTVAvdldWNVlzeVFVQUUxTXptSmg2c080TWdrU3lhbzYxNUdSbUlCZ01ZV2pFdHU1OUFLQ3NLQStsaFhsNDc5ekZEZTBYYnpJelRHSkhJQ0lpSXFJOXFHUHVOdTVPZmhDOS9xWHNQNEplbml4aUlpSWlJaUlpb2hmSFVnNFJFUkhSTXl3WnBwZ3I1ZGdkTHJ6MzBRWHNyNmxBVG1ZR1h0cGZnL3FhY3JSMjlPQnhleGNPNzY5RnRpVWRnVUFRbjE2NWhWQjQrWlFjQUhqNThQNW9JUWNBamg2b2cyMThFaTYzWjhPWjBsS00wY2V5am82LzJBdmJBRUVpUWJJeEVlbHBLUWlGUW5qYzNnMEF5TTIyUUttSUxKazFQTHIrZ28wbFBRMVZaVVd3MnNieDYwOHVQM2Q3ZzA2TDR5L1Z3NUtlQnJmSCsySXZJbzVZMHRQRWprQkVSRVJFZTlEUCsvNHNlcmxJZnhDSFVyNGlZaG9pSWlJaUlxTE5ZU21IaUlpSTZCbXhXa2FZbUpyQitVdlhrWnFjaFAwMTVjaTJaS0Myb2dTMUZTVUFnRkFvakU4dTMxeDFRczJoK21vVTVHWUJBS1ptWm1GTVRJQkdyY0ticDQvaDE1OWNoc2ZyMjFDZTR2d2NBSURENmRxV1phUFVLaVhTVW93d3BTVERsSmFNdE9USTBtSUE4S1N6RjBCa1FsQkRUUVVBd0RZK0NidkR0ZTdIVjh3WGVZTEJ0WmVoRWdRSmFpdEtVRjlURHBrMDh2eFcyL2FYa01Ra0NBTFNVdmxwWkNJaUlqRzVnck5vbWI2QVVYYzNGSUlhYjFqK0o3RWpFZTJJM3l2OFB2NTd6LytLS2E4VnY1WDd2NHNkaDRpSWlJaUlhRk5ZeWlFaUlpSjZSbkpTQWd3NkxlWWNUckdqckdoOGNocm5MbDdIa1laYVZKWVdSbThYQkFuS2kvUGg4L2xnbTVoYXNzK2hmVldvbVYvK3ltb2J4MGVmWGNYQmZWV29LaXVDTVRFQlh6enpNczVkdkE3N09sK3pRaUZIY1VHa2xOUFZON2hGcnd4SVROQ2pvYVlDYVNsRzZMU2FaZmVIUWlHTVQwNWp5QnFaWkhSb1h6VVNFL1FBZ0R0Tmp6YjBYR3BWWk1xUHcrbGVkcDlDb1loZWZ1M0VZYWhWU2dDQXkrM0IxZHYzTjczc1Y2ekx6Y3lBOE15eVlrUkVSTFN6SFA0cC9HeCtZa2lpd3NSU0R1MFpHWm9pL0p2S0Q5RGp1QStqMGl4MkhDSWlJaUlpb2sxaEtZZUlpSWhvQlpXbGhiaHhyMW5zR01zSWdvREMzQ3pVVkJURG1KZ0FJRkxTOFFjQ01KdFNrWnRsUm02V0dRUERvemgzOFJvRVFjREp3dzBvek11S2Judis0blVFUXlIY2JHeUdWcU5HZms0bWtoSU0rTXFicDNEeDJsME1ESThzZTk2bnkwTUZReUVBUUgxMU9lUXlHY0poNEVsbno3THQzemw3Q2xoNUJhMGxKTThVUDd4ZUgvSnpNcVBYUTZFd3hpWW1ZYldOWTNoMERMYnhTUVNEa1F3SDZpcFJWVllFQUdqdjdsdHhlbzNQSHdBQXlPWExEM3NOZWkwQXJGaEV5alNib3BlZkZuSTZ1dnR4L2U0RCtQeis1Nyt3T0xlNDdFVzcwN0NyRGU4UC9pVUFJRk5UanJlei9sRGtSRVJFOUt4VVZRNmtFaG1DNFFCbWZEYjRRbTRvQkxYWXNZaDJUTDV1bjlnUmlJaUlpSWlJTm8ybEhDSWlJcUlWbEJUbTRVN1RJd1NlczdUUlRwREpwUE9GR3d2eWN5eFF6azl4OGZyOHVQK3dGUzF0blFpSGdXeExPZzd1cTRJeE1RSERvMk13NkxVNGZld1FVcE9UQUFDVDA3UDQ4TE9yOEFjaVJaVndHUGpzNm0yY0JwQ2Zrd21sUW9FM1hqbUNydDVCWExwK0IvVTE1ZkQ2L0FnR2d5Z3J5Z01BT0YwdW1GS1RVVFZmMnVnZEdNS2NmZXNtQ3JrOVh2VDBEOEhwY21QUWFzUEkyRGdDZ2FWL0JscU5HaWVQTkVTWEdSdXhqZVBxcmZzclBwN0RHY2xtMEdtUmwyM0JpRzBjRW9rRXVWa1dKQm9pRTNZbXBtYVc3Q01JUW5SSk1DQXlIZWZ5elhzWUdCN2RzdGNaeXhJVDlNZ3dwWW9kZzdhWk96aUhibnNqQUVBQ1FlUTBSRVMwRWdrRVpLaUxNZVJxQlFBTU9sdFJvSzhYT1JVUkVSRVJFUkVSYlFSTE9VUkVSRVFyVU1obEtDM0t3Nk8yTGxGemFOUXEvUFk3WnlFSUN5Zk5YVzRQSHJkM282V3RFLzc1U1RBQU1EQThpb0hoVWVSbFcyQWJuOFJ2dlgwR0NubGt3azFYN3dBdTMyeGNWaklLaDhQNDlNb3RITnhYRlMyaUJJSkJoTUpoWkZzeWtQTC9zM2ZmMFhHZTk1bjNyM21tRDNwdkpBaUFKTmhKaWFRb1NpTFZxNnRja3JWak8vVTk4Y1pPc3NtdU43SGo0MzI5c1IzN3phWW5qcE00Y2JKeFRlSWF5NUlsV1oyaTJNUmVRUUlFVVFhOUE5Tm5udmNQa0VOU0xBQkpBUGRnOFAyY2c0UG53ZHd6Y3dHaVNNek1OYis3dVBDeTlXZGEyMVZVa0NlSHc2RlVLcVhkQjQ1Y05mZjNuMzVCUThPalUzNS92LzdoOTEweExlZjVWM2RkZGEzTDZkU1dqZXUwdXJGQnp2TS9qOWIyb0Y3Y3NTYzl3ZWV0T3J0N05UNFJWbTZPWDQvZWQ5Y1ZsNGZDRVFWN2VpLzdXaXFWMHVIalRkcHkrMW8xbit2UWE3dmVWRFNXL2ROeEx0aXdlc1hVaXpEdjJkTVpaUVVBTUs0NnNEeGR5dWtLTjFIS0FRQUFBQUJnbnFHVUF3QUFjQTNyVmk0M1hzb0poU05xNit4V1RXVzUyb1BkT24yMlRlYzZ1bVRiMTM1Qi9XeGJweVRwalgySHRQM09UWHJqelVOVGZoKzc5eDlSZDIrL05tOVlvNTE3RDBxU2V2b0c1UGQ1NVhBNEZJNUUxTm9lMU1HanAyVGJ0aGJYVktsL1lHaEdwK1JNSlpGTUtqZmdsOU95bEVna3RlL1FNUjA2M25UZDY2UlN0cDUrOFRWdDMzSzdTa3VLNUhhNTByYzFNRGlzMS9jZVRHK0hkYW1EeDA1cWNIaEU1enF1M01vcm0zazliaTF2cURVZEEzUE9NZlVTQUlBUlZmN0c5SEZuNkpUQkpBQUFBQUFBNEdZNDdPdTlvZ01BQUxEQVBmUGlEdVBiRm5rOWJzVVRTYVd1TVEzbWVuSnpBaHFmQ00xNEpyZkxsZDRHYXk1NTNDNXR2bTJ0RGgwN3BZbFFlTTd2UDl2ZHZuYWx0dHkrMW5RTXpJSFRvN3YwbGFaZmx5UXR6N3RUdjdIaXE0WVRBUUN1NXN6WUh2M3RxZjlIa2xTYnMxYS9zK3BiaGhNQk0rdlo0RmVVdE9ONnZQcGpzaHk4ZnhRQUFBQkE5dUdSRGdBQXdIVnMzYmhlN2NHZTYwNm1tVzIzc25YU2JCUnlKQmtwNUVoU0xKNUlUL0xCelBMNXZMcHRMVnRYTFVnT0p1VUFRS2FxRHF4TUgzZUdUaHBNQXN5ODNraXJuZzErUlpKMGZQZzFmWFRGM3luUFZXSTRGUUFBQUFETUxNdDBBQUFBZ0V4V1ZKaXYyOWV1bkhvaE1NODljUGRtZWR4dTB6RXdSeTZ0R1ZMSkFZRE1GWERtSzk5ZEprbEsyZ24xUmM4WlRnVE1ETnUyOWZYbTMwdWZKKzI0QXM0Q2c0a0FBQUFBWUhaUXlnRUFBSmpDcHZXclZKQ1hhem9HTUdzYWxpeFNiVTJWNlJnQUFPQXFxdjJONmVPdVVKUEJKTURNZWEzM20rb01UMDUvY3NqU2h4dStKQ2ZiVndFQUFBRElRcFJ5QUFBQXBtQlpsaDdjdHNWMERHQldlRDF1M2J0MW8ra1ltR1AySmJOeUhNektBWUNNVmhXNFdNb0poaW5sWVA0YmlmWG9xWTYvVEo4L1dQVXJxZ2t3blJRQUFBQkFkcUtVQXdBQU1BM2xwY1hhc0xweDZvWEFQTFB0em8zeWVqeW1ZOEFvU2prQWtNa3VuWlFUWkZJT3NzQzNXeitqaEIyVkpKVjRGK3V4cW84WlRnUUFBQUFBczRkU0RnQUF3RFRkdVhHZEtzdExUTWNBWnN5YXhxVmFWcmZZZEF3WXdhUWNBSmd2cWkrYmxIUGFZQkxnMXUwYitMR2FSbmVsenovUzhDVzVMTGZCUkFBQUFBQXd1eWpsQUFBQVRKUEQ0ZERqRDl5am5JRGZkQlRnbGxXVWxlaWVMYmVaamdGREx0MitTZzVLT1FDUXlTcjlTOU1GeXNGb2gyS3BzT0ZFd00yWlNBenJoMjEvbkQ2L3QrTERxczFaWnpBUkFBQUFBTXhoSDZFaEFBQWdBRWxFUVZRK1Nqa0FBQUEzd092eDZHMFBiWmZUeWE5Um1MOXlBbjQ5OGVBMk9TaGpBQUNROFJ5eVZPbGZsajVuQ3l2TVY5OXYreU9Ga2lPU3BDSlBsZDVlODl1R0V3RUFBQURBN0hPWkRnQUFBRERmRkJmbTYrSHRXL1hzeXp0TlJ3RnVtTk5wNmUwUGI1Zlh3ellCQzVwOTZmWlZBSUJNOTNqTngyVEpxUXAvZzBxOXRhYmpBRGZzMU1nYk9qRDQwL1Q1aCtxL0tMZmxNNWdJQUFBQUFPWUdwUndBQUlDYlVMZTRXaHZYcmRMK0l5ZE1Sd0Z1eU1QYnQ2cW9JTjkwREdRVWFqa0FrT25XRlQ1a09nSncwNkxKa0w3ZCtwbjArZGF5OTZzaGI2UEJSQUFBQUFBd2R5amxBQUFBM0tRN2JsdWppVkJZcDVwYlRVY0JwdVdCZSs1UTNlSnEwekdRQVdwejErbGpLLzVKa3BUaktqU2NCZ0FBWkxPbk92NWNvL0ZlU1ZLK3UxenZYdlFKdzRrQUFBQUFZTzVReWdFQUFMZ0Y5OSs5V1U2bnBlTk5MYWFqQU5mMXdEMTNxTEZoaWVrWXlCQUJaNEdXNWQxaE9nWUFBTWh5ZlpGV3ZkNzNiK256RDlUL2IzbWRBWU9KQUFBQUFHQnVXYVlEQUFBQXpIZmI3OXlvMVkwTnBtTUExMFFoQndBQUFDYVUrZXIwRzQxZlZabDNpVGFWdkVNcjgrOHhIUWtBQUFBQTVwVER0bTNiZEFnQUFJQnM4TnJ1L1V6TVFjWjVhUHVkV2xhMzJIUU1BQUFBTEhDUjVMaDh6bHpUTVFBQUFBQmdUbEhLQVFBQW1FRTc5eDNTa1JPblRjY0FKREVoQndBQUFBQUFBQUFBa3lqbEFBQUF6TENtbG5ONjVZMDNsVXFsVEVmQkF1WHpldlQ0QS9lb29xekVkQlFBQURDRCtxUHQ2ZzZma1MxYjZ3b2ZOQjBIQUFBQUFBQk13V1U2QUFBQVFMWnBiRmlpa3FKQy9mU2wxelUrRVRJZEJ3dE1XVW1SSG4vZ0hnWDhQdE5SQUFEQURHcWJPS0svT1BFaFNWS2xieW1sSEFBQUFBQUE1Z0hMZEFBQUFJQnNWRkpVb0o5N3h5TmFWRjFoT2dvV2tMVXJsK25KSng2a2tJTXBUU1NHZFdac3I4Nk03VlZYbUMzM0FHQStxQW1zVEIvM1JGcVV0T01HMHdBQUFBQUFnT21nbEFNQUFEQkxQQjYzM3Y3UWRtM2VzTnAwRkdRNXA5UFNJL2R1MVQxMzNDYkw0VEFkQi9OQTYvaEIvZTJwWDlQZm52bzFQZDN4VjZiakFBQ213ZWx3cTlSYkswbXlaYXM3M0d3NEVYQTVXN2IrdnVtajJ0SDdiZGxpSzE4QUFBQUFrQ2psQUFBQXpMcE42MWZyeVNjZVZHRkJudWtveUVKVjVhWDZMKzk2WEExTEZwbU9BZ0FBWmxsMW9ERjlIQXczR1V3Q1hPbVZucS9yMU9nYituN2JGL1ZYSjM3UmRCd0FBQUFBeUFpVWNnQUFBT1pBUldteGZ1NGRqK3FPMjliSWFmRXJHRzZkeitmVmcvZHMwYnNldTE5NXVRSFRjVERQMkxJdm5qQmRDUURtaldyL3hWSk9WNGhTRGpMSFlEU29wenYrT24yK3BmUkpnMmtBQUFBQUlITzRUQWNBQUFCWUtDekxvWTNyVm1sWmZhMWUyYmxQd1o0KzA1RXdUNjFjVnFlN05tMlF4K00ySFFWWndDRktPUUF3WDFReEtRY1o2cHRuUDZXRUhaVWtOZVJ1MUYxbDd6ZWNDQUFBQUFBeUE2VWNBQUNBT1phZm02TjNQbnFmVHJlMGFlZStnNHBFWTZZallaN0l6ODNSZzl1MnFLS3N4SFFVQUFCZ3dLV1Rjb0pNeWtHRzJOSDdiWjBkUHlCSmNqcGMrb1g2THhoT0JBQUFBQUNaZzFJT0FBQ0FJY3NiYWxXN3FGTDdENS9RNFJPblRjZEJCdk40M05xNGJwVTJyRzZjZWpFd0RaZHRYd1VBbURkS3ZJdmtzZnlLcGNJYVR3d3FsQnhWd0psdk9oWVdzSkZZajU3cStJdjArZVBWSDFleHQ4WmdJZ0FBQUFESUxKUnlBQUFBRFBKNlBMcHI4d1p0V0xOQyt3NGQwOGt6cmJKdFhpekhKTGZMcFhXcmx1dTJ0U3ZrZHZHck93QUFrS3I4eTNWdTRyQWtxV1BpdUJyenR4cE9oSVhzVzJjL3JWZ3FMRW1xOEMzVkE1Vy9iRGdSQUFBQUFHUVdudGtIQUFESUFBRy9UL2R1M2FUYjE2N1U3Z05IMWR6YWJqb1NESEphbGxhdldLcE42MWZKNi9HWWpvT3NkTEg4NTVERFlBNEF3STJxRGpTbVN6bkJjQk9sSEJpenUvLzdPajIyUjVMa2tLVVBOZnlSTElmVGNDb0FBQUFBeUN5VWNnQUFBREpJWG02T0h0NStwemF1VzZuZCs0K29yYlBiZENUTUlZZkRvWlhMNnJSNXd4b0YvRDdUY1FBQVFBYXFEcXhJSHdkRHB3d213VUkyRmgvUWo5ci9KSDErZitVdmFsRmdsY0ZFQUFBQUFKQ1pLT1VBQUFCa29PTENBajN4NERiMUR3N3IwTEZUYWo3WHdiWldXY3p0Y21ubDhucHRXTjJvbklEZmRCd3NBSmYvZmNLa0hBQ1lUNnI5amVuallLakpZQklzWk45cC9WK0tKTWNsU1VXZWFqMVIvVnVHRXdFQUFBQkFacUtVQXdBQWtNRktpd3YxMFBZN3RYWFRlaDArM3FRVHA4OHFua2lZam9VWkV2RDd0RzdWY3ExdVhDcVBtMS9OQVFEQTFHb0NLOVBIUFpGbTJVckpJY3RnSWl3MGJ3NzhSQ2RHWGt1Zi8wTDlGK1N5M0FZVEFRQUFBRURtNHBsL0FBQ0FlU0FuNE5kZG16ZG8wNFkxT25HNlJVZE9uTlpFS0d3NkZtNVNTVkdCMXE5dTFMTDZXbGtPcHBUQWhJdVRjaHo4R1FTQWVjVmorVlhrcWRaUUxLaWtuVkJ2cEZVVnZnYlRzYkJBaEJJaituN2JGOVBuZDVhK1YwdnpOaGxNQkFBQUFBQ1pqVklPQUFEQVBPSnh1N1JoZGFNMnJHNVVVL001bldwdVZiQ256M1FzVEZQZDRtcXRXYkZVaTZvcVRFY0JBQUR6MkIybDcxUTBHVktsZjZueTNDV200MkFCT1R6MHZNTEpVVWxTbnF0RTcxNzhQd3duQWdBQUFJRE1SaWtIQUFCZ25tcGN1a1NOUzVjb0ZJN296TmsyblQ3YnB2N0JZZE94Y0FtSFE2cXVLTmZ5aGxvMTFDNlNteTJxa0NIc1N5YmxTRXpLQVlENTV2SHFqNXVPZ0FWcWE5bjdsZWN1MWJmUGZrYnZXL0pwK1p4NXBpTUJBQUFBUUVaejJMWnRUNzBNQUFBQTg4SEkyTGhPdDdUcHpOazJqWXlObTQ2ellKV1ZGR2w1ZmEyVzFkZks3L09hamdOY29YbHNuMzRhL0xJa2FWbmVGajFXL1J1R0V3RUFnUGtrbEJ4UndGbGdPZ1lBQUFBQVpEeEtPUUFBQUZscWFHUlViWjNkYXUvc1ZsZHZuMUlwZnUyYkxXNjNTNHVxS3JTNHVsSzFOWlhLQ2ZoTlJ3SUFBQUFBQUFBQUFJWlJ5Z0VBQUZnQUl0R1l6cloxcXFPclI4SHVYa1dpTWRPUjVyMjgzSUJxS3N2UEYzR3E1SEk1VFVjQ0FBQUFBQUFBQUFBWmhGSU9BQURBQWpRMFBLck83bDRGZS9yVTFkTkhTV2NhOG5KelZGbGVva1ZWRmFxdUtGTnVUc0IwcEJuVEdUb3B2eXRQeFo0YTAxRUFBQUFBQURNa2tVeHFZaUtzVUNTaVJDS3BaREtwVkNxbFpDcWxaREkxZVp4TUtwbWFQTFp0VzA3TEtjdHB5V2xaY2pvdFdaWWxwOU1wcHpWNTdISTU1Zk42bFJQd3lldnhtUDRXQVFBQU1oNmxIQUFBQUdoOElxU2V2b0hKai81QjlROE9MZWp0cmx3dXA4cExpbFZSVmpMNVVWb3NuODlyT3RhTTZBeWRWREI4U3AyaFUrb01uVlR6MkQ1SjBoMGw3OUlINno5dk9CMEFBQUF5U1RnNUtyOHozM1FNQUZjUmp5YzBNamF1OFltUUprTGg5RWNvZlBFNEZrL01hZ2FuWlNrbjRGZE9qbDg1ZnI4Q0FmL2tlY0N2M0p5QThuTno1TStTeDlJQUFBQTN5MlU2QUFBQUFNekx6UWtvTnllZ3BYV0wwMS9yNlJ0UWQ5K0FldnNHTkRneXFyR3hDU1ZUS1lNcFo0ZmI1VkpCZnE2S0N3dlNKWnlTb2dMVHNXYkV0UW80VjE5N2FnNlRBUUNBbVRDV0dGREh4QWtsN2JqV0ZqNWdPZzZ5ekxtSncvcTdVeC9WZTJvL3FTMmw3ellkQjFod2JGdWFDSVUwT2phaDBmSHg4NThuTkRvMmVSeU5tWjk0bTB5bEpqT05UMXh6amN2bFZINXVqdkx6Y3RPZjgzSnpWSkNYcTd6Y2dDekxtc1BFQUFBQWM0OVNEZ0FBQUs3cVFrSGxVcUZ3NUMxUENKNy9QRGF1Y0NScUtPbjFPUnhTVGlCdzhVbkF2SnpMbmdqMGViTm4zUFpnckZNLzYvcEg5VVhPWGJlQTgxWkZuaW9WZTZ0bk1Sa0FBSmhwcmVNSDlWY25mMUdTVk9WZlRpa0hNKzZiTFo5U05EV2g3N1IrUnNPeExqMWEvVjlOUndLeVdpZ2N1V3lDYmQvQW9KTEorZi9HbUVRaXFjSGhVUTBPajE1eG1jT2h5OTRnVTFGV29vSzhYQU1wQVFBQVpnK2xIQUFBQUV4YndPOVR3TzlUWlhuSlZTOFBoU01LUjZLS1JtTUtSNk9LUktLS1JLTUtSNktLUkdPS1JLSktKSk1YOTZ4UFh0akwvdUsrOW9sRU1uMTdMcGRUVHNzcDUvbjk3Q2YzdFhlbTk3WDN1RjN5ZWIzeStienllVDNwWTcvWEs1OXY4bndoamNyMk8vTzBxKzk3MTExVDVLbFNUV0NscWdNcnRDenZEdFVFVnJBbEFRQUE4MUIxWUVYNnVDdDgybUFTWktPZmRQNmwrcVB0a2lTWHc2dk5KZTh5bkFqSUxxbFVTdjJEdzVlVmNNWW5RcVpqelRuYmxnYUdSalF3TktMalRTMlNKSy9IbzRxeXllMmt5MHNudDVOMnUza3BDd0FBekYvOEpnTUFBSUFaYzZHMEF6T2VEZjc5WmVjVWNIQXRwOGQyNjduZzMwbVNHdk8zNnBHcWp4cE9CQUM0VVI3THJ5SlB0WVppUVVtVHhad3EvM0xEcVpBTnVzTm45R0xYUDZmUDM3Ym90NWlxQ015QXdlRlJkUVM3MWQ3Vm82NmV2cXlZZ2pNYm9yR1kyanE3MWRiWm5mNWFXVW1SRmxkWGFuRjFoU3JLU3VSd09Bd21CQUFBdURHVWNnQUFBSUFzMFI5cHZlejhzZXFQYVV2cHU2KzZOcFFjVWNCWk1CZXhrSUhHNGdOcUhudFRrcFR2TGplY0JnQndzNm9EamVsU1RqRFVSQ2tIdHl4bEovWE5saitRcmNteXdPTEFXdDFYL2hIRHFZRDVLUktOVFpad2dqM3E2T3BSS0J3eEhXbmU2aHNZVXQvQWtQWWZPU0czeTZXYXFuSXRxcTdRNHFwSzVlZmxtSTRIQUFCd1haUnlBQUFBZ0N6eG9ZWXY2c3NuZjFYQmNKTWs2WWZ0ZjZ5YXdBclZCRlpldHU3NHlLdjZ4OU8vcWNiOHJkcFE5S2cyRkQrcUFCTjBGaGc3ZmVRUTd6SUZnUG1xeXI5Y3g0WmZsaVFGdzAzYXBMY2JUb1Q1N3RXZWI2Z3pmRktTNUhTNDlKR0dMekdSQXJnQjRVaFV6YTN0YWo3WG9lN2VmdE54c2xJOGtWQnJlMUN0N1pPbDFNS0NQQzFkc2xqTEcycFZrSmRyT0IwQUFNQ1ZLT1VBQUFBQVdjTHZ6TmZIVjM0dFhjeUpKTWYwNVZPL3BvK3YrS2ZMaWptSEJwK1hKRFdON2xMVDZDNTk3OXdYdER4L2l6WVVQNnIxUlk5UTBBRUFZSjZvOWplbWo3dENUUWFUSUJzTVJqdjFkT2ZmcE04ZnEvNE5sZnBxRFNZQzVvZElORFpaeEdsdFZ4ZEZuRGszUERLbU53OGYxNXVIajZ1b0lGOUw2eFpwV1QwRkhRQUFrRGtvNVFBQUFBQlp4Ty9NMXdmclA2OHZuL3BWUlpMamlpVEg5TzJ6bjlISFYvNlQvT2ZMTm1mSEQxeDJuWlNTT2pYNmhrNk52cUYvYi8zZmFzemZxbzNGYjlmYW9nY282R1FwMjc3MGpIZS9BOEI4VlJXNHVGM1ZoVWw1d00zNjF0bFBLMkZISlVuVi9oVjZzUEpYRFNjQ01sY2tHbFB6dVhhMXRIWW8yTk5uT2c3T0d4b1oxYjVEeDdYdjBIRVZGZVpQVHRDcHIyV0xLd0FBWUJTbEhBQUFBQ0RMMUFSVzZ1TXJ2cFl1NWdURHAvVGxrNytXTHVaOGF0MS9xbmxzbnc0T1BxdkRReTlvUERGNDJmVXZUTkN4V3AxYW5uK25iaXQrVEJ1S0hwYlBtV2ZvT3dJQUFGZFQ3cXVUMCtGUzBrNW9OTjZuVUhLVVFpMXV5cDcrSDZsbGZMOGt5WkpUSDI3NGtpeUgwM0FxSVBPMHRIWHErS2xtZFhiM21vNkNLUXdOajJyZjhESHRPM1JNSlVXRldybXNUaXVYMTh2bDVPODJBQUF3dDV5Zi9leG5QMnM2QkFBQUFJQ1psZTh1VmJtL1hnY0hmeXBKR2tzTWFDdytvSFZGRDhvaGg0cTlOVnBkZUo4ZXFQeGxOZVRlTHE4elIvMlJ0dlM3b3lYSmxxMkJhTHVPRGIrc0Y3cS9wdGJ4UTlwUTlMQ2NEcnI5ODExWHVFbEhobCtRSkZVSEdyVys2R0hEaVFBQU44TWhoNDRNdjZDeCtPUjJLU3NMN2xheHQ4WndLc3czRTRsaGZmWDB4NVN3WTVLa2g2dCtYYmNYUDJZNEZaQTVZdkdFanA0Nm94ZDM3TmFKMDJjMU5qNWhPaEp1VURnU1VYdXdXOGRPTmlzU2lhcW9JRjhlajl0MExBQUFzRUR3YkRvQUFBQ1FwZFlWUHFnUDFIMU8zMm45akNScDc4Q1BKRWtmclAvY1pldVc1Mi9WOHZ5dGVrL3Q3NnQ1ZEs4T0RqMm53ME12YUNJeGRObTY0VmkzM0padmJzSURBSUJwcWZJdlYyZm9wQ1FwR0dyU3Nyd3RoaE5odnZuZXVjOHJraHlYSkZYNEd2Um85VWNOSndJeXcvRG9tSTZjT0sybWxuTktKSkttNDJBR3hPSnhIVDV4V29kUG5GYmQ0bXF0WGJsTU5aWGxwbU1CQUlBc1J5a0hBQUFBeUdKYlN0K3RZT2lrWHUzOXBxVEpZazUxb0ZIM1ZYemtpcldXbk9tQ3p2dVdmRnJObzN0MVlPZzVIVGxmMEZsZjlNaGN4OGNzc1dWZmN1WXdsZ01BY091cS9ZM3A0MkQ0bE1Fa21JOU9qYnloZzBQUFNaSWNzdlRoaGk4eEZSRUxYbXQ3VUVkUG5tR0xxaXpYMmg1VWEzdFFSUVg1V3JkcW1Sb2I2dVIwV3FaakFRQ0FMTVFqTEFBQUFDRExQVm43K3dvbng3UjM0RDhsU1Q5cS96L3lPL08xcGZUZDE3ek9wUVdkbjEveXY5UTB1a3VsM2tYWHZaOC9Qdm9lTmVSdDBtM0ZqL0l1ZlFBQTVraFZZSG42T0JnNmJUQUo1cU05QXo5SUg5OWYrWXVxQ2F3MG1BWXc2MnhicC9ZZVBLcWhrVEhUVVRDSGhrWkc5ZXF1L2RwejRLZzJybHVsTlN1V3lySW81d0FBZ0psREtRY0FBQUJZQUQ1WS8zbDFoazRxR0c2U0pMM2E4L1hybG5MZXFqRi82M1V2UHoyNlM5MlJablZIbXJXejc5K1Y2eXJXaHFKSGRGdnhZMnJJMnlRSDAxZ3l5cVdUY3ZodkF3RHpXNVgvWWltbks5d2tXeWs1eEl1Sm1KNlBOUHl4VmhaczB4dDkzOVhiYW43TGRCekFpSTZ1WHUwNWNFUjlBME5UTDBiV2lrUmoycm52a0E2ZmFOTG1EV3ZVMkxCRURnZVBsUUFBd0syamxBTUFBQUFzRUI5ZitUVjkrZVN2cWlhd1VrL1cvdDZNM25ieitQN0x6c2NUZzNxOTc5LzBldCsvS2M5Vm92VkZEK3UyNHNlMU5HL1RqTjR2YmhhbEhBRElGdm51TXZtZCtRb25SNVcwRStxTG5GTzVyOTUwTE13amQ1UzhTM2VVdk10MERHRE85UThPNmZVOUI5WGROMkE2Q2pMSStFUllMKy9jcDROSFQrbU8yOWFvWWNuMUo4WUNBQUJNeFdIYnRqMzFNZ0FBQUFEWklKd2NsZCtaUHl1MzNSTnAwWnNEVDJuL3dETWFqSFZlZFUyZXEwUWJpaC9WaHFKSDFaQzNrVUtJSVhzSGZxUnZuLzJNcE1rWDRqNVkvM25EaVFBQXQrS2Z6dnkya25aQ3kvTzJhRXZwazhweEZacU9CQUFaS3h5SmFzZWVBMm81MTJFNkN1YUIwdUpDM1hmWFpwVVc4MjhyQUFDNE9aUnlBQUFBQU15NDF2R0QyamZ3WXgwY2ZFNmg1TWhWMStTNVM3V2g2QkhkVy9GaGxYb1h6M0hDaFcxUC80LzBuZFlMcFp4MzY0UDFuek9jQ0FBQUFKaDlKOCtjMVJ0dkhsWXNGamNkQmZPSXd5R3RYNzFDbXplc2xzdnBOQjBIQUFETU0yeGZCUUFBQUdERzFlWGVwcnJjMi9UZUpYK2dwdEZkMmovd3RJNE12YUJvS3BSZU14YnYxNDdlYit1MjRzY281UUFBQUFDWU5hTmo0M3BwNXo1MTkvYWJqb0o1eUxhbFE4ZE9xYm0xWGZmZnZWazFsZVdtSXdFQWdIbUVTVGtBQUFBQTVrVGNqdXJZOEN2YVAvQVRuUmg1VFVrN29ZQXpYNSs3L2JXczNNWXFsTFExR3JNMUVrdHBKSjdTYU16V2FEeWxhRkpLMnJZU0tTbHgvblBTbGhJcGUvTHpKWmVsYk1ubGNNaHBTUzZINUhRNDVMSW12K2F5SktkRGNsa09PUjJTeDNMSTUzUW8zK05RZ2R0U2djZFNnY2VoRXE5MVJiYXhlTDk2SW1jbFNmbnVNcFg3NnViNnh3TUFBT1pZM0k3S3RsUHlXSDdUVVlBNVk5dTJEaDQ3cFRjUEhWY3lsVElkQjFsaXhkSTYzYlY1Zzd3ZXQra29BQUJnSHFDVUF3QUFBR0RPUlpKak9qVDB2S0twc080dC81RHBPRGNzR0VxcEo1eFVUeVNwb2FpdG9laGs4V1lrTmxtK0dZbW5GTStnNS93REY4bzZIdXQ4WWNlaFFxK2xNcStsY3I5VEZYN3JxdVVkQUFDUVBaN3ErQXZ0SC95SjNyMzRmMnBEMGFPbTR3Q3pMaFNPNktjdnZhNitnU0hUVVpDRkFuNmZIbi9nSHBXVkZKbU9BZ0FBTWh5bEhBQUFBQUI0aStHWXJkNUlVajNoeWZKTmJ5U2wzdkRrK1dBMHBXeDhFT1cycERLZnBRcS9VeFUrcDhyOTU0Lzlsc3A5VHZtY3BoTUNBSUNiMVI0NnJqOC8vb0gwK1g5YjlRMHR5Vmx2TUJFd3UzcjdCL1hNaXpzVWljWk1SMEVXc3l5SHRtMjVYYXVXTjVpT0FnQUFNaGlsSEFBQUFBQUxXbjgwcGViUmhKckhFbW9lVGFwbExLR0pCQStUM3FyY1oybHB2a3RMODF6cHp4UjFBQURJZkVrN29UODU5bjcxUkZva1NldUxIdEV2TC8xVHc2bUEyWFBreEdtOThlWmg4ZElINXNyeStscmRkOWNtT1owOFFBSUFBRmVpbEFNQUFBQmd3UmlOMnpvOW1sRHphRUl0WXdtZEdVMW9OTTVEb3B0VkhiQXVLK25VNTdua1lSY3NBREFxa2h6WGVHSklwZDdGcHFNZ1F6d2IvSXFlRFg1Rmt1Uno1dXBUYTMrc1BIZUo0VlRBekVza2tucng5VDA2MjlacE9nb1dvT0tpQWozeHdEM0t6UW1ZamdJQUFESU1wUndBQUFBQVdXc2dtdEtCZ2JnT0Q4YlZOSkxRWUN4bE9sTFdxOHQxYWxXaFcydUwzRnBYNUdhYURnRE1rWTdRY2YzVDZkL1dTTHhYRGJrYjlac3IvOFYwSkdTQTduQ3ovdVRZKzVWU1VwTDBnYm8vMUpiU0p3Mm5BbWJlNlBpRW5ubGhoNFpIeDB4SHdRTG05WGoweUgxYlZWTlpiam9LQUFESUlDN1RBUUFBQUFCZ3BvU1R0bzRNeG5WNGFMS0kweDJtaERQWFdzZVRhaDFQNnBtT2lDeUh0RHpmcFhWRmJxMHZkcXN4M3lYTFlUb2hBR1NuUEhlcFJ1SzlrcVNPMEFuRGFaQUpVblpTMzJqNVpMcVEwNUM3a1VJT3N0TFE4S2grOU96TGlzWmlwcU5nZ1l2R1l2ckp6MTdWZzl2dTFMSTZKdFlCQUlCSmxISUFBQUFBekZzSlcyb2FTZWp3K1NKT3kyaEMxSEF5UjhxV1RvMGtkR29rb2UrMmh1VnpTbXNLSndzNjY0dmRxZ2t3UmdjQVprcUJ1MXgrWjc3Q3lWSEZVbUVOeGJwVTVLa3lIUXNHdmR6emZ4VU1uNUlrdVJ4ZS9VTDlGd3duQW1aZTM4Q1FubnIrVmNYaWNkTlJBRW1TYlVzdnZMWmJxV1JLalV1WG1JNERBQUF5QUtVY0FBQUFBUE5LMHBZT0RjYTFzemVxdlgxeGhaUHN5RHRmUkpMU213Tnh2VGt3K2FKSmhkL1MzZVZlM1YzdTBaSmNDam9BY0t0cUFpdDBabXl2SkNrWWJxS1VzNEQxUjlyMFRPZmZwTS9mVnZPYkt2YldHRXdFekx5ZXZnRTk5ZnlyU2lTVHBxTUFWM2hwNTE0bFUwbXRXdDVnT2dvQUFEQ01VZzRBQUFDQWpKZXlwU05EY2Uzc2pXbFBYMHdUQ1lvNDJhQW5uTklQem9YMWczTmhWUWNtQ3pyYks3MnE4bHVtb3dIQXZGVHRiMHlYY3JwQ1RWcFRjSi9oUkREQnRtMTl2ZVdUU3RvSlNWS05mNlh1cmZpdzRWVEF6T3JxNmROUFhuaE55U1J6TXBHNVh0MjFYOGxrU210WExqTWRCUUFBR0VRcEJ3QUFBRUJHU2trNlBwVFF6dDZvZHZmRk5CYW5pSlBOZ3FHVXZ0c2ExbmRidzZyTmNlcnVDbysyVlhoVjdxT2dBd0RUVlIxWWtUNE9oazRaVEFLVGR2UjlXKzJobzVJa1MwNTlxT0dQWkRtWVNJZnMwZG5WcTZkZjNLRlVpa0lPTXQvcmV3OHFtVXhxdzVvVlV5OEdBQUJaaVZJT0FBQUFnSXdTREtYMFhHZEVyM1pITmM1RW5BV3BiU0twdHBhd3Z0TVNWbDJ1VTlzcnZYcXd5cXNjbDhOME5BRElhRldCeHZSeE1OeGtNQWxNR1l3RzllUDJQMCtmUDFqMUs2cjBNNkVCMmFOL2NKaENEdWFkWGZ1UHlPMTJhM1VqVzFrQkFMQVFVY29CQUFBQVlGelNsdmIweGZSc1owVEhoeE9tNHlDRHRJNG4xWG9tcEg5ckNlbWVDcS9ldnRpbjJoemU3UThBVjFQdFh5NkhITEpscXk5eVRrazdMcWZEYlRvVzV0QTN6MzVLQ1RzcVNTcjExdXJScXQ4d25BaVlPUk9oc0o2aGtJTjVhc2VlL1NvcXpGZFZlYW5wS0FBQVlJNVJ5Z0VBQUFCZ3pFamMxdk9kRWYyc002ckJHRSt1NDlwaUtlbWxycWhlNm9xcU1kK2x4eGY1dExYY0k0Ym5BTUJGVG9kYlpiNGw2bzIweXBhdFlQaTBGZ2RXbTQ2Rk9SSk5UY2loaTlzK2ZyRCtjM0pabExLUUhaTEpwSjU1Y1lkQzRZanBLTUJOc1czcDJaZGUxL3ZmOFloeWN3S200d0FBZ0Rua3NHMmJlZkFBQUFBQTV0VEprWVNlN1lob1YxOU1TUjZSNENZVnVCMTZxTnFueHhmNVZPaWhuUU1Ba3ZTdnpaL1F3YUhuSkVrZnFQdERiU2w5MG5BaXpMV1h1djladzdFZXZhZjJrNmFqQURQbStWZmVVRXRicCtrWXdDMHJLc2pYZTU1NFVHNDM3NWtIQUdDaDRGOTlBQUFBQUhQbTVFaENYejhUMHVsUnRxakNyUnVKMi9yK3ViQisxQmJXZzFWZXZiOCtvQ0xLT1FBV3VLcEFZN3FVRXd3M0dVNERFeDZvL0JYVEVZQVpkZWg0RTRVY1pJMmhrVkc5c0dPM0huL2dIdE5SQUFEQUhLR1VBd0FBQUdEV05ZOGw5YzNtQ1IwZG9veURtWmUwcGVlRGsxdGJQVnJqMDN2ci9NcDNVODRCc0RCVit4dlR4OEVRcFJ3QTg5dnd5SmgyN3o5aU9nWXdvODUxZE9sVWM2dFdMSzB6SFFVQUFNd0JTamtBQUFBQVprM2JSRkxmYWc1cC8wRGNkQlFzQUFsYmVyb2pvaGVDRVQyeHlLZDNML0VyeDBVNUI4RENVaDI0V01ycERKMDBtQVFBYnQxTE8vZkt0dG52RnRsbjE1dUhWYmU0V2w2UHgzUVVBQUF3eXl6VEFRQUFBQUJrbjJBb3BUODdPcTVQN0JtaGtJTTVGMDFKUDJ5TDZHTTdoL1hkMXJBaVNkT0pBR0R1RkhtcTViSDhrcVJ3Y2xTajhUN0RpUURnNWpTMW5GTnYvNkRwR01Dc2lFUmoydlhtWWRNeEFBREFIR0JTRGdBQUFJQVoweHRKNmQ5YVF0clJFeFB2WjRWcDRhU3RmejhiMXRQdEViMTdpVjlQTFBMSncxdFRBQ3dBUzNJM0tKd1lWWVcvWGttYmNteTJPamR4V0pYK1pmSmFBZE5SZ0JrWGpjVzBjKzhoMHpHQVdYWHl6T1FXVnBYbHBhYWpBQUNBV2VTd21mMElBQUFBNEJiRlU5Si90SWIwNDdhSWtqekNRSVlxOWxqNmxjYUE3aXhqUkR3QVlINExKOGIweGFQdmxOdnk2c01OLzUvcWMyOHpIUW1ZVWErOHNVOG56N1NhamdITXVvTDhYUDM4T3grVFpiSHRMZ0FBMllyM0NBSUFBQUM0SmNlSEUvcWQzY1A2NFRrS09jaHNnN0dVL3ZUb3VMNTBlRXdEMFpUcE9BQUEzTFR2dDM5UjQ0bEJEY1c2OU5YVEgxZmNqcHFPQk15WTBiRnhDamxZTUVaR3gzV210YzEwREFBQU1Jc281UUFBQUFDNEtXTnhXMzkxZkZ5ZlBUQ3F2Z2dGQjh3Zit3ZmkrdDNkdy9wSmUwVDh5UVVBekRkTm83djE1c0JUNmZQMzFQNiszQTZ2d1VUQXpEcDZxdGwwQkdCT0hUNSsyblFFQUFBd2l5amxBQUFBQUxnaHRxU2ZCYVA2N1YzRDJ0RVRNeDBIdUNtUnBQUi96NFQweWIwamFoMVBtbzREQU1DMFJKTWhmZXZzcDlQbnkvTzI2STZTZHhsTUJNeXNlQ0toazZmUG1vNEJ6S21Cb1dIMTlBK2FqZ0VBQUdZSnBSd0FBQUFBMHhZTXBmVHBmYVA2aDFNVG1raXdWeFhtdjlieHBENjVkMFQvY2pxa0NOMGNBRUNHKzFINy85Rm92RmVTNUxIOCtvWDZMeGhPQk15c3BwWnppaWNTcG1QTU8xVVZwYVlqNEJZZFBjbTBIQUFBc3BYTGRBQUFBQUFBODhQendhait1V2xDZEhHUWJWS1NudTZJYUY5L1RMKzNQaysxT1U3VGtRQUF1RUxMMkg3dDZ2OWUrdnpkaS8rbkNqd1ZCaE1CTSsvb2lUT21JOHdyK1hrNWV2Q2VMYW9vSzlHcnUvYnJ4T21XR2IzOVZjc2JsQlB3cWJtMVhVTWpZOWRkZS8vZG0rWDFlTFQzNERFTkRvL01hSTZwVkpTVjZJN2Ixa2lTZHU4L29yNkJvVG05LzVuUTNOcWh1elp0VU1Edk14MEZBQURNTUVvNUFBQUFBSzRybHBMKzd1UTRXMVVoNi9WR1V2cmszaEY5YkZXdXRsVjRUTWNCQUNBdG5vcm9tMmMvbFQ2dno3MWRkNVc5MzJBaVlPWjE5ZlpyZVBUNnhROFRQQjYzOG5JQ3MzYjdzVmhjWXhPaG03cHVKQktUM3pkWjR0aTI1VGIxRHc3TmFDRmwzY3BsS2lyTVZ6eWVtTEtVVTF0VEpiL1BxNk1ucDErc2NqZ2twL1A2aGZoVUtxVlU2dnJ2RExsNzh3YVZseFpMbXZ4NXprZTJiZXZrbWJQYXVHNlY2U2dBQUdDR1Vmb1J4MHNBQUNBQVNVUkJWTW9CQUFBQWNFMjlrWlMrZUdoTW5TSDI5Y0hDa0xDbHZ6bytydVBEWHYxcVk0NWNEdE9KQU9EbTlFVmE5V3p3NzlRZFBxTlNYNjErZWVtZm1ZNkVXL0JVeDE5b0tOWWxTWEk1dlBwUS9SY05Kd0ptWGtld3gzU0VxMXBTVTZVSHQyMlp0ZHR2YWV2VTg2KzhjVlBYamNYamV1NlZuWHJ2Mng2U1pWbDY1TjZ0K3U1VHp5c1d2L1V0d1BKeUF5b3F6RCtmc2VPV2IrOXFsaXlxMW1QMzMzM2ROUWVPbk5TZWcwZXZlWG5Ea2tYcFFvNGtiZCs2VVU4OS8rcU1aWnhMN2NGdVNqa0FBR1FoeTNRQUFBQUFBSm5wd0VCY245Z3pUQ0VIQzlMUGdsSDl3YjRSOVVkVHBxTUF3RTJ4Wld2LzROTUtocHZVTm5IRWRCemNncmFKSTNxdDkxdnA4M2NzL2gwVmU2c05KZ0ptUjJkM3Ira0lVN0p0KzdvZk43djJWZ3dNaldqUHdXT1NwUEdKa0R3ZTk0emNidDJpeWI5bitnZUhOVForYzVOOHBwSktwUlNMeDYvNmNXRTZUamdhdmViMVhVNm43cng5bmFUSlVsY2lrVlJOWmJrYUc1Yk1TdDdaMXRNM3FFU1N4OThBQUdRYkp1VUFBQUFBdUV6S2xyN1ZFdEovdGtWTVJ3R01haDFQNmhPN1IvVGYxK1ZxZmRITXZMZ0JBSE9sekxkRVRvZExTVHVoNFZpUFlxbXdQSmJmZEN6Y29FUXFycSszZkRKOXZqaXdWdHZMZnNGZ0ltQjJ4Qk1KOWZZUG1vNXhYYlp0NngrKzhiM3Jybm5rdnJ2VVVGc3pyZWszRjlaZVMzbHBzWjU0Y051MHNqbk9UM2NzS2l6USs5Nyt5SlRydzVHSS92MC9uN3Z1bXFWMWl5VkpaMXJicDVYaFpyUjFkdXVmdi9PanExNzJ0b2UyYVhGMXBhTFJhMitqZk0rVzI1V2ZsNk5vTEtZWFh0K2pwVXNXYWR1VzIzWDNIUnZVMWRzM2EyV2kyV0xidHJwNys3V29xc0owRkFBQU1JT1lsQU1BQUFBZ0xaS1VQbjlvbEVJT2NGNG9hZXZ6QjhmNGZ3TEF2T09RcFNwL1kvcThmZUs0d1RTNFdUOE5mbGtEMGNrWHhKME9sejdTOENVNUhPeXRpT3pUMWRNL285Tmpzb0ZsT2VUemVxYjE0ZlY0SkduYTYzMWU3M1h2dTZnZ1h4VmxKVXJadHBxYVcyZjllL1Y1UGNvSitHVloxaVZmbTh3WXVjYWtuS1YxaTdWeVdaMGs2WTE5aHhTSlJIWHNWTE9DUFgzeWVqeDYvSUY3NUhJNVp6MzdUQXQyOTVtT0FBQUFaaGlUY2dBQUFBQklraVlTdGo1M2NGUXRZNHpMQnQ3cUc4MGhoUksyUHREQWxBa0E4MGQxWUxrNlFwTmxuSzV3azVibWJUS2NDRGVpTTNSU0wzWC9TL3I4aVpyZlZLbXYxbUFpWVBZRTU4SFdWU2I5NUdldktSeTU5Wkw0OG9ZbDJyQzZjY3AxcXhvYkpFbm4yb01LUjZMNjBIdmZObVdSNTBJQjVva0h0MDFac0RyVjNLb2RldzZrejkvMjBIYVZsUlRwaHo5OVNUMTlBNUlrcjNleWFCUzV5cVNjNHNJQzNidDE4dCswTTJmYmRhcjVYUHF5RjE3YnJmZTkvV0VWRnhib29XMTM2cmxYZG1vKzliM213elp1QUFEZ3hsREtBUUFBQUtDeHVLMy9kLytvT2tJVWNvQnIrZjY1c01ZVEtmMWFZNDZZVVFCZ1ByaDBVazR3MUdRd0NXNUd2cnRNamZsMzZkVG82NnIycjlEOUZiOWtPaEl3YXdhSFIweEh5R2hESTZPYUNJVnYrWGFxcDNFYlRxZWx4b2JKQW1CVHkyVFp4ZVZ5VFh2cWpOTTU5UVlOYjEwVDhQc2tTWkhJeGFrNHZuUXA1L0pKT1FYNXVYckhJL2ZLNDNacFlHaEVyN3l4NzdMTFErR0lubjE1cDk3MTJQMnFXMXl0Uis2OVN6OTdiYmRTcWRTMDhwdkcvd3NBQUdRZlNqa0FBQURBQWpjWVMrbXorMGZWSFo0ZlQxSUNKajNYR1ZVb1llczNWK2V5SHpTQWpGY2R1S1NVRTZhVU05L2t1VXYwMGNhdmFFZnZ0N1VzZjRzc3gvemJoZ1dZcm5EazZsc1VZZTZ0Ymx5YTNnN3JRaUhtQjgrOElNdHg1VysvUllYNWV2Uyt1OUxUYkh4ZWowTGhpQUorbjE3ZHRWOWRQVmZmaWlrYXUzejZqZDgzT1lYbndqUWdoOE1oajl0OVBzUEZ0WG01QWIzemtmdms5M25UNVp0RThzbzNsdlQyRCtxbEhYdjAwUFk3VlY5Ym83Yy92RjNQdnZTNll2SEVEZjBzVEVna2trb21VOU1xTndFQWdQbUJVZzRBQUFDd2dQVkdKZ3M1L1ZFS09jQjA3ZWlKS1pJYzAzOWZteWNYSTNNQVpMQ2F3S3IwY1hmNGpNRWt1QlhieWo5b09nSXc2MExoVzkrYWFiWTVIQTY5OTIwUFhYZE5mbDZ1SkttbXNuemFhek9KMDdKMDI1b1ZWM3g5ZEd6aXF1dFhMcStYSkxWMWRtbHhkYVVrcWFPclI0ME5TMVJXVXFnVHAxdW12RSt2eHlQTHNwUksyZW5TeklVcE9iWnRLeGFMUzVLcXlrdjF5SDEzeWUvektoS042YW5uWDlYWStOVnpTVkx6dVE1WmxxVUg3dG1pNm9veS9kdzdIOVVyYjd5cGpxNmVLVE9aRmdwSGxKY2JNQjBEQUFETUVFbzVBQUFBd0FMVk1aSFVadytNYWpSdW00NEN6RHY3K3VQNm8wT2ordVQ2ZkhsNEV5dUFEQlZ3NWl2UFhhcXhlTDlpcWJENm8yMHE5ZGFhamdVQVY0ak1rMGs1WlNWRjAxcm45YmludlRhVHJGNnhOTDJWMUZRY0RtbDUvZVMvS2VjNkxwWnkyb09UcFp6NjJrWGFzZnVBVXZiMUgyK210NjZLWHJsMVZmVDhsSnkxSzVmcHJzMGJaRGtjaXNaaWV1cjVWelEwTWpwbHh0Tm4yMlJMZXVEdU81U2JFOURiSDk2dTEvY2UxTkdUbVYxVURVY281UUFBa0UwbzVRQUFBQUFMMEZETXBwQUQzS0tqUXduOXlaRXhmV3BEbmhpWUF5QlRWZnNiZFNyZUwwa0tocG9vNVFESU9ORllmTXJpUmlhd2JlbTVWM1plZDgxdGExYW9vcXhFUFgwRE9uanMxTFRXWmdxUHg2M2IxNjZjOXZxYXFnb0YvRDdGRXdtMWRYUkpXMjZYSklYREVYWDM5cXV5dkZSMXRUVnFPZGR4M2R2eCt5L2Z1a3FTdk43SnIwV2lNVm1XcGNhR0piSWNEbzJPVGVpVlhmdDA3OVpOMDg0WmpjWDExTTllMGFQMzNhMVVLcVhtMXZacFg5Y1V0bk1EQUNDN1VNb0JBQUFBRnBoNFN2cmlJUW81d0V3NE9Calh2NThONjcvVSswMUhBWUNycWc0MDZ0VG81SXZJd2ZBcHJTOTYySEFpQUxqY2hlMko1b1BXOXVCMUwxL2VzRVNTTkJHT1RIdHRwdGk2Y1ozOFBxOUd4c2JsOTNubGNidXZ1MzdWOGdaSjB0bTJUaVdTeWNzdU85UGFyc3J5VXExWnNYVEtVczZGU1RtWEZsRXVUTXFKUktOS3BWTDY2VXV2YS91ZEcvWEtHL3ZrOGJoVlhsbzg3ZThyRW8ycHE2ZGYzMy82WndyNC9mT2k4QktOeFV4SEFBQUFNNGhTRGdBQUFMREEvUFh4Y2JXT0o2ZGVDR0JhdnRjYVZuMmVVMXRLUGFhakFNQVZxdjByMHNmQlVKUEJKSmpLaVpIWHRLcGd1K2tZd0p6emVxOWYvakROc2liM0tuVVlISTJZbjVjanQrdldYODd4Kzd4WC9YcDVhWEc2WlBQR3ZrTzYvKzQ3cm5zN1JZWDVhcWl0a1NTZE9IMzJpc3ViejNYbzdzMGJWRjFScHZMU1l2WDJEMTd6dGdLK3lWSk9MQmFYeStXVUpPWDRKd3Z2c2ZqazF5S1JxSjU5ZWJKZ0drOGs5T1BuWHJsdXZrc2xVeWxKMHRoNFNHUGpvV2xmejZTcENsRUFBR0Irb1pRREFBQUFMQ0EvUEJmUnJqN2VkUWZNdEw4Nk5xNC8ybHlnMmh5bjZTZ0FjSm5xUUdQNk9CZytiVEFKcnFkcGRMZStldnJqcXZBMTZPZnJQcXY2M050TVJ3TG1qTWZ0bG1VNWxFcGw1aVJQeTVwczQ4ejFGbHRPNitMdmxlOTY5UDVadmE5Vnkrc2xTZTNCSHAzcjZKcHkvZVlOYXlSSkEwUEQ2dTd0ditMeVNDU3FsclpPTGF0YnJNMGJWdXZwRjNaYzg3WXVUTXBwV0xKSURVc1dYWFpaYlUyVmZ1MkQ3OUdlZzBkMTRNaEpTVkl5bVZLd3B5Kzl4dU54cTdxaVRLbFVTbTJkM1ZmYy9yV0tTSm5NZi81bkFnQUFzb05sT2dBQUFBQ0F1WEZ3TUs1dnRjeVBkd1lDODAwc0pYM3gwSmpHRTVuNVloS0FoYXZTdjFRT1RiNmdQQmp0VUN3Vk5wd0lieFZOaHZTdHM1K1dKUFZFV25SZzhCbkRpWUM1NS9ObWJuSENja3krakpLSUorYjJmcTJMTDk4a0Vza1orVWlkbnhyelZxZGIycFJJSlBYYXJqZW56RlZTVkpDZWtuUHcyTFVuc0IwOU1Wa0VYVnhkcWNYVmxkZGM1M0s3Rkl2SHIvcHhvYWlWVEZ5YzlPcjNlVldRbDVzK1g3V3NYby9kZjNlNktIUXByOGV0RDcvL0hYci9PeDVSYVhIaGxOOWJwcGlQUlNJQUFIQnRUTW9CQUFBQUZvQmdLS1UvT3pwbU9nYVExUWFpS2YzeDRURjk5dlo4V1FhM053Q0FTemxrcWNxL1hNRndrd285RlJxTzlhamNWMmM2Rmk3eGs4Ni8xR2k4VjVKVTVLblNPeGY5cnVGRXdOenorM3dLaFNPbVkxeVYyejM1TWtwc2prczVGN2Ixc20zcGE5LzVnV1ppVU0rNlZjdDE5K1lOVjN3OTJOT241MS9kcGJHSnFkL0VjZGY1NncrTmpPck0yYlpycnV2cEgxUm5kNjlxS3N1MWJjdnQrbytubmxNaWNlVTJ5anQySDlDTzNRZXVlaHNQYjc5VFMrc1dLNW1jTEJPdFhibE05OXh4bTlxRDNlbnBPMjJkM2RxNmFiMUtpNHZrODNvVWlWNmNERnUzdUVhV3c2R2lncng1czNXVlJDa0hBSUJzUXlrSEFBQUF5SEpKVy9yakk2T0tYUG44SjRBWmRuSWtvZSsyaHZYejlYN1RVUUFnN1plVy9vbnlQZVh5V2dIVFVmQVdiUk5IdEtQMzIrbnpEOVYvVVc2TGJVdXc4R1J5Q2VGQ0tTYzN4NjlmLy9EN3Jydlc0WmhzWmpmVTFreDc3Ylg0ejA4UENrY2lNMUxJa2FUdTNuN3RQWGhNOGNTVkJhTzJ6cW0zclZxellxbHFLc3NsU1hzT0hKMXkvZDREUjFYenhJUEt6OHZSM1pzMzZOVmQrMjhvNzRWcFFZbms1SVBaQzF0bDFWUlZwQXM0UXlPakdoc1BLUzgzb0VWVkZUclQycDYrL29YdHNObzZ1eFdOelk5dG5DMkhRMjRYTDkwQkFKQk4yTDRLQUFBQXlITC9jVGFzWU9qcVk4b0J6THp2bitQL09RQ1pwY3hYUnlFbkF5VlNjWDI5NVpQcDh6dEwzNnVHdkkwR0V3SG1GQlhtbTQ1d1RaY1doaHdPeDNVL0xuVWphNjhtTHpkSGtqUVJtcmx0Qi9zR2hyVC95QWtkT2IrMTFJM0l6OHZSMW8zckpVMFdlRnJiZzFOZXA2ZC9VRTB0NXlSSnE1WTNhTlh5K2ltdlkxbVd5a3VMVlppZko2Zno4bEpPLytDd1JzY21aRGtjNmNLTkpMVUZKd3RGbDI2VDVYRzd0S2hxc2tCMCtueUcrYUJrSG0yekJRQUFwb2U2TFFBQUFKREZ6bzBuOVlOek0vY2tMb0NwcFd6cGIwK002L09iTXZmRkpRQ0FlYzhFLzFvRDBjbUpEdm51Y2oyNStQY01Kd0xNcWE0b3U2bWl5RndJK0NjbklMYTBkV3JYdmtQWFhidnR6bzJxcmFsVVcyZTNkdXkrL2xTWUMydXZwU0EvVDlMTWxuSnVsdE95OU5DMk8rVnlPUldMSjY2NTNkVFZ2TEh2a0JaWFY4cnY4MnJibG8wS1I2S1hGWG9LOC9OVVdsS2s4cElpbFplVnFMUzRVRTdMMG80OUIrUjBPaVZKeWVURnNhL05yZTI2ZmQxS0xhdXIxZkdtRmtsU1YzZWYxalF1VmMzNUVvNTBmdXNxeTFJc0h0ZTVqcW1uQUdXSzZvb3kweEVBQU1BTW81UURBQUFBWkttRUxmMzVzVEhOMEtSekFEZWdhVFNoRjRKUlBWU2R1VnN4QUFETTZReWQxTXZkLzVvKy80WDZMOGpyWkpvUkZxN0s4aExURWE0cFAyOXlZczNROElqR0prTFhYWHRob2tzaW1aejIybXNwUFQ4eFpYQjRaTHBSWjRYRElUMjAvVTZWbHhaTGtsN2I5YVpDNFlnS3o1ZUdMcTZiblA2VG14TzQ3TEpvTEtZWGQrelcyeCsrVjVibDBDUDMzcVdYZCs3VjZiTnQrc1dmZStjVlc1Y2xreW4xOUExb1pIUk1UbXV5bEpOSVhQeFpuVzN2MU8zclZxcXl2RlIrbjFmaFNGUmQ1N2UxeWduNFZaaWZwK0hSTVMycnI1VWtOYmQyS0ptYVAxTXNxeWpsQUFDUWRTamxBQUFBQUZucXgyMXNvUU9ZOVBYbWtMYVVlWlRubm5wN0FnREF3cEcwRS9wR3l5ZGxhL0wzdEUwbGIxZGovcDJHVXdGbStieGVGUmNXR0MrZ3ZKWGxjS2dnTDFlU05ESTJQbWYzbTVlYm80RGZKMG5xNnVtYnMvdTltdTEzYmxKOWJZMGs2ZWpKTXpyVDJxNnlraUs5OTIwUFhYWDkvWGR2dnV6ODJLbG03ZGh6UUR2M0hkTGRtemZJc2h4NmNOc1dwV3o3ZlBIR1VsZHZ2NExkdmVycTdkZkE0TEJTOXVSYlMrNDh2MTNXcFFXbXZvRWhoU05SK1gxZTFTMnUwWW5UTFFxRkl4b2RuMUIrYm83S1Nvb1VUeVMwcUtwQ2tuVHl6TmtaLzVuTUppYmxBQUNRZlNqbEFBQUFBRmtva3BTKzEycCt6RG13a0lVU3RyN1dOS0gvdGliWGRCUUFRQVo1dnV2djFST1ozSElsMTFXczl5NytBOE9KZ014UVhWbVdjYVdjOHJKaVdaWWxTUm9jbXJ0c1N4WlZTWkpTdHEzdXZvRTV1OSszS2lrczFLcmw5WktrdHM0dTdkeDNjREpYeXI1c2VvMGt1VndYdHBwS3liWXZ6bXU5c1BYVWtST241Zlc0dFduOWF2VU5ES20xclZQQjdsNkZJOUZyM3IvTGVXRlNUdUt5cjdkM2RxdHg2UkpWbEJYcnhPbkp2MDlmZW4yUFJzY21GQXBIdEduOWFqa2MwdUR3cUhyN0IyL2xSekNuU29zTDVYYnpzaDBBQU5tR2Y5MEJBQUNBTFBUajlyQmlETWtCakh1OU42WW5seVMxSk5kcE9nb0FJQU4waDV2MXMrQS9wczgvVVBlSDhydnlybk1OWU9Hb3FTelgwWk5uVE1lNFRHMzFaRGttRW8xcFlBNUxPVXVYTEpJazlmVVBYbEYrbVVzRHc4TjY4L0J4bFplVzZMbVgzOUNGcnMzQTBMRCs2ZHMvdUd6dGhhMm9ubmx4aHpxN2U2OTZlL3NPSGRmNFJFaWRYYjFLcGxMWExlUklTaGRVM3JyVjE4RmpKM1hvZU5ObEphN3Uzb3ZscFpYTDZpUkpKODhYZHVZTHB1UUFBSkNkS09VQUFBQUFXV1lrYnVzL3p6RWxCOGdVUHp3WFpsb09BT042SWkxNlB2Z1A2Z3FmVnJtdlhyKzA5RTlNUjFwd1VuWlMzMmo1cEZLYWZIRjVmZEVqV2wxNHIrRlVRT2FvcmFtVTErTldOQlkzSFNWdGVVT3RKQ2w0alpMSmJDZ3VMRkJsZWFrazZjUnA4MXN2N1R0MFhKWmxLWldhbVhkOW5EelRPdTIxWG85SGtoU1BYejRwWjJoazdKclhXVlJWb2R5Y2dKS3BsSnBhenQxY1NFTlducDlLQkFBQXNndWxIQUFBQUNETFBOVVdWblFCVHNtcDhGc2FpYVVVdWNVM2t2cWREcjJuemk5Sk9qT2EwSjYrMkF5a3l3eTFPVTYxVFpoN3ArMUN0Yk0zcG84c1M2bllhNW1PQW1BQnMrMlU5ZzgrTFVtS0pDY01wMW1ZWHVyK0Z3WERweVJKZm1lK2ZuN0ovektjQ01nc2xtVnA3Y3BsZXZQd0NkTlJKRWtOU3hZcE55Y2dTVHJUMmo3anQ1OTMvcmJmV25iWnZHRzFKQ2thaSt0TWE5dU0zKy9ObUtsQ3pvMG9Lc2hQYjRtVkcvRHJvVzFicG5XOXZOd2NTWk9aSDd2Lzdzc3VpMFJqZXU2Vk4yWTI2QXlwcWloVlVVRys2UmdBQUdBV1VNb0JBQUFBc2tnMEpUM2JHVEVkNDZhOWM3RlA3NnlkTE1SODRkQ296bzFQdjBEeXVZMEZLdlE0TkJoTjZYZDJEOTkwT2NmdmN1akpXcDhrNmNXdTZMd281ZHhlNGxhVjM2bm5PaU5LMkZkZWZuZTVSMDh1OGFzdTE2bFA3Qm1aMFdMT3lnS1h0bGQ2SlVrL2FROHJHRnFBamJBcDJKSisyQmJScnk0UG1JNENZQUdyOERmSTZYQXBhU2MwRkFzcWxnckxZL2xOeDFwUVZoVnMxK0doRjlRZU9xcjMxbjVLQVZlQjZVaEF4bG5kdUZUN2o1eVViVi9sbDlvNVpEa2M2WExNUkNpczF2YmdUZC9Xb3VvSzVlZm1LQmFQSzVsTXliWnRWVmVVcWF5a1NKSTBQaEc2YkcxOWJZMGs2ZVNaczBvbUY4YnYxaHRXTnlvU2pXcHdlRlNSU0ZRK24xZjNiTGxkMHVSV1dVNm5VMVUzdUxXVDIrVzY0anBUYlpkbDBycVZ5MDFIQUFBQXM0UlNEZ0FBQUpCRlh1bUszdktrbUxud1lKVlg4WlN0MTNvdUw3ejRYQTRWZWh5U0pLZmo4dXRZa3Y3SHVqenQ2NC9wcGE3TG4wd3Q5VnJwNjRXVDlyejRHY3dVdjlPaGo2N0lVYkhYMHRzVysvU25SOFowOWkxbHBpVzVUdFhsVHI3TDlGMUwvUHFiNCtNemR2K0xjNXg2cEhxeWxMT3JOemJqcFJ5M0paWDVMRlg0blNyM1dZb2twVmU2TS9mSjlHdDVNUmpSejlmN2xldHlUTDBZQUdhQlE1WXFmRXZUazFvNlF5ZFZuM3U3NFZRTFMzV2dVYis3K2xzNk1iSkRxd3EybVk0RFpLU0EzNmVsZFl0MDV1ek1UNmE1RVkxTDY5SlRTNDZjUEhOTEphR1N3Z0p0M2JUK21wZWZiZXRNSDkreFlZMGtLUlNPYVAvaDR6ZDluL05OUlZsSnVvejBWb2VPTmFsL2FGaFBQZi9xTGQ5UDBzREVuK25JQ2ZoVnQ3amFkQXdBQURCTEtPVUFBQUFBV2NLVzlKOXRZZE14cHZSYnEzTzF2Y0tqV0VycURJMm9aV3g2RFpyMzFmdDFSNmxiZDVTNnRTVFhxWDg1ZmZFZHBjdnlMejYwT1RHY21QSE1sMXFXNzlMbk44NzhXUEhQSHhyVjBhRWJ6LzZocFlIMHRraE9oOVFWdnZMbitVeEhSTzlZN0pmYmtyYVZlL1REYzA1MXpQRTJWbjZuUS9rZWg5eVdReDVMY2xzTytad081YmpPZjdnZHluVlpLdkE0Vk9TeFZPaTFWT2l4bE9kMjZOSWFTelFsN2VtTEtadzArKzdwR3hWTFNUL3RpT2o5ZFV5bEFHQk9kYUF4WGNvSmhwc281UmhDSVFlNHZuVXJseHN2NVRTM3RtdnR5bVZ5T1owNmNxSnAydGVMUnFPYUNJVVZqVjRza1E4TURTdVZzbVZabDVlelI4Y245T2FoNCtydEgweC83ZVdkKy9UazR3OW94NTREaXNWbjkzSE45U1NUU1NWVEtjM1Z3S0toa1ZIVjJkVnlPQzcrak1iR1F6cHc5S1JPbjUzY3dxdXp1M2R1d2hpd2J0WHl5NzUzQUFDUVhTamxBQUFBQUZuaTJGQkN2WkhNZk9mZnBmYjJ4YlM5d2lPUEpYMWlYWjUrZisrSXh1TFhmN1ozYlpGTDd6dGZaaGhQMkhxbTQvSXR1aTR0NVJ3ZmpzOTg2RXM0SkZtejhIenA1ZFdUNlZsWjROSWpOZDcwK2RlYUpxNDZKV2c0WnV1bHJxZ2VyZkhLY2tpL3NqeWd6eDBjdTVXNE4reUpSVDU5b09IV0N5bGVTN3Fud3FPZkJlZmZ0QnhLT1FCTXEvWTNwbys3UXROL2tSa0E1bEo1YWJFV1YxZXFQZGh0TEVNOGtkQXpMKzVRWG01QXFkVDBteW12N3RwL3hkYzZ1bnIxMVc5K1Q1SmtXWllzaDBNcE8zWFYyeDBhR2RYM24zNUJJMk16TjlueVpuempleis1NGV2ODYzLzgrS2J2YisvQlk5cDc4SmdzaDBPV1pWM3o1NU9OL0Q2djFqUXVOUjBEQUFETUlrbzVBQUFBUUpZNE9CaWJlbEVHMk5VWDA4dGRVZDFmNVZXcDE5SnZyODdWSHgwYTA3V2VjaTN6V2ZxZE5YbXlKS1VrL2VXeGNmV0VMeThmclN0MlMrY3ZQelE0dTZXY1MrM3FpK25rTFV6bVdaYnYwcllLejAxZDEyTkovM1ZsYnJyS3M2Y3ZwcjM5MS83ZS8vMXNTTnNyUGZJN0hWcFg1TmEyQ285MjlHVGVuNW1FTFkzSGJRMUdVK3FQSk5VZlRha3ZrbEovSktXK1NGTDlrWlJHcHloeFphclJ1SzNUb3drdHorZWhPQUF6cWdJWFN6bi9QM3QzSGg3WFhaOEwvRDFuenV5TFJocnRtMlZaa20xWjNpUnZjZXpZU1J3bnNVMUNTcUVCMGlWd2FibWxVQ2h0TDFEZ3R1VkNRd3N0WlcyNTNOQTJFSmFHUUVKc2JCTEhXWnpGK3k3TFdteForNjdSN09zNTk0K1JSMUlrMlpJODBwa1p2Wi9uMGVOWmptYmVHY2VSenB6M2ZIOWRmcFp5aUNoNTNiV2xGai81MVVISUtpNDM1UFg1NGZVbGRoS3BMTXU0MVN0U3U1Q2pKbGxSSUVjWDBWckVBTFp0V2c5SjBxZ2RnNGlJaU9ZUlB3a2tJaUlpSWtvVEY0Y1hyb3h5dTU1czhtS0ZYWXQ4bzRqVldWcXN5cFNtWExwSkZJQy9XbTJGVFJ1cm5qelY3SnRVdXNreGlGaHFpWDJJMlRRU3VlWFVuVVNxSDQ3Z1lHZmcxaHRPWTJlK2ZzNmxuSSt1c0tEUUZGdTJ5aGRWOEdTajc2YmJ1OElLZnRucXh3ZVdtUUFBLzJPNUdWZEdJdWhYWWJyU2tlNGdManNqOEVSa2VNTUt2QkVGbm9nQ2IxaEdNUG1IUGQyV0M4TmhsbktJU0RXRjQwczVuSlJEUkVuTVlqYWhkdlZLbkR4M1NlMG9SUE9tTUM4SDVVdUsxWTVCUkVSRTgweFVPd0FSRVJFUkVkMCtiMFRCVlhmcW5GRVlpQUxmckk5TnZQbjdNNjRwQ3prQUlDdkFNNjErK0tJS0RuWUdzTDk5Y2dGbWM4NVlxYVhWRTBXSldUT2pMN3R1SHRhZ1dpRDdTZ3dUeWp6LzJlVERVT2pXYlpaZnR3ZHd6UlA3NzhTa0VmQ3BWUmJvVk5nclBETVl4aXM5UVp3Y0NPUHlTQVJ0M2lpR2d1bGZ5QUZTcXp4SFJPbkhLamxnMU5nQUFDSFpqNkZnaDhxSjBwY3oxSXVYdW4rZ2RneWlsTFp1VlJXc0ZyUGFNWWptaFNnSTJIRkhuZG94aUlpSWFBSHc5RHdpSWlJaW9qU1FpZ2Y2bTEwUi9Qa3hKK1JiRExZNTNoOUNxenVDZ1drbXVtd2FWOHE1djBpUCs0djBNM3IrWDdjSDhGU3pENTlaWThXNjBlV3YzdW51QWoxMjVvODkzb3RkUWJ6V0U1elI0OCtYYXJ1RUQ0NU91d0ZpVTJlT2RNOHNVMVFCdmxQdndSTWJNeUFKc2VXelBsRnR3ZGN2ZXFaZFBteThuUVY2RkpvbWpsWXZzNHhkdjZkUUgxOUs3SWJYdW9QbzhLVk9ZV3krWFJtSklDUkRsVElVRVJFQUZKdXIwZVI2R3dEUTVXOUNscDVuNk0rSG4xejdHelM1ajZQZStTb2VLLzhxc3ZTRmFrY2lTamthalFZN3R0VGhoWmRlVXpzS1VjS3RxMWtCbTlXaWRnd2lJaUphQUN6bEVCRVJFUkdsZ1FzcFVzcjVSTFVGSm1uNkNUVUY0d29mZjFScGhpOHlkVlhrUjgwK2RQaWlLRFpwc0R6ajluWnJSQ0gyTlJVQmdDQk0zRlpOK1VZUmYxRmpoV1kwUjZzbmloODBlbWYxR0czZUtQNmp5WXYvVVJVNzYzaFRqZzUvc3NLTWYyL3czcktZc3pWWE4yMkJDUUR1ekoyOEZGZlRTSmlsbkhIQ010QTRFa0ZOSm5mSGlVZ2RoY2JLc1ZLTzd3cHE3SGVybkNqOW5CaDhEazN1NHdDQVZ1ODVEQVRiV2NvaG1xT2lnbHhVTGkxRjA3VTJ0YU1RSlV5RzFZS042MWFwSFlPSWlJZ1dDRDhGSkNJaUlpSktBeGVHVXFPVXN6WkxDNnQyWnMyV0ZUY3AyL3pxZXV3eDlwVWFjT1BSRG5RRTBPQ2NlaG1zUjhxTVdEbzYwZVhwRmg5Ni9ESzZSb3NpRjRmRGNJZkg2aWg2Y1d6NlRvOWZScE5yN0RISFh3YUFQNmcwNFFQanB0Yk1sbVlXSlo5Y2c0ai92ZDRHMitqNzU0c28rUHBGTjhKeldQTHB0NTFCbEZrazdDcU1UUUc2cDBBUGcwYkF0K285aU01a1pBN2Rsb3ZEWVpaeWlFZzFoYWJsOGN0ZC9rWVZrNlFuZDNnUXYyejdhdng2bldNZnFteWJWVXhFbFBydTJsS0hnU0VuaGtkY2FrY2h1bTJTcE1FRDk5eXBkZ3dpSWlKYVFQd1VrSWlJaUlnb3hVVVVvTnMvaDJhR0NpNE1oNmVkbEZObzBpRFhNTGFtVDZNck11MmtIRTlFZ1UwcllGdmUyTkpTQnpzQzZKbm1mWGlrekJpLy9FWmZDUDNqbHNKNnZpMHdZZHNzdlJndjVkUTd3L2kzaG9tVGFDcHRZN3RSa2dCSUUxZHptaGM1QmhGL1cydURReDk3ZjZJSzhNMTZEM3B2NCsvOS96VjZrYVVYVWV1SVRiN1ptcXVEWFdmRE55NjU0UXhOL2I1LzVaeDcwbTBmcjdaZ2UxN3MvZnJTV1hmS1RHMVNVNXQzNnZJWUVkRkNLRFJXeFM5MytWaktTYlNmdG40UmdhZ0hBR0NSc3ZBN0paOVZPUkZSNnBNa0RmYmN1dzNQdlBBaWdpSCtya21wYmZlT08yQzNXZFdPUVVSRVJBdUlwUndpSWlJaW9oUTNFa3FOUWc0QWZPT1NaOHJiTjJScjhlZXJKbjR3K1dTakYwTkJlZHFDeVB2TGpkQ05kWGlRcFJlbkxlWGNLTE1vQUlhRGlYdS9UZzZFMFRneTl3TUQ1VFlKVzNJbUwvazBYclkrTmlFbmUvUTF5QUMrYzltRDA0TzNkMEFpcWdCZnYrakdaOWZZNGxOYnF1MFN2cnJSam0vVnUzRngrTmJGRVZFQTFqdW1YODZLcGpZeXpYL1RSRVFMSWQrNERBSUVLRkF3RUd4RFZBbERJL0QvNVlsd2R1Z1FMbys4SHIvK2FObmZ3eWp4d0N0Uklsak1KdHgvOTUzNDlXOWZnY0pmcFNoRmJhNWRqWkxDZkxWakVCRVIwUUpqS1llSWlJaUlLTVdsK2dIK1BjVUcvRUdGQ2VJN0J1anNLalRncm53OS9xUEppNWU2Z2hQdXl6ZUsyRmRpbkhCYmprRURZSEtSUkJJUVgvSnBPQ1JqbXVFN2MzSitLSXlEbllGcDc2OTFhUEhKMGJMUnQrcmRPREV3c1VpeklrT0tMejgxUEVXNWFubUdoRS9YV0dIWGpiMDVQN2ppeGRIZVVBTFNBMkVaZU9LOEM1K3FzYUp1dEZ5VHFSUHdoWFUySE80SzRrZk5Qdmh1c3A3Vnlnd0psbWttSDlIMFVxbElSMFRwUnlOb2tXZGNoaDUvTSt5NlBBeUZ1cENqZG9WdWRRQUFJQUJKUkVGVVg2SjJySlRuaTR6Z3Y2OS9LWDU5YmVadVZOdnZVakVSVWZvcHlNM0d0azIxZVAzWWFiV2pFTTFhZVdrUjFxMWFmdXNOaVlpSUtPMndsRU5FUkVSRWxPSlM5UUMvUVFQOHp4VVczSkVibXhUVDVvMml3Um5CN3FMWWtsVDNGT29oQXZqajVXWlUyN1g0L2hVUEF0SFk5MzZveWd5dE9QSHhjZ3p2dUdGVTlyamJ1MzBMKzE1cGhOanJqRjJlWEY1cEdJbWdZV1RxNlVIM0ZlcnhlSlVaNHpzdi85WHNtMVJRdWwwaEdmaW44MjU4cU1vY2YrOEZBTHNLOWRpWW84T3pyWDY4MkJtWXNzeTA4UjFUZmxiWUpUeGVaY0xYTHJqUmRaUDNlbGVoSHF1emJuOHF3eTliL1JoSTRPU2poWktxLzJhSktIMDhYdkV2c0dsem9CZE5ha2RKRzgrMi9RUDhVUmNBd0tpeDRiMUx2cUJ5SXFMMFZGMVZqb0doWVZ4dXVxWjJGS0laYzJSbTRKNXRtOVNPUVVSRVJDcGhLWWVJaUlpSUtNV2w0Z0grbFJrUy91ZEtDL0tOc2NMTVZYY1VYejdud2dQRmh2ZzIzNjMzNEhmS1RDZzBpZGlXcDhOU2F3YStkc0VEbTFiQXV0RkNoeWVpUUM4SzBJcEFpVmt6NVhPVldjWjJlN3A5MFhsOFZZbno0U296N2g4dHlBQ0FyQUEvYlBMaVVHZGlDem54eHdmd2cwWXZycm9qK0ZDVk9iNHNXSVpXd09PVkpwU1lOZmorRmUrRTc1RUVZSHVlZnNKdDd5MkxUUy82ekJvYlBudHlCTjVweGhLdFNVQWhCd0FPZHdVd01EOXZ5YndLeWtCRUFUaGtpSWpVd3NrNGlWWHZmQTJuaHc3RXI3OW55V2Roa2pKVVRFU1Uzclp2cmtVb0ZFYkw5UTYxb3hEZGtpUFRqbjMzYllkR00vWCtLaEVSRWFXL3FVOGxKU0lpSWlLaWxERVNUcDNscTB4U3JPVHh0N1cyZUNIbnhFQVkvL3YwQ056dmVCMGR2aWcrZDNJRVo0ZGlTejRWbVRUNHlnWWJiRG9SNTBkdis2OG1IOXE5c2FKTlpjYlU1eHdzdFk1OStObnFtYnk4VlRLNk1oTEdqWGZERjFYd3hIbjN2QlZ5eG51NU80alBuaHhCcTJlc3ZOVHNqdUEvbTd5VHR0MlNxNE5WTzdGVjB1aUt2Yi81UmhGL3Zzb0NkazZtTjVTQ0UzNklpR2d5ZjhTTm43WitNWDU5WmNaMjFHYnRWVEVSVWZvVEJBSDNidCtNVmN1WHFSMkY2S2J5Y2h4NCtJR2RNT2oxdDk2WWlJaUkwaFluNVJBUkVSRVJwVGgzT0RVTzdtL1AwK0VQSzgyd2pSWTVaQUMvYVBYam1XdCtURmNyOGtVVlBISE9qVCtxTk9HQllnT01HZ0YzNXVud3IvVWUvSDZGQ2EvMEJMSFNMcUhjcWtHMlhrU1dUc1RRT3lZSExiV083ZmEwdW1jL0tjZXVFN0FsUjQ4dHVUcDg2YXhyUXRIa0R5cE4rTUN5NlpmK0VNZHQvR2ZWRnZ6cERQcFRmM2RtQkVkN1E4ZzErSEZ2b1I1UG5IZWoweGZGeisvT21uWDIyZmpIQzI2Y0hBaWozUnZGWjA2T1lGK0pBZmNWR3ZDUDU5Mllxait5cXpBMjFVakcyTmtlejF6ejQ5RnlFOHF0R3F6TDB1SjlTNDM0MlRYL3BPLzlib01YcHdaQzAyWjV1TlNJaDBwamovL3RlZy9PakphdzNtbTZTVHlwd0JXV2tUdk5rbXRFUkpRNm51LzRHanlSSVFDQVFXUEJvMlYvcjNJaW9zVkJFQVJzMjdRZUpxTUJKODVlVWpzTzBTU2xSZm5ZdmVNT1RzZ2hJaUlpbG5LSWlJaUlpRktkUVpNNjgwaHVGSElHZ3pLK1ZlOUJ2ZlBXazJ0a0FFODIrVEFRbExFbFI0ZHYxM3NRa29IdlhvNU5ieGsvMVdXNVhjSmJmV05sRHdGQWhTMjIyeE9XZ2F2dTJVM0t1U05YaDUwRituanB4Q1FKa01iMUtDUUJrR2I0R2F0dWh2MExVWWk5Ujg5ZTkrTzNuUUY0SXNxRWNzOThDWTNySzhrSzhIeGJBQyswQlRCVjVhdkNLcUhhSG50Zkx3eUZzWFowT2Fxb0FueXozbzJ2YnJSREx3S1BsQmxSNzR6Z3d2REVVbzB2b2t5YWpEUmVVQjY3engrOStiYXBTcmNRZjZsRVJEU3ZycnBQNDlqQUwrUFhIeTc1SzFpMURoVVRFUzArdGF0WHdtalE0N1czVDZzZGhTaHUyWkppM0x0OU13U0J2L01URVJFUlN6bEVSRVJFUkNuUHBrMk5hUnV2OTRaUWx4MkNKNnpneHkwKytLTmpSWXZkUlhwc3lOYmhSSDhJSDMzRENWOVVSdkFkUTIyZWJ3dmdRSHNBN3h5T2N0azVWdmpZbUsyYlVNcFpuaUhCSXNVK0NHMTJSeVo5N3cwNkVhakoxR0pkbGhickhMcjQ3Y1ozRko3c09oSGFjV1dLVTRQaCtQSlpVeWt3aXRpY0UzdTg0d01oZFBsdVBkVm8vTEpHbnRIQWlvTDRNbDVUV1p1bGpVL3dPVGNVbm5ieTBEdVZXNlY0VVdwOEVlYUc2ZEsrcjl3WXozZDZjS3lVQXdCZFBoay9idkhoUTVVbWlBQStWbTNHcDQrTllQeC9wcEVwbm11eHlaaHBTNHVJaUpMVzA2MmZqMSt1c20zQjV1eEhWRXhEdEhpdHJDeUgwV0RBNGRlUElSS2QvV1JNb2tTcVcxT05EV3VyMVk1QlJFUkVTWVNsSENJaUlpS2lGR2ZUcGM3WmQ5KzQ1SmwwbTE0RWZyZk1CTHRPd09wTUxTNDVuUmlhWm1XanFVbzFyWjRvbkNFRmRwMkF1bXd0dEdKc0tnNEFiTXdaSzlpY242TFVZcEVFZkxMR2dwVVpXa3pYYmJycWp1Sllmd2pIK29Qbzhza29NbzJOeGpuY0ZjREpnZW5MTWh1enRmRlN6dEdlRU43dW4zN0pwcHRSQUh6bG5Idksrd3dhNEwvdWlpMXQ1WXNxK1BJMDIwM2w4K3VzV0pNWks5U0Vvak1yeWxSWUphd2JMZUVjN1FsT1diQTUxQkhBMWx3ZFZtUklpTWlUeTB3aGxuTGlaU2dpSWtwZEgxNzJyL2pQcTM4Slo2Z0g3eS83a3RweGlCYTFzcEpDdkdmdkxoeDg1UTJNdUNidmN4RE5ONTFXd24wNzdrQnhRWjdhVVlpSWlDakpzSlJEUkVSRVJKVGlVbjNpeHQ0U0kreWp4YUtYdW9Jem1pYnpUdWVId3Jnclh3ZWpSc0M2TEMxT2pCWmxObWFQbFhKT0RVd3V4SVJrSlY1S21jcVI3aUMrMStDZGNOdjRFcFJ2dXRFN0N5aExQL2IzUHhTWTNYczNmZ21scVNibFRPVVBLMDBBWWtXaDMzUUVVRFBGKzZjQStMY0dEeDR0TitIZkc3endScFFKeTZ3RkZ2a0p6RGF0QUZaeWlFaHQ3c2dnTGc0ZlFZKy9HVFp0RHU0dCtMRGFrVkpPZ2FrU242bDVEdGM4WjVDaDQwRllJclhaTTZ4NHo5NWRlUG5vY2JTMmQ2a2RoeGFSTExzTkQ5eXpEVmF6U2Uwb1JFUkVsSVJZeWlFaUlpSWlTbkVaS2JKODFjWnNMVDVlYloxMHUyNXM4QXp1THRCalI3Nytwby96bFhNdU5JeEVKdHoyWmw4UWQrWEhDamdQRmh0eFlpQ01OWmxhNUJ0ajcwMlBYMGFyWjNJVEpDUURyckFDaXlTZzNobkIyLzFCTkxzaWVHSkRCZ0JNdVF6VStCTFVTRWo5VWs2dVlld05IQWpPcnBTakgxZVVDYzJnS0hOdm9SN0xNMks3a2FjSHcrajJ5NmpKbkhyYkxwK01mNzQ0ZHBaeTVyanlrSE9XT2ROTnFoZnBpQ2c5REFZNjhOL1gveDRBVUdDc1pDbm5OaXkxckZjN0FoR04wa29TN3QrNUZSY3VOK0d0VStlaEtPci92azdwcmFLc0JEdTNib0JHbzduMXhrUkVSTFFvc1pSRFJFUkVSSlRpVW1YNUtvMGd3SENMenlsbjBsVVFwM2k1WndmREdBNHB5TlFKcU1tVVVHN1Y0RjJsaHZqOXIvVUVwMzI4N3pkNDBUQVNoaXNjKzhCKy9PU1pxZVNOZXhIOVNURHlwY0kydGx2WDZwNWRIdjBzSnVWWUpBRWZYRFoyNXVjejEzeXplcTVNL2Roek9VT0x2WlNUR3Y5bWlTaTlGWnFxNHBkNy9NMVFJRU1BUzRORWxCNVdyNnhFZHBZZHYzMzFMUVNDYzF0Q2x1aG1SRkhBMWczcnNHcjVNcldqRUJFUlVaSmpLWWVJaUlpSUtNVlpKQUdaT2dIRFNUQzE1V2F1ZXlKNHFubXN5TEhFS3VHdXZOaDBtelp2Rks5MlQxK2MyVkdnUjZrNVZvWnhoeWUvVGhuQXE5MUJ2SHRKcklqemtlVVdMTFBHdG84cXNXV29wbk44aW1XdGJxYkFGRHRnNlF3cENNbkE1OVphc1NKajZpV3d4aGVJL3F6YWdqKzl5Vi9SUjQ0T1lTNERaS295eG5icld0eVJtMnc1MmZpU2xQOFdTM0dGeHBWMjN1NFBvV1dXQmFBaVUrekpoa0l5a21EVkwxVVZtN2tyVGtUcTA0bEdaT21MTVJUc2dBSUZQZjRXRkJncjFZNUZSSlF3QlhrNStMMkhIOERSWTZmUmNyMUQ3VGlVUmh5WkdiaDMrMlprWnRqVWprSkVSRVFwZ0o4RUVoRVJFUkdsZ1dxN0ZtLzBKZmNab04xK0diOXVEd0FBTkFMaVMwVEpDdkRkeXg1Y25hYmtrV3NROGY3UkNTME5JeEcwZTZmZTdrQ0hIM3RLRE5DSmlCZHlnRmlCWkRCQnl5VUpBSXBIeTBGdG5sZ0JSaWZlZWdKUWJMdGJQUFljaHFlWUpBRTFtYkZDa0FMZ3lraDRWdDl2bEdKUEdsRnd5NkpNU0k0Vm4zWVZHZkNqNXRsTnljazFpRENPTHBYVk5zVXlZb3ZOS2p0M3hZa29PUlFhS3pFVWpCMm83dkkxc3BSRFJHbkhvTmRoMTExYlVOblJqVmZlUElsQWNQcXlQdEd0YUVRUkc5YXR3dHJxNVhQYWZ5TWlJcUxGaVo4RUVoRVJFUkdsZ1ZXWnlWL0tHZS9kUzR4WVlvazFXZlozQktZdDVBREFSMWRZTU5vZHdjOXZzbVNTTTZUZ3BhNEE5aFNQTFZzbEs4QXZydmtURXhyQUVvc21YaTY1OW81eWlTZWk0SmV0czN1dXpiazZWTm5tdmx1Mk5WY1hmMithWEJFNFp6RXRTUUJnR0gwdHZobU9yam5TSFVSL1FFWmZZSFlscHhYalNpalhXY3JCcXN5cEp5c1JFUzIwUWxNVkxqcVBBQUM2L0ZkUWg3MHFKMHBlaDdxK2g0Z1N3Z09GSDRORzRFZXFSS2xtU1hFQjN2L0lBM2pyNURrME5MZXFIWWRTVUc1MkZ1N2R0Z2sycTBYdEtFUkVSSlJpdUFkSlJFUkVSSlFHcXUycGM1Qy8wQ1RpUFdYRytQVkttNFJhaHhhbkJ5ZFBlZm5kTWlOcU1tTzdMVy8zaDNCeCtPYkxNeDN2RDAwbzVkUTdJK2p3SmE0RXNtTGMrOXpnbkpqWEgxSGlrNEJtS3Qra21YTXBSeFNBaDB2SDNzYzNlMmRYeWpKSkFtNmMzQm1JenF5VTArYU5vbTJhU1VVM3N5WlRGNzk4MlRtN2FUN3BwdFNzZ1VYaWFiVkVsQndLamN2amw3dDhqU29tU1c1OWdWWWM2dm9lQU9DeTh5aitwT3A3c0dxelZVNUZSTE9sMDJxeDQ0NE5xRmhhaWxmZVBBbVBkM2JUSDJseDBrb1NOdGV1eHFybHk5U09Ra1JFUkNucUZnUFVpWWlJaUlnb0ZSU2FSR1RxVXVOQWY2OWZ4djlyOU1hbnJheklrUENaTlZaOGZWTUdkdWJyNDVOZjdpblE0MzFMWTZXVHdhQ00vM3ZGZTlQSE5Vc0NQcnBpNGxtTE5aa1N0dWJxcHZtTzJkdVVIWHVzaUFKY1VybGM4bENwQVhuRzJDNmRMNkxnU1Bmc1J2R2J4eFZEWmpvcFp5NGtBYWpOanBXWklncFF2OGhMT2RXY2trTkVTYVRRVkJXLzNPVm5LV2NxaXFMZzZXdC9FNzhlVmNJd1NYWVZFeEhSN1NyS3o4V2o3MzRBVytyV1FLOUwzTDRDcFJkUkVGQmRWWTczUC9JZ0N6bEVSRVIwV3pncGg0Z29DUVdDSVhoOWZnUkRJVVFpVWNpeWpLZ3NJeHFOSWhxVkoxeVhaUm1DSUVBamloQkZFUnFOWnZSUGNjSnRrcVNCeVdpQXhXU0NSc05PSmhGUk9xcTJwOFlTVmxFRk9Od1Z4Skh1SUhiazYvR2VNaU55RFNKS3pCcjg2VW96SGkwMzR2eFFHRHNLOUFDQVFCVDQra1VQM09IcGl5T1NBUHhGalFYNXhzay80LzUwcFFVREFSY2FYVGVmc25NckdWb0IxYVBMTU5VUGh4RlFjUldtbFJrU0hsMXFpbDgvMEJHQWY0YlRibTdJTm95OVY1NmJ2TGUzYTBPMkxqNFo1cUxLNzFzeVdHWG5iamdSSlk5c2ZTbDBvaEVoMlE5M2VBQytxQXNtalUzdFdFbmw5ZjZuMGVhOUFBQVFJT0t4OGllNGZCWFJOTDV6NVhINEl4NFVtVllnUzErSUN1dEdGSnFxWUV6Qy82OW9SQkZycTZ0UVhWV09jNWNhY2I2K0VlSEk3ZTB2VVBxb0xDL0ZwblUxc0poTnQ5NllpSWlJNkJhNEIwbEV0TUI4L2dEY0hpODhYaCs4UG4vc3l4K0F6K2VIeCtlSDIzUHpLUUNKb05OcVlUWVpSNzhNTU4yNGJEVENZallodzJhQlZ1S1BDQ0tpVkxNcU16VktPVGZJQ25Da080aFhlNExZbWEvSDc0eVdjN0wwSW5hT0ZuSUE0UHRYUEdpK1NhRkdFb0JQcjdaaTliZ0pKTSswK25GZmtRRVpXZ0U2RWZqOE9odis0WndMbDBmbS9rSDdmVVVHaUtQRFpWN3JuZDFVbWtSYWF0SGcwNnV0OFN6WFBWRTgyK3FmOWVOVVpZejlyTytieDZiTXZ0S3g1Y1JlbmVVMG4zUzBpcE55aUNqSjVCc3I0cVdUVHQ5bFZGbzNxNXdvZVl5RWV2RkMremZpMSsvSi95TVVtVmFvbUlnb3VYWDZyaUFROWFETGZ3VUFjQWl4WmQ4eWRZWHhrazZSYVFVS1RWWEkwaFdwR1RWT0swbllzTFlhcTFkVzRQVDV5N2gwcFFWUldWWTdGcW1rcktRUW0ydFh3MjZ6cWgyRmlJaUkwZ2lQdUJJUkpWaFVsdUZ5ZStIMmVPQnllK0h5ZU9GeWUrRHllT0YyZXhHSnFuOTZlQ2djUm1na2pPRVIxN1RiR1BRNjJLd1cyQ3ptMko5V00yd1dNNndXQ3l4bTR3S21KU0tpbWRxY284TVBHcjJRNTIvb3lieVFGZUNWN2lBa0VYaTgwZ3pOTzFiaCtwOHJMS2kyQi9GOG14ODkvb2tma090RTRGTTFWdFE1eG9vT3o3Y0Y4UE5yZnB3ZkN1T0w2MjJRQk1DZ0FUNjN6b2J2MUh2d2R2L05pMHY2Y2NOMkZHWHN0dDFGc1hLSko2TGdtRXJscDVwTUNYKzEyZ3JqNkpzVWxvRnYxWHN3MjlXbmRDS3dxM0NzTE5OMG0xT0Vwck11UzRzcVcyeTMweDFXY0h3Z2RVcGo4NkVtVTRwUERTSWlTaGFGeHFwNEthZkwxOGhTempnL2FmMENJa3FzVU9yUWwrRCt3bytwbklnb2VmbWpMZ1Npbmludkd3NTFZVGpVaFJiM3lRbTNMN051UUpGcEJZcE15N0hSOGZCQ3hKeVdYcWZESFJ2V1l1MnE1VGg1N2hJYW1sdWhLQ20yWTBWelZseVFpODIxYTVDZHhlVUppWWlJS1BGWXlpRWl1azNESTI3MERReWl0ei8yTmVTY3Z1aVNTZ0xCRUFMQklmUU5ERTI2VDVJMHlIVmtJUy9IZ2R6c0xPVG5PR0F3NktkNEZDSWlXa2hXcllBdE9UcThtVUxUY3JRaXNDMVBqNGRLRFNneWFlSzNYM1ZIa1cwUVlkTUswSXJBcmtJOTdpblU0KzIrRUw1VjcwRlVBVEoxQXY3WEdodktyV1BmOTNKM0VEOXE4UUVBR2tZaStIYTlCNStvdGtBVVlzV2F2Nml4NE5mdEFUemQ0c09OMVo3c09nR2hLQkNRRldnRjRNR1NzYktLTXhRckFUMjh4QWk3TGxhbU9OZ1JRSENLazJlekRTTCs2NjZzV2IvK21kQ0p3UHVXbXJDdlpHeGFUMGdHdm5iQmpUYnZ4TUp2bGw2RVNTTmdLQ1RETjBWYko5Y2c0bzlYbUpFN3VueFZXQVpPelVOWlJpY0NINm95eDYvL3V0MlA4Q0kvNlhoZkNZdk5SSlI4Q2sxVjhjdmQva1lWa3lTWFU0UDcwZWg2TzM3OTk4dWZnQ1J5MmhuUmRJd2FHLzU1dzNrMHUwK2cwOWVBTHQ4VkRJVTYwZUkrTmUzM3RMaFB4b3M2YXBkeWJqQVpEYmhyU3gwMnJGMkZTMWRhY0xucEt2d0JUbnRNUjVKR2c0cWxKYWhaVVFGSEpzczRSRVJFTkg5WXlpRWltb1ZnS0R4YXdCbEM3OEFnK3ZxSEVBcUgxWTYxNENLUktMcDYrOUhWMngrL3pXb3hJeThuQzNuWkR1VGxPT0RJc2tNVWVDWTRFZEZDMjExa1NJbFNUcFZOd3RZOEhiYmw2V0hUanYyODhFY1YvS1RGajBPZEFSZzBBaDVlWXNEZUVpUDBJaUFpTm0wbHFnQXJNaVI4Y3BVRldlUEcycnpVRmNUM3IweGNCdkxOdmhCRXdZTS9XMm1KbDFuZVZXTEF1aXd0dm4vRml5c2pFWHk4MmpKaDZhdngycnhSbEpvMWVLZzBWcVp3aHhYc2J3OU11YTJBMkVTZVJCSUZZRXVPRGg5WVpvcVhhQUFnS0FOZlBlL0N4ZUhKRTI1VzJTVjh2Tm9DSUZhNENjb0tRbEVGSVRsV0FuTG9KemFCZnRNUmdET1UrTE9BLzZEQ2pIeGo3TGxHd2dvT2Rrejl2aTBXdVFZUjZ4MDhtRXRFeWFmQU9GYks2ZkkxcVpna2VYZ2pUdnl5N1luNDlidnlIa09wZWJXS2lZaFNSNFYxSXlxc0d5ZmMxdWxyUUtmdkNucURWM0Z4K0RBR2c1MlFsYkZpdVVGalJiUDd4S1R2VTVQSmFNREdkYXRRdDZZYTE5bzdjZWxLTTdwN0I5U09SUW1RWWJOZ1ZkVXlMSzlZQ3AyV2g4aUlpSWhvL3ZFM0RpS2ltNUJsQlQzOUEram82a1Y3Vnc4R2hweHFSMHBhYm84WGJvOFh6ZGZhQWNUT05pbk16MEZ4WVQ1S0N2Smd6K0JhekVSRUM2SGFMaUhmS0U1YTVpa1piTTdSWVdPT0Rxc3p0Y2pVVFN4dWhtVGd0NTBCL09xNkg2NXdyQ0RpanlyNDZWVS9EbllFOEw2bEpxek4wdUpuVjMzNHZhVkdQTExFR0MvWkFNQXZXdjM0MlRYL2xNOTd0RGNFYjhTTlQ2Nnl4SmQ5S2pGcjhKSGxadnoxOFJGMCsyU3N6cHo4ZlczZUtJNzFoZkJYYTZ6UWpmWllucjdxZzNlYXRhSThFUVUvdnpwMWh1bHN6ZE5oUmNiVXUyVzdDdlY0WklrUk9ZYUpKWm9XZHhUZnJ2ZWcwemYxa3BqdDR5Ym5hRVZBS3dyQU5Fc21uUmdJNDZkWGZiUEtQQlBiOG5UWVhUUTJSZS9KUmk4QzZxL2dxYXFIU28xZ1habUlrbEdKdVRwK3VkdmZDQVV5Qk14d2xGdWErbVhiVitHTGpnQUFNblVGMkZ2MENaVVRFYVd1c0J4QVg2QVZGNFpmd21YWEc1Q1ZXS2xjZ1FKaDlMZWpRTlNOMTNwL2xGU2xuQnRFVWNDeUpjVll0cVFZVHBjYkZ4dWEwWGoxT3NMaCtWbitsZWFISUFnb0t5bkVxdVhMVUpTZnEzWWNJaUlpV21SWXlpRWllZ2ZuaUJ2dDNiM282T3BCVjI4L0lwRkZmZ1JwamlMUktObzZlOURXMlFNQU1KdU1LQ25NUTBsaFBvb0w4cURUOFV4eElxTDVzcWZFZ0NjYkUxKzB1RjBsWmczdXl0Tk51RzBnS09OSWR4QXZkazQvcmNVWlV2RDlLMTVJQW1EVGl0aFJvSit3aE5PL05YaHd0UGZtMDRIT0RJYnhoVk11L09WcUsvS05JaUlLOE8xNkQyUUFqYTR3cWpNbFNJSUFCY0J3VUVialNBVFBYdmRCQnZDOXl4NThicTBOUTBFWmg3dW1IMTN2anlnNDJEbTdhVEFsRnMyMHBSeG5TSWJqSGROeG5ydnV4N1BYL1pCdk10aW15eGRGcjErR1VSSmcwQWp4UWhFQUtBQzhFUVZYWFJFYzZRN2lqWG1hcW5UWkdZRXJyTUNtRmZCMmZ3aHZwY0QwcHZsa2xnVGNVOGlsUG9rb09lbEVJK3k2UERoRHZZZ3FFZlFIcmlQWHNGVHRXS3E1TXZJV1RnL3RqMS8vNE5KL2dGWTAzT1E3aUdncWwwZU80c3pRYjNCdStFV0U1WW0vSXl1S0FveWJybHhvck1MN2wzNXBvU1BPbXQxbXhiWk42N0dsYmczYU9yclJkSzBOYlowOWtPWGtPeUdDWXZKeUhLZ29LOEd5c2hJWURmeDluSWlJaU5RaEtJcVMrRG5sUkVRcFpuRFlpWmJXRGx5OTNvRVJ0MGZ0T0dsUEVJQ0N2QndzVzFLQ1pXWEYwT3QwdC80bUlpS2FzYkFNZk95dDRYbFprdWgybUNRQjM5MXFSMFFHVGcrRThGWi9DR2NIdzVodHlueWppSzlzeU1CZ1FNYS8xbnZRNFoxNWdkYWdBVDVVYVVaZlFNWXpyVE9mYW1QUUFCcEJtSFpLem56WlYyTEFlNWNhY2FnemlCZmF4cVlJellVSVlENE9GOXhYcU1kSGxwc0JBRjg2NjhhRjRkalNubXV6dFBqZ01oTytlSHBrMWxOeTNydlVpUGVXeFpZTSs2Y0xicHdZU08zbFFuOW5pUkdQbGh2VmprRkVOSzB6UXdkaDBKaVJaMWlLTEgyeDJuRlVFNVlEK1BLRmZYQ0Yrd0FBVzNQZWk5OWQ4Z1dWVXhHbGpsYlBPWndlT29BelF3ZmhqUXhQdWw4VUpGUlpONkhkZHpsK3YwRmp3UmZXSElSUlkxdm91QWtSQ29keHJhMFR6ZGZhME5uVEJ4NXRVWjhqTXdNVlphV29XRm9LaTVtL2d4TVJFWkg2V01vaG9rVnJjSGdFTGRmYmNiV1ZSUncxQ1FKUW1KZUxaV1hGS0YvQ2dnNFJVYUs4MVJmQ3YxeEt2cDl2dVFZUkF3SDV0c3NoeFdZTmVueFJMSEJIUmhVR0RWSjI2U2VkR0p0bXRKaFpKQUhmdnNNTzB6UkxpQkVSVWZMNFpkc1RlTDN2YVFDQVRadUx6OVk4RDczR3BISXFvdVFXaUxyeGNzOFBjWHJ3TnhnS2RVNjVUYm1sRm5XT2ZhaksySUlmTm4wS1hmNHJBR0tGbkk4dGZ4SkZwaFVMR1huZStBTkJ0TFMybzdtMUhiMzlnMnJIV1ZReXJCWXNLeXRCVmZrU1pOZ3Nhc2NoSWlJaW1vQ2xIQ0phVklhY0kyaHA3VURMOVhhTXVKTHZRT1ZpTjFiUUtSa3Q2SENKS3lLaTIvSDVVeTQwdWlKcXh5QmExRDVSYmNHMlBKYU9pWWlTM1dDd0ExKytzQ2QrL1UrcS9oM0xiWGVvbUlnb05ZU1ZJTDV3NWk2RTVJbFRLQXVNbGFoMTdFVmQxaDdZZGZrQWdKOWMrenhPREQ0ZjMrYnhpbTlndGYyZUJjMjdVUHlCSURxNmV0SFJIZnZ5K1dlM3pDM2RuRllyb1RBdkI4VUZlU2d1eklQZFpsVTdFaEVSRWRHMFdNb2hvclFYRGtmUTBId045WTFYNFhTNTFZNURzMUJTbUkvcXFuS1VsUlNxSFlXSUtDVmRkVWZ4bVpNamFzY2dXclRXWkdyeCtYVThRRUJFbENxYVhNZnc4K3QvaDNKTEhkNi85RXRxeHlGS0dUZktOcG02UXRRNkhzUUd4N3VRWnlpZnNNMnYycjZLMS9wK0hMLythTm1Yc0NuNzRZV09xcHJoRVZlOHBOUFYyNDlJSkVWSFlhcEVFQVRrWm1mRlNqZ0ZlY2pMeVlJZ2NCSWxFUkVScFFhV2NvZ29iYms4WHB5dmIwUmp5M1dFSTV3U2tNb3lyQmJVcktqQThtVmwwR29sdGVNUUVhV1VKeHQ5T05qSnN6S0pGcHBPQkw2NXhZNHN2YWgyRkNJaW1xV2c3SVZlTktzZGcwaDFRZG1IYzBNdm9qZHdGZThxL3RTMDIzWDdtK0NQdWxGdXFaM3kvdU1EeitHbnJWK0lYOS9vZUFqdlgvcC9FcDQzbFhUM0RxQ25md0I5QTBQbzdSK0VQeEJVTzFKU2tTUU5jaDFaeU10eElDL0hnY0w4SEdnbGZpWklSRVJFcVltbEhDSktPMjJkUGJqWTBJVDJybDYxbzFDQ2FTVUp5eXZLc0hwbEpXd1dma0JLUkRRVElSbjQ5SEVuZXYyeTJsR0lGcFhIbHBud1VLbEI3UmhFUkVSRXN4S1MvYmpvUElLelE0ZlFNUElHSWtvSUFQREZOUy9DcnN1YjllTTF1MC9ndTFjK0hMOWVZNzhiSDZyNDE0VGxUUmR1ancrOUE0UG83WTk5RFE0N0ljdUw1OUNOM1dZZExlQmtJVGZiZ1N4N0JqZ0loNGlJaU5JRlN6bEVsQllpa1NnYW1xL2hZa016UnR3ZXRlUFFBaWd0eXNmcUZaVW9McHo5QjBKRVJJdE5zenVDdnpucEFuL3hKMW9ZeFdZTnZyWXhBeUlQSkJBUkVWRUtDTWwrWEhLK2lyTkRoM0I1NVBWNEVXZThQVVVmeDY2Q2o4enFjVHQ5RGZqT2xROGpFSTB0SjE5b3JNTEhWandKbzhhV2tOenBycmQvRUNNdUQxd2VEMGJjWHJqZEhyZzgzcFNkcXFQVFNyQmFMTEJaemJCWkxiQlp6TWl3V1pEanlJUk9xMVU3SGhFUkVkRzhZU21IaUZKYUpCckZoY3ROT0h2cENrS2hzTnB4U0FXT1REczIxOWFncERCZjdTaEVSRW50bVZZL2ZuN05yM1lNb2tYaHF4c3pzTlNpVVRzR0VkR3N1TU1EdU9oOEJkMytKdGgxZWJnbi8wTnFSeUtpZVJTUy9haDN2b2F6dzRkdzJmazZ3c3JVUlk4eXl6clVPZlppZmRZRE1Ha3ladlVjWDd2MHUranlOd0lBREJvTHZyRG1JQXM1Q1JDSlJ1RnllK0J5ZStIeWVPSHorZUVQQkJFSUJoRUloaEFZdlJ3S1J4WWtqNlRSd0dEUXdhRFh4NzVHTDV1TUJ0Z3NzUUtPMVdLR1FhOWJrRHhFUkVSRXlZYWxIQ0pLU2JLczRITFRWWnkrY0JrK2YwRHRPSlFFY3JPenNIWERXdVRsT05TT1FrU1V0UDd4Z2hzbkIxaGlKWnBQZjFGandaWWNIbkFnb3RSejFYTUszMjU0SEFCUVpGcUJUMWYvWE9WRVJKUm9ZU1dJZXVlck9EdjBXOVNQdklhd1BQVm5hdm5HQ3RSbDdVV2RZeS9zdXJtZkJOWHBhOEJQcm4wZVE2RXVmR3o1a3lneXJaanpZOUhjK1B3QkJJSkJCSU5oUktKUlJLTlJ5TEtNcUN3akdwVmpsNk5SUk9YWVpVVlJvQkUxRURVaU5LSUlqVWFFS0lyUWFEVFFpTEhMa3FTQlRxdUZRYStIeFd4VSt5VVNFUkVSSlQyV2NvZ281VFJldlk2VDUrcmg5bmpWamtKSnFMUW9INXRyVnlQTFBydXp0NGlJRm9PUURIeisxQWhhUFZHMW94Q2xwVWVXR1BIK2NoNllJS0xVRkpMOStNenB6UUFBalNEaEgrdE9Rb0NvY3FyNW9VREI5eHMvaWxYMm5iZ3o5L2ZTOW5VU3ZkTUY1Mkg4c1BsVFU5NW4xK1dqTm1zUDZoeDdVV0NzVE5oeitxTXVkUHF1b01LNk1XR1BTVVJFUkVTVVNpUzFBeEFSelZUZndCQmVmZXNraHB3dXRhTlFFbXZyN0VGYlp3K3F5cGRnNjhaMTBPdTRKalVSMFEwNkVmanNXaHYrMXdrbm5DRjI4NGtTcWRhaHhhTXM1QkJSQ3RPSlJ0aDFlWENHZWhGVkl1Z05YRU8rWVpuYXNlYXBSMCtuQUFBZ0FFbEVRVlRGcTcxUDRZcnJMVnh4dllWVGcvdng1eXQvcEhZa29nVlJuWEVYdElJK3ZsU1ZTWk9CZFZtN1VldllpNldXOVJBZ0pQdzVqUm9iQ3psRVJFUkV0S2l4bEVORVNTOFNpZUxZbVF1NDJOQ3NkaFJLSVkxWHI2T3RzeHQzYmx5UGlxVWxhc2NoSWtvYW1Ub0JuMXRydytkT2ppRENYZzVSUXBTYU5maUxHdXM4SE1ZaUlscFlCY1pLT0VPOUFJQnVYMk5hbG5LR2dsMDQwUEd0K1BXTjJRK3JtSVlvc1hvRFYrR05PRkZ1cVozeWZvMmd4YnFzK3hGUndxak5laENyN0RzWE9DRVJFUkVSMGVMRDVhdUlLS20xZC9YaTFiZE93dXZ6cXgyRlVsaHhRUzUyM0xFQkZyTko3U2hFUkVuanJiNFEvdVdTUiswWVJDblBxaFh3OVUxMjJIV3M1QkJSNnR2ZjhRMGM3bmtTQUhCdi9vZXd0L2lUS2lkS3ZHODEvQ0d1ZWM0QUFFck5xL0hKbFQ5V09SSFI3WEdIQjNCeThBV2NHdHlQTHY4VmxGblc0aE1ybmxJN0ZoRVJFUkVSamVLa0hDSktTb0ZnQ0VlUG4wRkxhN3ZhVVNnTmRIVDM0V2ZQSDhLbTlhdXhla1dGMm5HSWlKTENIYms2ZUNObWZQK0tWKzBvUkNuTHFoWHd0K3R0TE9RUVVkb29NRlhHTDNmNUcxVk1NaitPOXYwa1hzalJDQkkrdVBRcktpY2ltcHRBMUkxend5L2kxT0IrdExoUFFzSFllYmV0bm5Od2h3ZGcxV2FybUpDSWlJaUlpRzVnS1llSWtrNVAzd0FPdmZJbUFzR1EybEVvalVRaVVieDU0aXhhMnpweDM0NHRNT2oxYWtjaUlsTGRya0k5dENMd25jc3M1aEROVm9aV3dOL1ZacURRSktvZGhZZ29ZUXFNVmZITFhiNG1GWk1rM2tpb0Z5OTBmQ04rL2Y3Q1AwV09ZWW1LaVlobXI5TjNHZWVIRCtQRjd1OVB1MDIrc1FMT2NDOUxPVVJFUkVSRVNZS2xIQ0pLS3VmckcvSDI2UXZneW5vMFg3cDYrL0hNQ3kvaC9wMWJrZVBJVkRzT0VaSHFkdVRIU29vczVoRE5YSlpPeE4vVjJwQm5aQ0dIaU5KTHZuRVpCQWhRb0dBazNBdGYxQVdUeHFaMnJJUjQrdHJmSUNUSGxzYk9NeXpEUGZtUHE1eUlhR2F1ZTgvai9QQkxPRGY4RW9hQ0hWTnVrNjB2eGZxc0IxSHJlQkI1aHZJRlRraEVSRVJFUkRmRFVnNFJKWVZJSklxWFhuOGIxenU2MVk1Q2k0RFg1OGV2RHI2TUhYZHNRRlU1ejR3a0l0cVJyNGNrQ3ZqV0pROWt0Y01RSmJsc2ZheVFrMk5nSVllSTBvOEFFZm5HQ25UN1kxTnl1bjJOV0diZG9IS3EyM2RzNEZrMHVZOERpTDNHRDVaL0JhS2dVVGtWMGMwZEcvZ2xEblIrQys3d3dKVDNaMmp6VU92WWczVlo5NlBFVkwzQTZZaUlpSWlJYUtaWXlpRWkxYms4WHZ6bThGRTRYVzYxbzlBaUlzc0tqcnh4QWoxOUE5aTJhVDFFa1FmV2lHaHh1ek5YQjYxZ3dUOWY4a0Rtd0RxaUtXWHJSZnlmT2h1eTlQeTlnWWpTVjRHeE1sN0s2ZktuZmluSEhSN0VjKzFmaTEvZmtmLzdLRGF0VkRFUjBjd0lFQ1lWY2l4U0Z1b2NlN0U2ODE2VVcycFZTa1pFUkVSRVJMUEJVZzRScWFxdHN3Y3Z2Zlkyd3BHSTJsRm9rYnJjZEEzOWc4TzRmK2RXV013bXRlTVFFYWxxVTQ0T2Y3M2Fpbis2NEVhVXhSeWlDWElOSXY2K2xvVWNJa3AvQmFZcVlPZ0FBS0RMMTZoeW10djMwOVl2SWhEMUFBQXlkWVY0c1BCaktpY2ltcG0xV2ZmaFo2MS9DMUVRc2NxK0V4c2REMkZseGphSUFqL1NKeUlpSWlKS0pmd05ub2hVMDlCOERhKytkVXJ0R0VRWUdITGkyUU9IOGREdW5iQm5XTldPUTBTa3FscUhGbit6MW9hdlgzVERHMkV6aHdnQXFtd1MvbksxRlhhZG9IWVVJcUo1VjJpc2pGL3U5cWQyS2VmVTRINWNIbms5ZnYwRFM3OE1yV2hRTVJFUkVJaTZjWHJvSU00T0hjVEc3SWV3MGZId2xOdnBSVE1lci9nWGxGdnJZTkxZRmpnbEVSRVJFUkVsQ2tzNVJLU0tTMWRhY1BUNEdiVmpFTVg1QTBFOGQrZ0kzclY3QjdMc0dXckhJU0pTVlUybWhLOXZ5c0RYTG5qUTdPWTBPMXJjOXBVWThNRmxKbWpZeHlHaVJhSmdYQ21uMDllZ1lwTGI0NHVNNE5tMmY0aGYzNXo5Q0paWjYxUk1SSXRaV0FuaWt2TlZuQjR0aWtXVjJPL1lXbEUvYlNrSEFHcnNkeTlVUkNJaUlpSWltaWNzNVJEUmdqdC91UWx2blR5bmRneWlTUUxCRUo0NzlBcmVkZDhPWkdmWjFZNURSS1NxTEwySUw5WFo4RlN6RHdjNkFtckhJVnB3Qmczd2lXb3JObVJyMVk1Q1JMU2c3THA4NkVRalFySWZVU1dDL3VCMTVPaVhxQjFyMXM0UHZ3aC8xQVVBc0VvT1BGenlseW9ub3NWR2dZeEcxOXM0UFhnQTU0ZGZRbEQyVGRxbTBmVTJncklYZXRHc1FrSWlJaUlpSWxvSWdxSW9uRWxQUkF2bTVMbDZuRHBmcjNZTW9wdlNhaVhzMjNVWGNyT3oxSTVDUkpRVVRnNkU4YzE2TndKUnRaTVFMWXhTc3daL3ZjYUtYSU9vZGhRaUlsWHM3L2dHek5vc1ZGZzNvTmhVUGVFK3hST0FQT2lHUE9DRzRnbEFDVWVCaUF4RW9sQ2lvMytPWG9jQ1FCSWhTQnBBRWdGSkF5SCtwd2FDV1E4eDJ3clJZWVZnTXliOGRWeHl2b0tmWFBzQzNsZjJSYXpKdkMvaGowODBsVGJ2Qlp3YTNJOHpRd2ZoaVF4TnVZMVJZOE9hekYyb2MrekZNdXNHQ09CSVBpSWlJaUtpZE1WU0RoRXRtRGRQbk1XRmhtYTFZeEROaUNScHNQZmU3Y2pQelZZN0NoRlJVdWdMeVBpSGMyNTArdGpNb2ZSMlQ0RWVINjR5UThzK0RoRXRjc3FJRDlIZUVjZ0Q3bGdKWjlBRHVkOEZoT1pwYVV1dEpsYlFHUzNwaU5rMmFISnRFREp2YjRLSUx6b0NrNFpMRk5QOEdnaTI0ZVRncjNGNjhBQUdndTFUYnFNVjlLaTI3MENkWXk5V1pteURSdUEwUGlJaUlpS2l4WUNsSENKYUVHY3ZYY0d4MHhmVWprRTBLNUtrd1NNUDNvTXNPei9BSlNJQ2dKQU0vRnVEQjBkN1EycEhJVW80blFoOGRJVUYyL0owYWtjaElscHc4cUFIY284VDBSNW4vRThFd21ySGl0RkwwT1RiSWViWlkzOFcyQ0U2ck9CZ0VVb20zMno0ZmJSNkppL1ZMa0JFbFcwemFoMTdzQ2J6UHVoRmt3cnBpSWlJaUloSVRTemxFTkc4YSsvcXdZSERSOVdPUVRRblpwTVJ2N3Z2UGhqMFBFQkhSSFREOFlFUW5tejBZU2dvcXgyRktDRldaa2o0V0xXRnkxVVIwYUloOTQwZzB0U0RhRXN2b3QzTzJGSlRxVVFqUWl5d1F5clBnMVNSRDdIQXJuWWlXdVJlN1gwS3o3WC9VL3g2cVhrMWFoMTdVSnYxSUN3U2w4WW1JaUlpSWxyTVdNb2hvbm5sZExueGkvMHZJWkpxSC9BUmpaT2Y0OEM3ZHUrRUtQSlVUQ0tpRzRJeThMT3JQaHhvRDREVkhFcFZHVm9CZjFocDVuUWNJa3AvVVJuUjFuNUVtcm9SYWU2Qk11SlhPMUZDQ1JZRHBNcDhTSlVGMEN6TkFTU04ycEVvelp3ZC9pMVcyWGRBSytpbnZOOFo2c0gzcm53RWRZNjkyT0RZaHl4OThRSW5KQ0lpSWlLaVpNVlNEaEhObTFBb2pHZGVlQkZ1cjAvdEtFUzNyYnFxSE5zMzE2b2RnNGdvNlZ6M1JQSGR5eDVjODdDQVM2bERBTENyVUk4UFZwaGcwckIwUzBUcEszS2hIWkdHVGtTdTlxWGVOSnk1MG9qUWxPVkF1N0lJMHFwaUZuUm9UaFRJYUhJZHgrbWgvVGcvZkJpQnFBZVBWL3dMVnR2dlZUc2FFUkVSRVJHbEdKWnlpR2pldlBEaWEranM2Vk03QmxIQzNMV2xGaXNyeTlXT1FVU1VkQlFBTDNZRzhYU0xENzRvZHk4b3VSV2JOUGl6YWd2S3JUeElTMFRwU2U1eklYem1Hc0lYMjRGQVdPMDQ2dEpKME5hVVFMdXVqRXRjMFl5MCt5N2gxT0IrbkJrNkNIZDRZTUo5dFZsNzhGajVFeW9sSXlJaUlpS2lWQ1dwSFlDSTB0T2xLeTBzNUZEYU9YcjhMRW9LODJFeG05U09Ra1NVVkFRQXU0djAySktydzQ5YmZEalNIVlE3RXRFa1prbkFlOHFNMkZkaVVEc0tFVkhpaFNJSW4yOUQrTngxeUQxT3RkTWtqMUFFNGRQWEVENTlEV0p1QnJUcmxrQzdwaFRRYTlWT1JrbGtJTmlHRXdPL3h1bWgvUmdNZGt5N25WYms3eEJFUkVSRVJEUjduSlJEUkFrWENBYng0MmNQSUxKWVJtUFRvbEpTbUljOTkyNVhPd1lSVVZMcjhjdjQrVFVmM3VnTmdUc2JwRGFUSk9DaFVnUDJGQnRoNEhBY0lrbzNnVENDaHk4aWZLa2RDSE1mZkVhMEdtanJ5cUc3b3hLQ1NhOTJHbEtKSnpLRVU0UDdjWHB3UDlwOTlWTnVJMEJFaFcwVDZyTDJZRzNXZmRDTDVnVk9TVVJFUkVSRTZZQ2xIQ0pLdU1PdkgwTnphN3ZhTVlqbXplNGRkMkJwYVpIYU1ZaUlrbDZITjRxZlhmUGpXSDlJN1NpMENCazB3TjRTSTk1VmFvQkpJNmdkaDRnb29SUnZFS0czR2hFK2ZZMWxuTG1TUkdqWEw0VnVheFVFQ3llZ0xCWWgyWThmTkgwY3plN2owMjVUWXFyR2VzY2ViSERzZzBYS1dzQjBSRVJFUkVTVWpsaktJYUtFNnVycHg2OWZmRlh0R0VUenltalE0d09QN0lFazhYUjdJcUtaYVBORzhYU0xENmNIdzJwSG9VVkFKd0lQRmh2dzhCSWpMQkxMT0VTVVhoUlBBS0UzcmlCOHBoV0l5bXJIU1EraUFPMjZNdWp1WEE3QlpsUTdEUzJBcjE1OE4zb0RWeWZjbHFOZmdsckhIdFE1OWlKYlg2cFNNaUlpSWlJaVNrY3M1UkJSd2tTalVmenN1VU53ZTMxcVJ5R2FkMnVycTdDbGJvM2FNWWlJVWtxTE80cWZ0UGh3ZnBqbEhFbzhyUWpjVjJqQTc1UVpZZE95akVORTZVVnhCeEI2N1RMQ1oxdlZqcExXcE5XbDBPOVlDU0hEcEhZVW1rY0h1NzZEMzNiOU82emFiTlJtUFloYXh4NlVtRmFwSFl1SWlJaUlpTklVU3psRWxERDFqVmZ4K3JIVGFzY2dXaENDSU9DeDkreUZ5Y2d4NTBSRXM5WHFpZUxYYlg2ODFSZENoSHNqZEp2c09nRzdpd3pZWFdSZ0dZZUkwbzhDaEU4MEkvanFaU0FVVVR2TjRxQVJvYnR6T1hSYnF3Q05xSFlhbW9WMjN5V2NHZndOR2x4djRxOVhQVHZ0ZGtPaFRnd0UybEZsMjdLQTZZaUlpSWlJYUxGaUtZZUlFdVpuengyQzArVldPd2JSZ3Rtd3RocDFhNnJWamtGRWxMSkd3Z29PZFFUd1ltY0FJMkh1bHREc0xMTnFzS2ZFaUR0eWRlQXFWVVNVanVTdVlRVDJuNGJjNTFJN3lxSWsyTTB3dktzV210SnN0YVBRVFF3Rk8zQnk4QVdjR2pxQS9zRFlKS2tQVjN3VHErdzdWVXhHUkVSRVJFUVV3MUlPRVNWRVIzY2Y5ci8wbXRveGlCYVUwYURIWSsvWkMxSGsyWk5FUkxjam9nQnY5b1p3b01PUHErNm8ybkVvaVlrQ3NDVkhoejBsQmxUWkpMWGpFQkhOajBBWXdaY3ZJbnlHUzFVbEEybFZNZlM3MTBBdzZkV09RcVBja1VHY0hqeUFNME1IMGVhOU1PVTJkK1U5aG5lWC9QVUNKeU1pSWlJaUlwcU1wUndpU29pRFI5N0E5WTV1dFdQY2xDUnBFSW1rNzRFK3ZVNExXVllRam5DaytVSzZkOXNtVkN3dFZUc0dFVkhhYUJpSjREY2RBUnpyRDBIbW5ncU5zbW9GN0NvMDRNRmlBK3c2anNVaG92UVZPWDhkd2NNWG9maENha2VoOGZRUzlIZXZncmF1WE8wa2kxWlE5dUg4OElzNE5iZ2ZUYTdqVUNCUDJpWkRtNHYxV1ErZzFyRUh4U1pPdFNVaUlpSWlvdVRBVWc0UjNUYVAxNGNmUDN0QTdSZzNKVWthdlBkZHU5SGQyNCszVDUxSElMandIM0JhTFNhVUZoVUFBSnF1WGtjb1BMRThVMVpTQ0xQSkNLL1BqOWIycmxrLy9xYjFOVmkzYWpuYU9udHc4TWdiQ2NrOEV4cU5pQXlyQlVQT3hUbFNQVGM3QzQ4OGVJL2FNWWlJMG80bm91RE4zaERlN0F2aXNqTUM3clFzUGdZTnNDRmJoenR5OVZqdjBIS0pLaUpLYjZFSS9NOGVSN1NsViswa2RCT2FKVGt3dkdjVEJLTk83U2lMUWxRSm8zN2tkWndlUElCTHpsY1FVU1ovbG1QUVdMRTI4ejdVT2ZaZ21YVURCSENTTFJFUkVSRVJKUmZPK3lhaTIxYmZlRlh0Q0xlMGFWME5iQll6YkJZek9ycDcwWHl0ZmNFek9ETHQyTFpwUFFDZ3ZhdG5VaW1uWmtVRml2SnowZG5UTjZkU1RuRkJIZ1JCZ01mblMwamVtVEFZOUhqdzdqdGh6N0RpK1VPdlluRFl1V0RQblN6NkJvWXdPRHdDUjJhRzJsR0lpTktLUlJLd3UwaVAzVVY2aklRVnZORWJ4SnU5SVRTNk9CRXVuZWxFb05haHc5WThIZW9jT21oNVhJMklGZ0ZseUFQZjAyOUFHVm00ZlRtYW0rajFmdmorNzJFWTMzc0h4QUs3Mm5IU1hxZnZDbjdZL01sSnQwdUNEdFgySGFoejdFVjF4blpvQkswSzZZaUlpSWlJaUdhR3BSd2l1bTN0WFQxcVI3aXBrc0k4MUt5b0JBQzBYTytZVU1oNTZQNmR5TW5Lbk5QanZuSGlEQnFhV3hPUzhYYnBkVHBrajc2TzYzTW85TXlWVnRMQWFqRkRwOVZpMzY3dCtOV2hJeGh4ZWVMM1Z5d3R4WTR0ZFhOK2ZLZkxqVi9zZnlrUlVlZFZXMmMzU3psRVJQTW9ReXRnVDdFQmU0b05HQXJKT05vVG02QnoxWjIreTFJdUpwSUFySE5vc1RWWGo0MDVPdWhaeENHaVJTVFMySTNBcjA0QVlmNU1TeFdLT3dEZmY3d0N3NzVhU0t1NWxQRjhLalhYSUV0ZmpLRmdCd1NJcUxSdFFwMWpMOVprM2dlOWFGSTdIaEVSRVJFUjBZeXdsRU5FdHlVY2lXQmdLSG1ubzlnc1p0eTdmUXNFQWZCNC9YanQ3Vk1UN3BjMEdraVNaazZQTFlySmM4Um9hV2toQkNIMjk5SFoweitqNzFtenNoSWIxOVhNK0RtOFBqOSsrdHpCQ2JlNVBUNzg1dVdqZUdqM1RoZ01ldXpidFFPL092Z3l2RDQvQUVBakNuTitmd0hjMXZjdXBLNmVQcXl2V2FGMkRDS2lSU0ZMSitLaFVnTWVLbzBWZEM0TlIzQnhPSXlMdzJIMEIyUzE0OUVNaUFES3JSSldaVXBZbGFuRlNydVdSUndpV253VUJjSERGeEUrMXF4MkVwb0xXVUhnK1ZQUXRnOUNmLzlhUU1NZlpITXhHT3pBUUxBZHkyMTNUTHZON29JL2hpL3FRbDNXSGxpMTJRdVlqb2lJaUlpSUtERll5aUdpMjlMWjNhZDJoR2taOURvOGNNODI2SFZhUkNKUkhIcmxEWVJDNFFuYnZQYjJLZWkwY3h0ejdIUzVFeEV6SWNxWEZBTUFKSTJFeDMvdjRadHUyOTNYandPSGowTFVpTE1xdlV5M2JmL2dNQTRmUFliN2QyNkZ4V3pFM2wxMzRWY0hYNTd3WHZ2OEFUenp3b3N6ZnE0VkZVdXhhZjNNQzBOcTYrNGRnQ3pMU1ZYVUlpSmFETEowSXJibjZiQTlUd2NBR0FqS3VEQVVLK2hjR281Z0tNU1NUcklvczJpd0tsT0xta3d0cXUwU2pCcEI3VWhFUk9vSlIrSC8rVnVJdHM3c2hBcEtYdUV6cllqMmpzRDQ2RllJUnAzYWNWS0NOektNMDBPL3dlbkJBN2p1UFk4TWJSNit1UGEzRUREMTd3YWJzdCs5d0FtSmlJaUlpSWdTaTZVY0lyb3RuVDNKV2NyUjY3VFlkOThPWkdaWUFRQkgzand4NVVTZlpKN3lNMU5HZ3g1RitYa0FBRUc0OVhRWlNUUHgvaEczQnk4ZlBUN3Q5dVZMaXJHMnV1cW1qOW5hM29XVDUrcXhZVzAxTWpPc3FGeGFpa3RYV3VMM0s0b0NmeUI0cTVjU0Z3cUhiNzFSRW9uS012b0docENmeTdQMmlJalVsSzBYY1hlQkhuY1g2QUVBWFQ0Wmw1dzNTanBodU1LS3lna1hqMktUQmpXWjJ2ZzBISXZFRWc0UkVRREFINEx2eDBjaDk0Nm9uWVFTUk80YWh1K0hyOEQwMkhZSU5xUGFjWkpTVVBiaHd2QmhuQnJjajBiWDIxQXdWcHdlQ2ZlaXhYMENGZFpOS2lZa0lpSWlJaUthUHl6bEVORnRTY1pKT1VhREhudnUzUTVIWmdZQTRPMVQ1M0gxZXNlQ1BIZUd6WUlsUlFVNGY3a3A0WTl0czVvUmpjcnhwYUZ1V0Y1UkJsRVVFQWlHOFB5aEkxQVVvTEs4RkxXclZ5SVlDdUZYdnpreVlmdElOREx4ZWlTS3ZvR2hhWjgzeDVFNW8zeW56dGNqTzh1T3J0NytDWVdjeGFLenA1K2xIQ0tpSkZOb0VsRm8wdU8rd2xoSnB5OGdvOWtWd1ZWM0JDMnVDSzY2by9CSFdkUzVYZGw2RWVWV0NlVTJEWlpaSlN5elNTemhFQkZOUVhINTRYdnFkU2hPcjlwUktNR1VZUzk4UDN3RnhzZTJRWFJZMVk2VE5DNDZqK0QwMEFHY0hUbzA1ZjA2MFlqMVdRL0FvblVzY0RJaUlpSWlJcUtGdzFJT0VjMlpvaWdZSG5HcEhXT0NMSHNHSHJ4bkd5em0yTmxwSjg1ZXdybjZSZ0NBMVdMQzFnM3I4T2FKczNCN2ZRbC83dUtDUE96ZHRSMEEwTmJWQStkSVlwZTMycmgyRlphVmxlSjZSeGNPdmZKbS9QYVZsZVVBZ09acmJSZ2VmYzVBTUFRQWlFYmxCVjFtYTN5dXhXYkl5VE5kaVlpU1hhNUJSSzVCaDYyNXNlVWxGQURkUGpsVzBoa3Q2bHh6UnhEa3FsZlR5dFFKS0I4dDNwUmJKVlRhSkZpMUxPQVFFZDJLUE9pQi82blhvSGhuUGtHVVVvdmlDY0QzdzFkaCtzQ2RFQXRuZG5KTHVsR2c0S3I3RkU0TkhjQzVvZC9DSDUzOG1aRkcwR0tWZlFkcXMvYWcybjRYSklITGZoRVJFUkVSVVhwaktZZUk1dXhHOFNPWjdOeTZJVjdJT1hXK0hxY3ZYSTdmZDBmZFdwU1ZGS0lnTHhzLytzVitSQ0xSaEQ1M2QxOC9RdUVJZEZvSjFWWEw4T2FKc3dsN2JLMVdRbGxwRVlSM0hQTmFWbFlDbThVTUFMalMwaHEvWFJ6ZFVGRjQ5djlDQ2N4aWVTNGlJa29PQW01TTA5RmhXOTVZVWFmUEw2UFRGMFdITjRwT1h4U2QzaWc2ZkZINElvdm41MnEyWGtTUldZTWlrd2JGWmcyS3pCcVVtRFdjZ0VORU5BZHl0eE8rSDc4T0JDTzMzcGhTV3pBTTMxT3Z3ZmplTzZBcHoxVTd6WUs2NER5TVo2NS9HZTd3d0pUM1YxZzNvZGJ4SU5ablBRQzlhRjdnZEVSRVJFUkVST3BoS1llSTVzd2ZDS2dkWVpKemw2N2czdTJiOGZxeE03amNkRFYrZTFGK0xwYVdGZ0VBTGphMEpMeVFBOFNtMHJTMHRtRmxaVG1XbHkvQnNkUG5FWTBtNWxUN2lySVNTQm9OQUV4NFhkVlZzU2s1dmYyREdCaHl4bThYUlJFQUlNdUpQOVZmRUFDVDBUanBkbG1XNFYvRXhSUmZFdjU3SUNLaTJSTUE1QmxGNUJsRjFEcTBFKzV6aHBSM0ZIVWk2UFJHTVJ4S3piS09LQUQ1UmhGRnBsanBwdGdzb2Rpa1FhRkpBNE5HN1hSRVJPbEI3aHFHNzZuWGdYbllCNlVrRlpIaC8rbWJNRDY2ZFZFVmMweWFqRW1GbkJKVE5Xb2RlMUhuMkF1TGxLVlNNaUlpSWlJaUluV3hsRU5FYzVhTUJZeVc2eDN3QjRMbzZ1MlAzeWFLSXU3Y3RBNEE0UEo0Y1diYzlKeEVhMmh1eGNyS2N1aDBXbFNVbFU2WVhuTTdsaThyQXdCNHZINjBkZmJFYjkvLzB1c29YMUlFbjM5aUlVU1NZa2ZTb3ZOUXlyRmF6SGovdXgrY2RMdlQ1Y2JQbnB0Nm5makZ3TzlQdm44UFJFU1VXSGFkQUx0T1FrM214TjJvaUFJNFF6SkdRZ3BHUWpKY0lSa2o0ZGpsa2RITHJ0SExyckNDNkR4MmVQUWlrS0VUWWRPSnlOQUt5TkNKbzE4Q2JOcllueGs2RVRhdENKdE9nRGgvVVlpSUZqMjUzd1hmMDIrd2tMTVlLUXI4UDM4THBzZTJReXhlSEdXVWNtc2RNclM1MElvRzFEcjJZSU5qSDdMMXBXckhJaUlpSWlJaVVoMUxPVVEwWjM1L2NrNEdHVi9JQVlETjYydVFtV0VEQUx6NjVrbEVaUm5yYTFhZ2R2WEtoRHpmZi83MzgvSEpPMzBEUXhoMnVwQnB0Nkc2cWp3aHBad01td1Y1T1E0QVFIMVR5NFQ3WkZsRzg3WDJTZCtqR1oycWs2aEpQWFJyd1ZBSWlxSkFlT2NhWTBSRWxQWWtJYmJjVTdZZUFHWTJZaVlRQmFLS2dvZ0NST1hZbnhGNTdMWXpneS9pNVo2bklBajYvOC9lblllM2RkOW5vbi9QQVhDd2tDQUJFTnhKYmFSRTdUdGxhN0UyVzVaa3haYmRKTTJvY2VhbXpyUk4wcmx0cG5lYTluYnEzcWZYbnR0SnV0eG1jaWRKbHlUVFJvN1QzQ3hlNGtWMkpNdXlaR3RmS0VxaXhGWGNRUklrQ0pEQXdYSnc1ZzlJa0NndTRnTGlFTUQ3ZVI0OE9PdnZ2SkJwVVRqNDR2dERWSlh4Wk1sL3dCcjdEdWdGUUM4SzBJMTRCdlNDQUlrVk5rUkVjNGJxR1ViZzhFa2dHTlk2Q21sRmljTC82aWxZL3YxMmlJVzVXcWVadGxBMGdDc0Q3K0dTKzEwc3NtN0FFOFgvWWN6akJBajR3Mld2d0NZVkpqa2hFUkVSRVJIUjNNYWlIQ0thdG1CNDd0OWNMQ25NeCtybFN3QUFOZGR2eFF0MmREb3gzazBtMGVvYVc3QjV3Mm9VT0IxdzJITFI3eG1jMFhoTEt4Y0NpQlhnM0todm50UTVraUgyMTNza0VwblJ0Y2ZpOVEzakgzNzBzL2o2aXFvS2JOdTBMdUhYU1VYQllBZ21rMUhyR0VSRWxBSmkwMFBkTGVRY1hkQjV1T24vaGFUcmlxK2Y2WHNSRy9PK2oxTEwwcVRrSXlLaTZWTjlNdncvK2dpcW45MDBNMTRvQXY4cko1SDF4UjBRSE5sYXA1azBSWTJnem5zS0Y5MXZvZFp6SE9GbzdFdFpQY0hiNHhibEFHQkJEaEVSRVJFUjBSaFlsRU5FMDJhVUpLMGpUTWhzTW1MWDFrM3g5WE9YcjhXWDZ4cWEwZDdsZXVnWUZwTUplM1pzQmdCY3FMbUI5cTd1VWNkRUhtaEZmcXZwTmg1ZHZ3cUNJS0NxWWo0K3VWQXozWmNBdlU2SFpZdGpSVGxOdDlzaFB6QmwySTdORzFDNVlIUTdhRkVYKzZwOGdUTVBYenIwM0tqOXgwNmRuWGFtNlJBRUFlWXBGS3RJQnNNc3BwazlCaWsxY3hNUjBkelM0RHVIZ1ZEWGlHMnk0c09yelMvaTk1ZCtIMlpkamtiSmlJam9ZZFJBQ1A3REgwSDFCclNPUW5ORklBVC9qejZDNWJkM1FzZ3hhNTFtUW8yK0M3amcvaFV1RDd3SFdmR04ydDhmYkVkL3NCME9ZNWtHNllpSWlJaUlpRklUaTNLSWFOcW1VbVNSYkRwUnhONWRXNUdkZGUrR2x4SzlONVhUMEhBQVE4TVB2MGxxemJMRWx3ZTlQblQzdUI5Nmppd0gwZW5xUldsUkFSWXZtby9URjY5Q1ZkVXB2b0tZSlJYejQ4VlBWK3NhUnUzWDZYUVRkdndSQkl5NVh4U1RPNytGeFd6Q3YvL3MwMG05WnJKSkJnTjBTZjV6SlNLaTlIVENkZmlCTFNvQUFaMkJtM2l0OWE5eGFPRkxXc1FpSXFKSkNMeDZDbXIva05ZeGFJNVJoMlFFZm53U2xpL3RCZ3l6MDdWM3Vqb0R0M0RSL1RZdTlyOE5UMmowRjVFRUNLaXdWbU5EM2xOWVk5OERrODZxUVVvaUlpSWlJcUxVeGFJY0lwcTJ1VnlVczNOck5RcWREczJ1MzlqU2h0S2lBcGhOUnBTWEZLSzFZL1NOcmNsWXRXd3hBTURWNjBaUFgvK28vYWN2MU9CaXpZMVIyNTkrY2djc1poT3UzV3BFN1kzUnhUekQvZ0JXTEsyWVZxYnBlckNqMEVSRVVVaDY0ZEJNemVYL0g0aUlLSFgwaHpwUTYva2d2cTVDQlZRQndwMFpyczY1WDhkSyt5NnNzdTNXS0NFUkVZMG5lS3dXMFM2UDFqRm9qb3E2aHlDL2V3V21wOWRySFFXZVVEZk91MytGaS8xdm96c3crcDRCQUpSYWxtRkQzZ0ZzY0R3RnE4R1o1SVJFUkVSRVJFVHBnMFU1UkRSdFpwTko2d2lqQ0FLd2MwczFLaGVVQXdCOFEzNVlzeTBQT1N2eG1tNTNZTnNqNnlFS0FwWlVMSmhXVWM2ODBpTFljbUxmUUt1NWZtdk1ZL3dCR2Y2QVBHS2JLSXJ4L3paK3Z3eVBkM1RMNldRYjlnZHcrT2R2VGZyNEZWVVYyTFpwM1N3bVNqeXptVVU1UkVRMGMwYzZ2aHRmempPV3doM3NBQVNneUZ3Wi85RHMxZVlYVWJxaUNnNnBWS3VZUkVUMEFLV2xGK0ZQNnJXT1FYTmNwT1kySW91TG9GOWFvbW1PTjlyL0ZwZjdqNHphN2pTV1k1M2pLV3pNTzRCODB3SU5raEVSRVJFUkVhV2YxR3BEUUVSemlza29hUjFobENjZWV4UkxGczBIRU90V1UzTmo3R0tXMlJZTWhkRFI1UUlBTENndmdXUXdUSG1NMWN1WEFBQUdmVU5vYXUyWTlIbE9oeTMrYmZyMXE1YWhRTU9PUVQxOUF6aDlvUVlYeHVqbU01SHVuajZjdmxDRHk3VTNaeWxaNHMzRklqVWlJa290QWNXTHEvZDF5Vm1Tc3ptK3ZDaDdIZXhTTVFCQVZuejRRZjNYa3A2UGlJakdwdnBEa0g5eFZ1c1lsQ0xrTnk5QTlUNThPdTNadERIdjN2VFMyWG9ISGl2NExYeHQyU3Y0czFWdllYL3A3N01naDRpSWlJaUlLSUZZbEVORTB5WUlBbkp6c3JXT01VS2V3d1lBNk9qdXdiRlQ1NkNxcW1aWkdsdmFBQUNkM1QyUXBLazFKcE1NQnRoemN3Qmd5b1VwSllYNThXV2RUc1QrWFZ0aHpjNmEwaGlKNHZINmNPWDZMZHlvYndJQVNOTEV4VW5pbldvaTk4QWdybHkvaFp1TkxiT2VNVkh1L3ZjaUlpS2Fyck45cjBOV1loM3U3Rkl4S3EzVjhYMURrUUc4VVBtdCtIcG40Q1plYS8xRzBqTVNFZEZvOGkvUFFnMkV0STVCcVNJVVFlRG5aNEJadkYxeFkvQWtmQkgzdVB1WDUyN0g1dnpQNFBlV2ZBLy85OXJqZUc3ZW4ySmUxcXJaQzBSRVJFUkVSSlRCV0pSRFJETlNVbGlnZFlRUnJ0MXNSRWQzRDk0NWRoTFJhRlRUTEtscFlnb0FBQ0FBU1VSQlZFMnRIZmpwRysvaDdhTW5NVFE4dFcvQmhjSmh2UEtMdC9EQnFYTzQxVFMxd3BTRjgySlRXZlM2QnhDT1JHQXlHZkhVN20zVDZ0WXpYWHE5RG50M2JrR2VQWGZFdG1lZTNJRURUMnlIeFR5eXE0eGswR1BQOWtmeDVNNHRFTzYyK1VreEpVWDVEeitJaUlob0FpZGNoK1BMZTB1K0d1K01Bd0NlVURkS0xVdHhzUHlQN3gzZjh3cXVlbzRsTlNNUkVZMFVQdHNJcGFWWDZ4aVVZcUtkQXdoOWVEMWg0NmxRMFR4MENUKzcvVEpldkx3ZC8xVC9WVngwdnozaE9aK2QveGVveXRtU3NBeEVSRVJFUkVRME5oYmxFTkdNM04rVlpTNjRVZCtFZDQ2ZGhLSm9XNUFEQU9Gd0JBT0QzbW1mSDQycXVOVjBHOUhvNUw4K2w1dVRIWit1cXViR0xSdzdHV3VoYnN1MTRzbWRtNU5TOEpLZFpjYXorM1poUVhrSmNuT3M4ZTI3dDI1Q250MkdzdUlDbEpjVWpUaG41ZExGV0RTL0RQUExpckZqODRaWno1aG9naUNnTUQ5UDZ4aEVSSlRDcm5xT1lTRFVCUUF3NmJLeHlYa1FOdW5lNzB0UEtEWXQ1bzdDTDJDbGJWZDgrNnZOTDZJL05QbHBMb21JS0hGVW40emdzVnF0WTFDS0NwMjZpV2p2OU84WkFJQkxic0piSGQvQ3l6WDc4TzI2L3cwZjkvNFV3eEVQQU9DOCsxZUppRWxFUkVSRVJFUXp4S0ljSXBxUjRrS24xaEZHaUVTVU9WR1FvNVUxeTZzQUFCRkZRVXRiSjFyYU9uR3B0ZzRBVUZwVWdLM1ZhMmYxK2lXRitmajBnVDNJczlzdzdBOWd3Qk83d1ZpOWRrVzhnOCtWYXpkSFRVdDE4ZW9OdExSMUFnQ3FLaFpnMDdxVnM1b3owUXFjRHVoMU9xMWpFQkZSQ2p2aCtsRjhlWHZoOHdDQVhFTmhmSnMzM0F0RmpRQUFEaTE4S2Q1RlIxWjhlTFg1eFNRbUpTS2l1NExIYW9FTWZ2OUpNeGY4OWRTTHVqeWhidnk2NjUvdzE5YytqVy9VUG91alhkK1BGL2JlVldKZWd2V08vWW1LU1VSRVJFUkVSRE9nMXpvQUVhVzJMSXNadWRac0RQcUd0STZTOFd3NVZsUlZMQUFBTkxhMElSSlJBQUJuTDlXaXdPbEFhVkVCVmxSVndEM2d3WTM2NW9SZDF5aEpBQUJyVmhZTzdOa09VUkRRNWVyRit5ZE9JeUFIVWJHZ0hPdFhMUU1BTk4xdXgrbUxWOGNjNStoSFovRE0zcDNJejdOajNjcWw4QWRrMU5ZMUpDem5iT0xVVlVSRU5CTWQvam8wK2k3RTF6YzVEd0tJZFdMN1Q4dGZoVVdYaTJ5REhUb2g5dmJOck12Qm9ZVXY0enMzdnhRL3Y4RjNEcFhXNnVTSEp5TEtVTkZ1RHlLMWJWckhvQlNuTkxtZzNPNkZidjdFN3luOWloZVgrOS9GUmZmYmFCcTZPT1l4RG1NWk5qaWV3c2E4VHlIZnRHQTI0aElSRVJFUkVkRTBzQ2lIaUdhc3BLaUFSVGx6d0dPUHJJY29Db2lxS2k3VzNCaXg3K2hIWi9DWlQrMkJ4V3pDdGszcjBEOHdHTi9uc09YaVM0ZWVHM2RjVVp4NHlxdTcwMlhwZExIbWE3VjFEZmo0L0JXb3FvclNvZ0xzMmhMN2dORFY2NDVQcHpXV2lLTGduV01uOFJ0UFBZN3NMQXUyYkZ3TDM5QXdicmQzalh2T1hGRmFWS0IxQkNJaVNtRW5YSWZqeTlWNXo4QWhsY2JYeXkwcnhqeW4wbHFOSjB1K2pOcUJZemkwOEdXVVdwYk9lazRpSXJwSGZ2ZXkxaEVvVFFTUDFNRHlPNDhENDd6MS9uN0RIK0NhNS9pWSt5eTZYR3pJTzRCMWp2MVlrTDFtRmxNU0VSRVJFUkhSZExFb2g0aG1yS3B5QVc3VU4ya2RZMVlJRHlsSXVjdVdZNFVrR1NZOEpqZkhHbDkyMm0wd0dZMGo5a3NHUS96NWJxSExSUG85Zy9GdU9PdFdMbzEzYTduVmVCdmVvZUVSeHdia0lJNStkQWFmMnJNRGdJQWNhM1o4bnlBQWV2MzBwbDZ5NStaZ2ZsbHMrb3hvVk1YSnN4ZmpYWGhLaXZLeGIvZFc2SFFpQmdaOWVQZURVMUNpRTdkMkQ4aEJ2SDMwSko1N2FqY01lajJlZU94UnZQYnVCM0FQZUthVkx4bXlMR2FVRkxKVERoRVJKY2JkcWFzbVkxL0pWN0dqOEhtWWRUbXptSWlJaUI0VXVkbUphTWVBMWpFb1RVUjd2UWhmYVlGaDdkamRiVlIxNVB0b1NUUmpsZjF4YkhBOGhTVzVteUdDVXlrVEVSRVJFUkhOWlN6S0lhSVpLM1E2a0dlM3plbkNpZW5Lejd0WEhCT09STVk5Ymt2MVdwU1hGRTU2M0QwN05rOXdUVHVlMjcvN29XUDg4cDFqNk9ucng2SjVwYWhldXhJQUlNdEJuTDAwOXZSUW5hNWVuTDVZZzk2K2ZuVDE5R0h0eWlvQWdHZlFoeVBIUHg3M09vc1h6WXRQUC9XZ2dVRXZhcTdmd3NxbGxYajNnMU5vNjNRQkFFb0s4N0YvMXpib2RUcDRmY1A0MWZzZlFnNkdIdnFhN283NXdhbHplSExIWnVqMU91emZ2UlcvZVBzby9BRjVVdWNuMjhxbGxSQ0V5UlZ2RVJFUmplWFF3cGV4dC9RcmFQQ2VuM0xIR3hia0VCRWxXVlJGOFAwYXJWTlFtZ2w5Y0IyR0ZlV0FZWFNCemNhOHAzSFQrekdXNW03RGVzZFRXR25mQllOZ0hHTVVJaUlpSWlJaW1vdFlsRU5FQ2JGbStSSWNPelgrMUVSejNlcmxTMkRMc1NJVURpTWNEaU1VanNCaU1tSDVra1h4WXlhYW9rdFJsSGpYbW1SUlZSVUw1NVZpOTJPUDRHNU55UEZQemlNZ0I4YzlwK2I2clZIYmxHZ1VIcTl2M0hNZVZnenp5WVVhMURlM29xOC9WcFJWWE9qRS90M2JvTmZyTURUc3g1dnZINTl5UVUxemF3Y3VYcjJCOWF1V0ljdGl4djdkMi9EYXU4ZWdLQk4zMmtrMlVSUkgvSXdRRVJGTmwwTXF4U1puNmNNUEpDSWlUVVZxMjZBT0JyU09RV2xHOVFjUnZ0QUV3Nk9MUisxYllkK0p2OHc5RGdzTGNZbUlpSWlJaUZJU2kzS0lLQ0VxRnBUaGt3dFhKaXdJbWNzc1poT1dMVjQ0N3Y3dW5qNE1lTHpqN3ArbzA4eHNFVVVCKzNadGhVNFVBUUJYYjlUamRudFgwbk1BaUJma0FJQW9pRkJWRmY2QWpEZmYreEJEdzlPN1lYM3U4alhrMlcwb0x5bENmWFBybkN2SUFZQ3Fpdm54YWNlSWlJaUlpQ2o5aGM0MmFCMkIwbFRvWENNTWp5d0dIbWpFYWhDTU1PallHWWVJaUlpSWlDaFZzU2lIaUJJaTFqR2tBaGRxcm1zZFpWckdLN2p4QjJTMGQ3bHcrc0xjYTA4ZWphcjQ2TXhGN04yNUJmVk5yZmo0L0JXdEl3RUFPcnA3OE9iN0h5SWNpY0E3TkR5anNZNmRQSVBjSEN0NjNRTUpTcGRZcTVhTi9oWWpFUkVSRVJHbEo2WE5qYWhyVU9zWWxLWlVid0NSVzEzUVZ4VnJIWVdJaUlpSWlJZ1NTRkJWVmRVNkJCR2xoMkFvaEorODlpN2tZRWpyS0JsbGFlVUMzR3hzQWY4MlQ2N0toZVY0Zk5zaldzY2dJcUlNY00xekhFT1JBY2pLRUhZVWZrSHJPRVJFR1V2KytSbEU2anExamtGcFREZmZDZlB6ajJrZGc0aUlpSWlJaUJLSW5YS0lLR0dNa29SSE42ekc4WS9QYXgwbG85UTF0R2dkSWVNWTlIcHMzckJHNnhoRVJKUUJWRlhGRHh2K0U2SlFBQURiQ2c1QkovQnRIQkZSc3FuZUFBdHlhTllwdC9zUTdmTkJkRnExamtKRVJFUkVSRVFKSW1vZGdJalNTMVhGQXVUbjJiV09RVFNycXRldWdNVnMwam9HRVJGbEFFRVFZSk9LNHVzRG9TNE4weEFSWmE3UStVYXRJMUNHQ0o5cDBEb0NFUkVSRVJFUkpSQ0xjb2dvNFhaczNnQkIwRG9GMGV4dzJIS3dvcXBTNnhoRVJKUkI3aS9LOFlTNk5VeENSSlM1d3BkdmF4MkJNa1M0dGcxUW9sckhJQ0lpSWlJaW9nUmhVUTRSSlZ5ZTNZYVZMRnFnTkxWenkwYUlJcXZPaUlnb2VXeFNZWHlaUlRsRVJNa1g3ZklBZ1pEV01TaFRSQlFvdC91MFRrRkVSRVJFUkVRSndxSWNJcG9WMVd0WHdwcGwwVG9HVVVJdFc3d0krWGtPcldNUUVWR0dHZGtweDZWaEVpS2l6QlNwNTlTQmxGejhtU01pSWlJaUlrb2ZMTW9ob2xsaE1PaXhiL2RXNkhUOGE0YlNRMzZlSFZ1cjEyZ2RnNGlJTWhBNzVSQVJhU3R5aXdVU2xGeVJ1azZ0SXhBUkVSRVJFVkdDOE5OeUlwbzFEbHN1SHQvMmlOWXhpR2JNWWpaaC8rNXQwT2wwV2tjaElxSU1OTEpURG90eWlJaVNTUjJTRVhVTmFoMWphc3lTMWdsR0VPeFpFTEtNQ1JsTHY2SU1XWCt3SDFsL3NCK20zOWlVa0RIbkluVklSclRIcTNVTUlpSWlJaUlpU2dDOTFnR0lLTDB0bkZlSzlhdVc0ZUxWRzFwSElab1dVUlN4Zi9jMm1FMkp1WWxNUkVRMFZYWVc1UkFSYVNiVnV1VG9Lb3RnZnE0YThwRWFSR3B1UC9SNHc2WUtpUGs1MDdwVzZQaDFxTVBCQ1k4Unl4d3dmM1l6MUdFWmdjTWZRZldIcG5XdHV3U0RIb0xWRkZ0T1VLSFBYQldwNzRKVU1MMy9Oa1JFUkVSRVJEUjNzQ2lIaUdiZHhqWEwwZXZ1UjF1blMrc29SRk8yZTlzbU9CMDJyV01RRVZFR3krWDBWVVJFbW9uVXA4N2Z1N3BGQlRELzVxT0FJTUQwcWZXUW8xRkVhdHNtUEVkZlVRamRvc0lKanhsUCtIVDl4RVU1SmdNcy8yNExZRFJBc0Vnd2YzNGIvSWRQQW9HWkZlWmtpa2g5TjZTdFZWckhJQ0lpSWlJaW9obmk5RlZFTk9zRVFjQ2U3WnVSbTVPdGRSU2lLVm16ZkFrcTVwZHBIWU9JaURKY3R0NEJFYkVwRlAyS0YrR29ySEVpSXFMTW9iUzV0WTR3YWNydFBpaXRmYkVWQVRBOXN3SDZaYVhhQlpMRGtOKzhBS2dxQUVBc3lJWGx0N1lDUm9OMm1WSkl0S01mVUtKYXh5QWlJaUlpSXFJWllxY2NJa29LZzBHUHAvZnN3Sy9lUHdHUDE2ZDFIS0tIV2xxNUVJK3NYNlYxRENJaUlnQ0F3MWlDdm1DczI0RW4xSTE4MHdLTkV4RVJwVC9WSndQQnNOWXhKaytKSXZEVDA3QjhjVWRzU2lwQmdPbmdSZ1RrTUpUbW5vZWVIdmpYRTRoNmhpYzh4dlRNUnVnVzVFODZVdVJtRitRM0w4TDB6QVlBZ0Zoa2crWFFWdmgvZkJJSVJTWTlUcWFLOXZrZ0Z1WnFIWU9JaUlpSWlJaG1nSjF5aUNocHNpeG1QTHQvRi9Mc25BcUk1cloxcTVaaXgrWU5FQVJCNnloRVJFUUFBSnRVRkYvbUZGWkVSTWtSN1JuVU9zTFVoU0lJL09UamU5Tks2VVNZUC9zb3hCTDcyTWVMOTI0TlJnZjlVSDN5aEE5RWxDbEhpbHh0UmZDOW1udVhMTFhEL0xuTmdKNjNKUjhtSlg4R2lZaUlpSWlJYUFTKyt5V2lwREpLRWc3dTI0bVN3c2wvczQ0b21iWldyOFdtdFN1MWprRkVSRFRDL1VVNUF5R1hoa21JaURLSDRrck5nZ2pWRzBEZ1o2ZnZUWDFrME1HNGE4V1l4d29XNDczelpyRXJVUGhjSThJWG11THJ1bmxPU0k4c25yWHJwUXVseDZ0MUJDSWlJaUlpSXBvaEZ1VVFVZElaOUhvODljUmpXRkJlb25VVW9qaEJFUEQ0WTQ5ZzVkSktyYU1RRVJHTllwTUs0OHZzbEVORWxCeXAzS1VrMnQ2UDRQdXg3alNSVzEwSS9QU1QwUWRKZW9oT0t3QkE5WWVBNE94T0p4VThVZ09scFJjQUVENWRqOUNwbTdONnZYU1F5aitEUkVSRVJFUkVGS1BYT2dBUlpTYWRLR0x2emkwNGMvRXFMbC9qalRqU2xzR2d4NTd0bTFGZVV2andnNG1JaURSUW5yVVNxMnk3a1cxd29DeHJtZFp4aUlneVFqVEZ1NVNFTHpSRDlZY1F1ZEV4NW43RGlqSkFqRTNaRyszc24vMUFxb3JBejg5QXY3QmczRXcwVXFyL0RCSVJFUkVSRVJHTGNvaElZNCtzWDRVQ3B3UEhUcDVGUkpuNjNQUkVNK1d3NVdEZjdtMndabG0wamtKRVJEU3VWYmJkV0dYYnJYVU1JcUtNRXZVTWF4MWh4c1l0ZnBIMGtMWXRqYStHYjNST2FqdzFxc2FYaFd3VDRCNmFXaUE1eklLY0tWQ0haRUFGSUdpZGhJaUlpSWlJaUthTFJUbEVwTG1GODByeDZRTlA0TjNqcHpEb25lSU5QYUlacUZ4UWpwMWJOa0tuMDJrZGhZaUlpSWlJNWhJVlFEaE52emdpQUtabk5rTElNUU9JRlg1RXJyZE42bFRWRjRndkcvZXVRZmhzSTlUUXZXbXYxRkFFU2dPbldVd2tOUkNFWURGcUhZT0lpSWlJaUlpbWlVVTVSRFFuMkhLdCtQU0JKM0RzNUZtMHRFM3VHM3BFMHlXS0FyWlVyOFdLSlJWYVJ5RWlJaUlpb2psSWxVTmFSNWdkQmgxTUJ6ZENYMVVjM3hROFdndEVvcE02WFducGhXSERJZ0NBbUo4RDQ0RjFJL1pIMi92aFoxRk9Zc2xoZ0VVNVJFUkVSRVJFS1l0Rk9VUTBaeGowZXV6ZHVRVTFOK3B4K2tJTlZGVjkrRWxFVTJReG03Qi85MVk0SFhhdG94QVJFUkVSMFZ3bGg3Vk9NQ242cFNVd1BiTngzUDFEMzM0WENNUUtqSFFMOG1IYXZ4YUNJenUrUDN5NUJaSGF5WFhKQVlCSVhTY2kxOXFoWDFFMjV2N29uVTQ2eGdQcm9DdTBqVHRPOE1QclVCcGRzUlZSZ0hIUDZrbGRYOHkzM2x1Mlo4TzRkODNrY3RkM1FXbnFtZFN4YzQwcWh6bDdGUkVSRVJFUlVRcGpVUTRSelRtcmx5MUdTV0Uram41MEJoNnZUK3M0bEVhV0xKcVByWnZXUWpJWXRJNUNSRVJFUkVSem1Kb2lSVGtRUmNBdy9uUzhBbUl6Y1VFUUlHMnJHbEdRRTZscFJmRHRTMU8rcFB6YU9ZaWYzSUtZbndOQkdubHJNZHJuamNYS3MwSXNIcjhvUnpCTDkxWjBJZ3diRjAwNWgyQTFUZm84ZFZoTzNhS2NZSXI4TEJJUkVSRVJFZEdZV0pSRFJIT1MwMkhEWjU5K0VwZHFiK0RpMVJ1SVJ0azFoNll2eTJMR3JxM1ZLQzBxMERvS0VSRVJFUkdsZ0ZRcGhGQjlBVVJ1ZFkzWXBpdDFRTWg2WUxvalZVWGczejZCNWZuSElPYm5JUGpCTllUUE5VNzd1bEhYSUtLdXdmRnplWVlSTlkzOE1vU1liUUx1TDhhaFNVbVpBakVpSWlJaUlpSWFFNHR5aUdqT0VrVUJHMVl2eDZMNVpUajYwUm00QjhhLzRVYzBuaFZWRlhoMC9Xcm85ZU4vZTVTSWlDaVYrTUo5aUNLS1hBT0xUWW1JWmt1cUZFSW9iVzRvYmU0UjI4eWYyd3hkWmRIb2c4TUsvSytlZ21EVVF4ME16R291K1kwTG83WVo5NjRadTdOTldNSFFOOStZMUxpRzFmTmgzQmVic2twcGN5UHc2cW5KQlZLaWt6dHVEa3FWbjBVaUlpSWlJaUlhRzR0eWlHak9zK2ZtNE5NSDl1RHFqVnM0ZTdrV1NncmZUS1Brc1dabjRmRnRtMUNZbjZkMUZDSWlvb1E0MC9jTHZONzJ0NUFWSHg0dmVnRUh5cjZtZFNRaUlrbzFnb0NzMzl1VHNPR2lnMzc0LytIWE14OG9yRXp1dVB2dkI2anE1TTlMWlNvN0J4TVJFUkVSRWFVeUZ1VVFVVW9RQkdEMThpV29YRGdQNTY5Y1ExMURDMVRlbUtJeG1FeEdyRis1RkN1cUtpQ0tvdFp4aUlpSUVrYUZDbG54QVFBR1F0MGFweUVpU20vQ0ExTXZwUXNCQUF5SjZ5SXFKSEFzR3B0Z1RNK2ZSU0lpSWlJaW9rekJvaHdpU2lrV3N3bmJIOTJBZFN1WDR1eWxXalMwdEdrZGllWUl5V0RBbWhWTHNIclpFazVWUlVSRWFja20zWnVLeE1PaUhDS2lXWld1aFJCcVJFSDRmQk9nRjJGWXV5QzJ6ZU5IcEdIeXYxZDBKWGFJSmZiWXVhSElyT1NrZTlLMVFJeUlpSWlJaUNoVHNDaUhpRktTTlRzTGp6LzJDTmF2WG9iVEY2Nml0YU5MNjBpa0ViMU9oNVZMSzdGdTVWSklFbTlXRWhGUitySkx4ZkZsVDhpbFlSSWlvdlFuR05QMGxsbFlRZkRJRlFDQXJ0QUdzZGdHd1NJaCtPRjFRQTQvL0h3QnNOdzMvVlg0WE9Oc0phVTcwclZBaklpSWlJaUlLRk9rNlIwR0lzb1U5dHdjN04rOUZiM3VmcHc4ZXhrOWZmMWFSNklrRVVVQnl4WXZ3b2JWeTJFMkdiV09RMFJFTk9zY1VrbDgyUlBxaHFxcUVBUkJ3MFJFUkdrc0E3cVRoQzgydzNoZ0hTRHBJVzJzUU9oazNVUFAwYSthQnpFdkd3Q2dEdm9Sdm5KN3RtTlNCdndzRWhFUkVSRVJwVE1XNVJCUldzalBjK0M1L2J2UjA5ZVBhemNiMGRqU0JpVWExVG9XellJc2l4bkxGaS9Dc3NVTFlUR2J0STVEUkVTVU5BYlJCSlBPQ2xueElRb0ZReEUzckFhbjFyR0lpTktTWUU3L3d2L3d0VFpJdTFaQXNFaVFOaTlHK0VvTFZKODgvZ21TSHNZZHkrT3J3Uk0zZ0tpYWhLU1pqWjF5aUlpSWlJaUlVaHVMY29nb3JSUTRIU2h3T3JDbGVnM3FHbHB3L1dZanZFUERXc2VpQkNndEtzQ0txZ29zS0M5aFZ3QWlJc3BZZHFrSVhRRWZBR0FnMU0yaUhDS2kyU0lBMEltQWtzWmY5Z2dyQ0oyc2cvSEoxYkdDbTcxcklQL3N6TGlIRy9lc2dwQmpCZ0FvclgySTFMUW1LMmxHUzl1cDFJaUlpSWlJaURJRTM5VVJVVm95U2hMV0xGK0NOY3VYb0szVGhXczNHM0M3dlV2cldEUkZrbVJBVmNVQ3JLaXFRSzQxVytzNFJFUkVtck5KUmVnSzFBT0lUV0UxTDJ1bHhvbUlpTktYYUxNZzZoN1NPc2FzQ2w5b2dsUmRBY0dlQlgxVkNReHJGeUI4dVdYVWNmcWxzWDBBZ0VnVThxOHVKamxwaGpMcUFZbTNiNG1JaUlpSWlGSVozOVVSVWRvckx5bEVlVWtoL0FFWmpTMXRhR2hwUTA5ZnY5YXhhQnc2VWNTOHNtSlVMcHlIK1dYRjBJbWkxcEdJaUlqbURMdFVGRi8yaEYwYUppRWlTbjlpb1MzdGkzSVFWU0cvZFJIbXp6OEdDSUJ4M3hvb3ZZT0lkZ3pFRHhGTDdEQWQzQmhmRHg2OUNuV0FIV21UUVZkczF6b0NFUkVSRVJFUnpSQ0xjb2dvWTFqTUpxeGF0aGlybGkyR2IyZ1lEYzF0cUc5cHhZREhxM1cwakNjSUFzcUtDMUc1c0J3TDU1WENvT2V2SnlJaW9ySFk3aS9LQ1hWcm1JU0lLUDJKUmJuQTlYYXRZeVNNa0dXRTZjQjZCTjQ0RDhqaCtIYmxkaDlDbjl5Q3RHVUpvQk5oL3R3V0JBNS9oR2lQRjJLSkhlYlBiUUgwT2dCQXBLWVY0Zk5Oc3h2VW9BUEN5dXhlSTBXSXhUYXRJeEFSRVJFUkVkRU04Vk5QSXNwSTF1d3NyRnUxRk90V0xVVy94NHVHNWxZMHRMVENOK1RYT2xwR0tTNXdvbkxoUEZRc0tJTlJrclNPUTBSRU5PZlpwZUw0TW90eWlJaG1sNjRvZlFvaTlNdEtZZHkvRm9KWmdtQXhRcjJ2S0FjQVFoOWVoNjdVRHQzOGZBaG1DZWJuSDBQb1pCMk1PMWZFaW1RQUtHMXV5RzlmbXJXTVFvNFpwZ1ByRUw3YWhraHQyNnhkSjVYb0N0UG5aNUNJaUlpSWlDaFRzU2lIaURLZXc1YURUZXRXWXRPNmxSZ1k5S0s5MDRYMkxoYzZYYjJJUlBqdHZFVEtzcGhSVmx3WWU1UVV3bVJrSVE0UkVkRlVzRk1PRVZIeXBNWFVRV1lKcHIxcm9GOVJGdDhrV0NTb0Q4N29IRlVSK09scFdKNS9ER0t4RFlKWmduSFA2dmh1cGJVUGdaOThEQ2pSV1lscDJMQUl4dDByQUVtUFNBT25aN3hMVEtQQ01DSWlJaUlpb2t6Rm9od2lvdnZZYzNOZ3o4M0JxbVdMRVkycWNQVzYwZDRWSzlMcGRmZERWYlZPbUZvTUJqMUtDdlBqUlRpMkhLdldrWWlJaUZJYWkzS0lpSkxJWklCZ05VSDF5Vm9ubVJMQmRPL0xEMWxmM0FHWTc2MHJqUzZvN3FHeFR3eEZFRHBURDlPejFhTzJ5MitjbjVVcHBVU25GY2FuMWtGWG5oZmZKbVNiRW42ZGxLUVhJZVpsYTUyQ2lJaUlpSWlJWm9oRk9VUkU0eEJGQWNXRlRoUVhPbEc5ZGdWQzRUQTZ1M3ZoNm5QRDFldEdiOThBSWdvNzZkelBZamFod09sQVVYNGVDdk9kS0NySWUvaEpSRVJFTkdramkzSmNVRlVWZ2lCb21JaUlLTDNwRnVRamNqV0ZwbEl5NkNBVzVkNWJ2MXVRRXd4RGZ2OHFJbGR1ajNtYTZMVEMrTVFxNkNvS1IrK1U5TWo2bmNjUlBGR0g4UGxHSURyTmI2dmM5L3RLME9zZzdWZ0dhVXNWSU43YkhyblppZkM1eHVtTm4yWjA4NXhhUnlBaUlpSWlJcUlFWUZFT0VkRWtTUVlERnBTWFlFRjVDUUJBVlZYMGV3Ymg2dTJIcXpkV3FEUG9HK2NiaDJsSUZFVTRIVFlVNXVmRkhrNEhzck1zV3NjaUlpSkthenBCRDd0VWpLaXFJTnZnUUNEcWcwV1hvM1VzSXFLMHBWOWNuRkpGT2RKalN3Rzlic1EycGFVWDhwc1hvSG9EbzQ0WHl4eVFIbDBDL1pKaTRMNGF6MmlQRjVFYkhaQTJMd1lrUFdBMHdMaG5GYVJIS2hFKzM0VFFwV1pBRGs4cG0yQzUxN0hIdUhjTm9CZmo2K3FRak9DN2x4RzUyVFdsTWRPWmZrbXgxaEdJaUlpSWlJZ29BVmlVUTBRMFRZSWdJTTl1UTU3ZGh1VkxGZ0VBZ3FFUWV0MERHUFFOd2VjYmpqMFBEY1ByRzBZNEV0RTQ4ZlNZVFVia1dMT1JZODFDcmpVYjF1d3MySEtzS0hBNlpqeDJnKzhjQkl6OTdmNE9meDIyRno0LzQyc1FFUkdsbXhkWEg5RTZBaEZSeHRCWEZzV0tWVkprS21QaHZxbXFvRVFSUEZhTDhOa0hPcytZRERBc0w0Tmh6WHlJSmZhUiswSVJCRS9jaUoyanFnaGZiWVhwNmZYUXpjK1BqWjlqaHJSN0JhVEhsaUpTMzRYSWpRNUVHbDBQbjlwS0ZFWk1VWFYvUVU2a3BoWHllelZBY0dwRlB1bE9YMVdpZFFRaUlpSWlJaUpLQUJibEVCRWxrRkdTVUZaY2lMTGkwUzIvNVdBSVh0OFF2TDVoK0lhSDRRL0lrSU5CeUhJUUFUa1VXdzRHb1NqUnBHU1ZEQWFZVEJKTVJpTk1SaVBNZDVhekxPWllFVTUyRm5LczJkRHB4SWNQTm9FL09yOTYydWRXTzUrQm1kLytKeUlpSWlJaXJSaDAwQzBvZ05MY28zV1NTUWtlcVlHdUxBK0NLQ0R3aTdPSXVnWmpPMHdHNkN1TG9GOVNIT3ZBOHVEN3ZMQ0MwUGxHaEQrcGh4b0l4VGVyZzM0RURwK0VmbGtwakR1WFEzQmt4M1lZZE5Bdkw0TitlUmtRaVVMcDdJZlM1b2JTMmdlbGFmU2ZsYlMxQ2tLMmFjUTIxUnVBL05ZbEtFMnVoUDRacEFPeE1IZlVueGNSRVJFUkVSR2xKaGJsRUJFbGlja293V1IwVEtyRHpOQ3dIM0l3aEZBNGpFaEVRVFFhaFJLTlFsRVVLRXAweEhvMEdvVWdDTkNKSWtSUmhFNm51L01zanRpbTErbGdORW93R1NWWXpNbTV1UmRRdkpCRU0wTFIwVzNTSjZQRGZ4T1YxdW9FcHlJaUlpSWlJcG84L2VLaWxDbktRVVJCNE44K2dlb1BBcUVJSUFvdy8rWm02QllWQU1Mb0xxWHFjQkRoeXkwSW4yMkE2ZytOTWVDZFlXOTBJRkxYQ2NQYStUQThzaGhpWHZhOW5Yb1J1bmxPNk9ZNUVaVERZeGJscUE5MDBvbGNiWVY4NUFvUVRNMk9zck9OVTFjUkVSRVJFUkdsRHhibEVCSE5RZGxaRm1SbldiU09NV1AvejlWUFRWaVFVMkhkTU82K1V2TlNPSXhzMTAxRVJFUkVSTnJTTHkxRjhMMGFyV05NbXVvWnZyY1NWUkdwNjRTdVltUTNWNlhOamZERlprU3V0d1BSU2M3TnBhb0lYMnBCK0ZJTGRJc0tJRzJzaUkwcnhvcDlsUHB1aEUvWGozbHErSFE5OUpXRkVBdHlFWHpyRWlJM082ZjEyaklGaTNLSWlJaUlpSWpTQjR0eWlJaG8xdXdvL0FMZTd2ZzJBRUJGN0VhdkFBRW1YVFplWFAwdXA2WWlJaUlpSXFJNVQ3Q2FJSlk1RUczdjF6ckt0SVF2eDRwb3hEd3JJdGZhRUw3V0RuWFFQNk14bGFZZUJKcDZBS01CK3FwaTZCY1d4RHJmVEVCKy9UeWdBdXFRUEtOcnB6dkJsZ1d4eUtaMURDSWlJaUlpSWtvUVFWWFZTWDRkaG9pSWFPcis1dHBuMEJtNEJTQldtQ05Bd0pNbFg4YStrcTlxbkl5SWlJaUlpR2h5SXRmYUliOTJUdXNZbEFHTWU5ZkFzSEdSMWpHSWlJaUlpSWdvUVVTdEF4QVJVWG83dFBEbCtMSUFBWlhXYXV3b2ZGN0RSRVJFUkVSRVJGT2pYMVlLbUNXdFkxQzYwK3RnV0ROZjZ4UkVSRVJFUkVTVVFDektJU0tpV1ZWcVdZcnRCWitQcjdmNzZ5WThQcUI0RVZDOHN4MkxpSWdvcGIzVi92ZjRjZk4vd1QvV3MvTWNFVkZTaUFLazlRdTFUa0ZwenJCNkhtRFFhUjJEaUlpSWlJaUlFb2hGT1VSRU5PdjJsbjRGZHFrWUFDQXJQaHpwK082NHg3N1crazI4VkxNZlJ6ckhQNGFJaUNqVG5YZS9oZlB1TjFFM2VCSURvVTZ0NHhBUlpRUk9LVVN6elZCZG9YVUVJaUlpSWlJaVNqQVc1UkFSMGF3ejYzTHc3THcvaWErZjZIa0ZEYjV6bzQ3ckQzWGduUHVOV09GTzUzZnhVczArbkhPL25zeW9SRVJFS2NFbUZjYVhCMExkR2lZaElzb2NRcllKK3FwaXJXTlFtdExOeTRQb3RHb2RnNGlJaUlpSWlCS01SVGxFUkpRVXEyeTdzZEsySzc3K1d1czNSeDNUSCt5TWQ5UUJnSUZRSjE1dGZoRXYxZXpEVmMreHBPUWtJaUpLQlhhcEtMN3NDWFZwbUlTSUtMTVlOcktUQ2MyTzhYNjJPdnczY0tidkYyanduY01BZitjVEVSRVJFUkdsSEwzV0FZaUlLSE04TysvcmFQQ2RnNndNb1ROd0UrOTJmZ2Y3U3I0YTMxOXByY2FMcTQvZ2JOL3JlSzN0RzVDVklRQ3g0cHdmTm53TkZkYU4yRnZ5RlZSYXE3VjZDVVJFUkhPQzdiNmluSUdRUzhNa1JFU1pSYmNnSDdwNVRpaXRmVnBIb1RRaUZ1WkN2NngwekgwMUEwZnhmdGMveHRkMWdnRU9ZeW55akdWd0dzdVJaeXlMUDV6R2NoaEVVN0ppRTFFQ1JTSUtsR2dVaXFJZ0dvM2VXWTdHbHU5c0V3UVJPbDNzSVlvaWRLTHUzckpPaEVIUGozdUlhZEF2TXdBQUlBQkpSRUZVaUlpSTVpTCtLNDJJaUpMR0laVmliOGxYOEhyYlh3TUFUcmhld1NiblFUaWtrVGNmTnprUFlwVjlGejUwSGNZSjErRjRjVTZqN3p5K2MvTkxMTTRoSXFLTWwzdmY5RlVlVGw5RlJKUlV4djFyNGYvSFh3T3Exa2tvWFpqMnJ4dDNYNC9jTW1KZFVjUG9sVnZRKzhEMnU3TDFEamhOc1dLZFI1MmZSb1YxWTBLekV0SGsrSWI4R0JvZWhsOE9RcGFEa0lOQnlNRlFmRGtnMzF0WG90R0VYdHRzTXNKa01zSnNOTUprbEdBeUdXRXkzdDBtd1dReUlkdGloaTJYVStZUkVSRVJKWU9ncWlwdklSQVJVVkw5emJYUG9ETndDd0JRWWQySTM2LzZ3YmpIQmhRdlBuUWR4bnVkM3h1MXJ6cnZJUGFXZm5sVVVROFJFVkc2cXhsNEgvK3o4ZjhBQUt6STNZRXZMZjYyeG9tSWlESkw4SjNMQ0Y5czFqb0dwUUg5c2xLWWZtUFR1UHRiaHE2Z2VlZ1Nlb090NkpXYjBTUGZoaTg4dVU1Tm4xLzRWOWlRZDJETWZiSXloSFB1TitMZGRncE1DNmVWbnloVGhjTVJlSWVHNFBVTnd6czBESy92N3ZJUWhvYjhpS2JJeHk1WkZqTnlyRm5JeWM2Kzg1eUZIR3MyY3JLellESVp0WTVIUkVSRWxCYllLWWVJaUpMdTBNS1g4YmZYZnhNQTBPR3ZRMytvWTl6Q0dyTXVCL3RLdm9wTnpvTTQwdkZkbkhPL0VkOTN6djA2enJsZlIzWGVRUnhhK0ZKU3NoTVJFYzBGSTZldllxY2NJcUprTSs1YWdYQnRHeENLYUIyRlVwbE9oUEh4VlJNZXNpQjdEUlprcnhteExSUU53Q1UzM3luU2FVR3ZmRHYrSElvRzRzYzVUZVhqanRzak4rT1hyZjh0dmk1QVFLNVVnTHc3UlRyM3BzYUtQV2ZwYmROOGtVU3BMeHBWNFI3d29MdlhqWjVlTjF4OWJ2aUcvRnJIU29oaGZ3REQvZ0M2WEtPTC9VeEdDUVhPUEJUbDU2RWczNEVDcDROVFpCRVJFUkZOQS84RlJVUkVTVmRxV1lydEJaOUhSNkFPaHhhK1BLbE9OdzZwRkljV3ZveTlwVjhaVlp6RHZ2RkVSSlJwN2kvSzRmUlZSRVFhTUJsZzNMNE13VjlmMVRvSnBURHAwY1VRY3MxVFAwODBvOXl5SE9XVzVhUDJlVUxkNkEzZVJrK2dHWVVUZEwvcEM3YU5XRmVod2hOeXdSTnlvZEYzZnRUeFJ0RUNwMmsrOG95bFdKenpDTGJtZjI3S3VZbFN4YkEvQUZldkc2Nitmcmg2M2VoekR5UjhpcWxVSUFkRGFPM29RbXRIVjN5Ync1YUx3bndIQ3ZQelVPak00eFJZUkVSRVJKUEE2YXVJaUNnbE5mak80VWpuZDlEb3U0QS9YLzFPY3Fldzh2cUFRUzh3T0hqbjJRdjRmTURBSU9EMUFrUERRRGdNUkJSQWlRQ1JTR3c1RWdHVSs1N2w0TWh4VFNaQXJ3UDBla0IzNS9uQmRZTUJzR1lET1RtQVBUZjJuSHZuY1hjNU95dDVmeFpFUktRSlZWWHh4eGZXSXdvRkFQQ045V2RoRUUwYXB5SWl5akJSRmNQZk9RSjFNUER3WTRrZUlGZ2taUDNIZllCQnA4bjFtNFl1NEpQZW44RWQ3SUJiYm9NdjRwNzB1ZXNkQi9EOG9yOGFkMyszM0FpcjNvRXN2VDBSVVlsbVhUZ1NRVWRYRDlvNnU5SGU2WUozYUZqclNDbkRaSlJRVmx5SThwSWlsSmNXd2N3cHI0aUlpSWhHWWFjY0lpSktTWlhXYWxSVy9YRENxYSttSlNBRFhkMUFUeS9nNmdWY0xxQ25EK2p2djFlQU0xdGtPWEZqT2V5eEFoMjdIU2pJQndyemdkSVNvTGdJS0M1TTNIV0lpRWdUZ2hDYlltSWdGUHZXNmtDb0d3V21CUnFuSWlMS01LSUEwek1iRWZqUlIxb25vUlJrZW5xRFpnVTVBTEFvZXdNV1pXK0lyNGVqTXR6QmR2UUYyK0FPdHQ5NXRLRXYySTcrWUFjVU5Sdy8xbWtxbTNEczc5NzhIZmpDZlRDS1dYQ2FSazZEZFhkYUxMdFVCRkhnclduU2hxb0N2ZTUrdEhXNjBON1ZEVmR2UC9qZDVlbVJneUUwdExTaG9TWFdmY3R1eTRrVjZCUVhvcmd3SHpxZHFIRkNJaUlpSXUzeG5ROFJFYVcwYVJYa0JHU2dvUW5vZGdHdW50aWpwemYybkM3Zmh1b2ZpRDJhYjQvZXA5UEZpblNLaSs1N0ZNYWVuWG1BSUNRL0x4RVJUWmxOS29vWDVYaFlsRU5FTks0Zk5Qd2h6TG9jN0MzOWNzSTdiT3JtT1NGdHJVTG8xTTJFamt2cHpiQitJWFNWUlE4L01Ja01vZ2xGNWtvVW1TdkgzRDhRNmtKL3NBTjl3VmFVV1phTk8wNHdPZ3hmdUMrKzNPR3ZRNGUvYnN4akhWSXBuS1p5T0l4bGNCckxrR2Nzd3hyN2t6Ti9NVVJqVUZXZzA5V0R4cFoyTkxlMlF3Nkd0STZVbGdZOFhneDR2S2k1Zmd0Nm5RN3p5b3BSTWI4TTg4dEtXS0JEUkVSRUdZdEZPVVJFbFA1Y1BVRGRMZUJtZmV6UjJoNjdHNU9wRkFYbzdJNDlIbVF5QXBVVlFGVWxzR1J4N0RrN08va1ppWWpvb1d6U3ZRL3pQS0V4L2s0bklpTDBoenBRNi9rQUFIRE8vVG9xckJ1eG8vQUxXR25ibGJCclNOdVhJZExvUXJUYms3QXhLWDBKam13WTk2eldPc2FVMmFWaTJLVmlWRmczVG5oY09CckVJODduMEN1M29rZHV4bENrZjl4aiswTWQ2QTkxeE5jTmdoRnJOb3hmbE9NSmRVT0ZDcnRVUFBVWFFCbEpWWUV1Vnk4YWI3ZWhxYlVEOG9QVGlOT3NpaWdLbW02M28rbDJPL1I2SGVhVkZxTmlRVG5tbHhhelFJZUlpSWd5Q290eWlJZ292VVFpUUdOenJQaW03aFp3cXdId0RHcWRLblhJUWFEMmV1eHhWM0VSVUxVNDlsaFNDWlNYQVNLNzZSQVJhZTMrb3B5N0hYT0lpR2lrczMydmoxaHY5SjFIbys4ODdGSUo5cFYrQlN0dHUyRFc1Y3pzSXFJQTg2YzNZZmdmandKaFpXWmpVWG9UQlpnLzh3aWdUOThQbzdQMURueHV3Vi9HMTROUlAxeUJSdlRJTGVpVmI2Tkhia0dQM0l3K3VSVmhkV1NCUko1eDRtbXgzdXY4QjV6dSt6bDBnZ0VPWSttSTZiRHVQcHpHY2hoRTA2eThOa29kbmE1ZU5MVzBvNm0xSFFFVzRzd0prY2pJQXAzNWR3cDA1cFVWUXllbTc5K0pSRVJFUkFBZ3FKd3NsWWlJVXQyTm0wRE5OZURxdFZnaERzMHVrekhXUldmTlNtRFZDbUFScDBzaEl0TEN5WjVYOFl2V3Z3SUFQT0o4YnNRSFlFUkVkRStEN3h6TzliMk9jKzQzUnUwejZhellVZmc4cXAzUHpIaHFxOGpWTnNodm5KL1JHSlRlakUrdWhxRzZRdXNZYzBaL3FBTjljaHU2QXZYb0M3WWhXMi9IM3BLdmpIdjhkMi8rRHVwOVp4NDZicmJlQWFkcEh2S01wWEFhNThGaExNV3kzRzNJMWpzU0daL21HSDlBUm0xZEErb2FtbG1JazBMME9oMFd6Uy9EbWhWTDRMRGxhaDJIaUlpSWFGYXdLSWVJaUZKUGV5ZHc1V3FzQ0tmMkJpRExXaWZLYk5ic1dISE9tcFhBMnRWQUhtOTBFaEVsZzB0dVF1dHdMWXJNbFNneVY4QWdHTFdPUkVRMHAvV0hPbkNpK3pET3VsK0hyQXlOMmwrZGR4RGJDeitQVXN2U2FWOURmdk1DSWpXdE00bEphVXEzdUFqbTM5eXNkWXlVOXMvMS94R052dk1JUnYxVFB2ZjNxMzd3MEttM0tEVjE5ZlNoOWtZOW10czZ3WTg2VWx0UlFSNVdMVjJNQmZOS0lRcnMwRXhFUkVUcGcwVTVSRVEwOTNtOXdPVmFvT1pxckNOTy80RFdpV2dpeFlYQTZwWEFtbFd4WWgwelc0Y1RFUkVSMGR3UlVMdzQyL2M2VHJnT2p6bjlYNFYxSTNZVWZnRXJiYnVtUHJpcUl2REtLU2kzZXhPUWxOS0ZXR0tINVF2YjAzcmFxbVFham5qZ0RyYkRIV3lETzlpT3ZqdlA3bUE3QmtNdXFCaDl1L3N2VnI4M1l1clArOTBZL0FnL2FmNEw1Sm5La0hkbk9pem5mYzlXZzNPMlh4Sk5rUktOb3FHNUZWZHZOTUE5NE5FNkRpVllsc1dNRlZVVldMNWtFWXlTcEhVY0lpSWlvaGxqVVE0UkVjMU5nMTdnNUNmQXgyZUFtL1ZhcDZIcEVzVllZYzdXUjRGSE53SVdpOWFKaUlpSWlDaURCUlF2QmtMZEdBaDF3UlBzQWdRUmwvdmZRYVB2d3Foai8rdTZrekRyY3FaK2tiQUMvNzk4aUtock1BR0pLZFVKdGl4a2ZXa1hZREpvSFNWajlNZ3RJNHAyM01GMnZGRDVyWEdQUCtFNmpOZmF2am51Zm9OZ1JKNnhEQTVqS2ZKTjgrRzRNeTFXbnJFVUJhYUZzL0VTWmxWQThlSUhEVi9EcytWZm4xRm5NQzNjbmFMcVJuMFQ1R0JJNnpnMHkzU2lpTVdMNW1IMThpV3c1MDdqOXpFUkVSSFJITUdpSENJaW1qdTh2bGdSenFuVFFOMHRnTCtpMG90ZUYrdWVzL1ZSWU5NR3dNUU9Pa1JFUkVTVU9GRW9HQXk1TUJEcXdrRHdUdUZOcUN1Mkh1ckdRTEFMd2Vqd2lITytzT2diV09mWWp3NS9IVjVyKzBhOE9LZkVYSVgvdk9ML24zWVdOUkNDLzUrUFFmVUdadlNhS0xVSldVWllmbnNYaEZ5ejFsRm9BaDkwLzA4YzdmbysvTXJVQyttMkZSekNiOHo3UDJjaDFlejVRY01mb3RiekFVdzZLNTR0L3pvMk9ROXFIZW1oQW5JUUY2NWN4NDM2SmtSNXJ5Z2p6UzhyeGlQclY3RTRoNGlJaUZLU1h1c0FSRVNVNFlhR2dkTm5ZNFU0MTI0QVVkNWNTVnNSQmJod09mWXdHSUIxcTJNRk9odlhBVWFqMXVtSWlJaUlLRVc5MS9rOWZOTDdNd3lHZTZaOHJqZmNCd0JvOEowYjBTMm5NM0FUVnozSHNNcTJlMXFaQkxNRXkvT1BZZmlIeDRFQXV6bGtKRWtQOCtlM3NTQW5CZXdxK2lKMkZYMFJzdUpEZDZBSlBYSUxlb010NkFtMG9GZHVRVyt3RllvYUh2UGNQR1BadU9OR29lREZTenZnTUpZZ3ozaHZhcXk3MDJMWnBTS0lRbkp2ejNmNDY5RGdPd2NBa0JVZmZ0THlJaHA5NTNGbzRVdEp6VEZab1ZBWWwycnJVRnZYZ0lpaWFCMkhOSFM3dlF1MzI3dFF1YkFjbTlhdWhEVTdTK3RJUkVSRVJKUEdUamxFUktTTkV4OERINTRFcmx6Vk9nbk5CZHMyQTl1M0F1dlhhSjJFaUlpSWlKSklWbndZRFBmQ0crcUpQWWQ3NFEzMVlqRGNpOEZ3RDd6aFBrVFZNUDVpOWZ2amp2RkcrOS9pZVBlL1RQcWFEbU1aN0ZJUjdGSXhWdHAyNHJ6N1Y2ajFmQkRmYjlKbDQ5bnlQMGxJOTRob3R3ZitmejBCaFBsaGNrWVJCWmlmZnd5NjhqeXRrMUNDdUlQdDZBM2VScmUvQVgzQlZ2VEtyZWlSbS9HYkMvNHZMTXQ5Yk14eitvUHRlUG5xVXhPTzY1Qks0VFNWdzJFc2cvTk93WTdEV0lZQzAzd1l4ZGtwT3VqdzErSFY1ajlIWitCV2ZGdUp1UW92TFA1N09LVFNXYm5tVkVVVUJWZXYxK1B5dFpzSWhjY3VpS0xNSlFvQ2xpNWVpQTJybDhOaVpoZG1JaUlpbXZ0WWxFTkVSTW5qOFFCSGpnTHZmd0I0cHQ0V21qSkFVU0d3N3dsZzl3N0F3bStVRWhFUkVhV1QxOXErQ1c4b1ZtZ3pHTzZCTjlTTHNCcWMxTGwvdDdGbTNIMG5YSWZ4V3RzM0FRQlplaHZ5akdYSU1lVERMaFhETGhYRFppeU9GK0hrR1BMajV6WDR6dUVIRFYrRHJQamkyMHJNUy9EQzRtOGw5SVBwYUpjSGdaK2NndXBueDV5TVlOREJmR2dyQzNJSWRkNVQrTWRiWDVuV3VRNWpHZjU4MWRzSlRuUlBRUEhpdGRadjRwejdqZmcyazg2S0Z5ci9IcFhXNmxtNzdtVFVON1hpa3d0WEVKQW45L3VCTXR2R05jdXhZZlZ5cldNUUVSRVJUWWhGT1VSRU5QdXUxUUh2dmcrY09ROUVvMXFub1ZRZ1NiSE9PUWYyQXVWejQ1dDZSRVJ6VmJmY2lPNUFJN0wxTmxSYU4ya2RoNGd5U0t5VHpiM09OZ1dtQlJOK21QdG5sN1pBVm9hbWRhMFhWNzhMdTFReTVqNWZ1QThCWlFnRnBnV1RIdS9kenUvZ3ZjN3ZqZGkydmVEemVIYmVuMHdyMzhPb2czNzRmM3dLYXYvMFhqK2xCc0ZxZ3ZtM3RrRjBXcldPUW5PRUo5UU5kN0FkZmNFMnVJUHRjQWZiMENmSGx2M0srRjlXcXNyWmd0OWI4cjF4OXgvcC9DNEd3NzN4N2pwNXhqTGtUNk83em9ldUgrSDF0cjhlc2UzWjhxOWplK0h6VXhvbkVZYUcvZmp3ay9Obzc1cjZWSVNVMld3NVZ1emVWbzM4UElmV1VZaUlpSWpHeEtJY0lpS2FIYUVRY1B3ajROMWZBNjN0V3FlaFZMYXNDdGkvQjNoa0k2RFRhWjJHaUdoT09kWDdiL2o1N2Y4S0FLak9ld2FIRnI2c2NTSWlTblVxVkF4Rit1OU5KL1ZBWjV1N1UwejV3bTZvR0Zsd3Z6bi9NL2pzL0w4WWQrei9WbnNRUFhMemlHMDZ3WUFjUXo1eXBYemtHR0tQWEVNQmNpUW5jZ3dGeURYa0kwY3FnRVdYazVEWDF4L3F3S3ZOTDZMUmR6Nit6YVRMeGd1VjM1cjk3aERCTUFJL1BRMmx0VzkycjBPYUVBdHlZUDZ0YlJDeWpGcEhvUlFSakE3ZktkQnBHMUc0MHhkc3g0cmM3WGh1M3ArT2UrNDNhNTlEdDl3NGFydEZsd3VucWZ4T29VN3MyWG5uT1ZjcWhBQmgxRGtkL2pyOGo1c3ZqQ2lhWEduYmhVTUxYNEk1UVgvM1BzelZHL1U0ZTdrV2tRaW4rcVBwVzdtMEVvK3NXd1c5bnZlT2lJaUlhRzVoVVE0UkVTV1czdys4ZFNUMkdCcldPZzJsRTJjZThOelR3T003QWQ1Z0lTSUNBRndiL0JEZnIvL2ZBUUNWMWszNGF0VS9hNXlJaU9heWdPTEZRS2diK2NaNU1JaW1NWTg1NzM0VFAyNytMOU1hZjRWdEo3NVUrZC9IM1gvQi9SWVVOWXhjcWVCT0FZNFRXWHI3dEs0MUhWYzl4L0JxODRzanBxdXFzRzdBQzVYZlN0b0h6NGlxa04rOGdFaHRXM0t1UjBtaFcxUUE4MmNlQlF4OG4wTEo4VWZuVjAvcnZIempmSHk1Nmg5R2RSNExLRjc4ajdvWDBCbTRGZDlXWXE3Q29ZVXZvZFN5ZEVaWkp6SXc2TVd4aytmUTF6OHdhOWVnekpKbE1XUEg1bzBvTHluVU9nb1JFUkZSSEl0eWlJZ29NWWI5d0J0dkErKzhCL2dEV3FlaGRPYXdBd2NQQUh0MkE1SkI2elJFUkpycUROekMzMXo3REFEQWFaeUhQMXYxSzQwVEVaR1cra01kR0FoMnd4UHF3a0NvR3dPaFRneUV1dUVKZG1FZzFJVmcxQThBK0tQbFAwR1paZm1ZWTlSN1QrTzd0MzUzVXRjejZiTHY2MnlUandWWnE3RzE0TjhsN1BVa1NrRHg0a2puOTNEQ2RYakU5aWRMdm94OUpWL1ZKRlBveEEyRVBxclQ1TnFVV0laTkZURHVtVjZCQk5GMERVWDYwU08zb0VkdVJwL2NCcGZjaEI2NUJiMXl5MFBQL2NiNnMrTVdabjYvNFE5d3pYTTh2bTdVWmVHNThqL0ZKdWZCaEdXLzYvcXRKcHc2ZHduUktEK2VvTVJiVVZXQkxkVnJJUXFqdTBNUkVSRVJKWnRlNndCRVJKVGlob2FBMTk2S1RWTWx5MXFub1V6UVB3RDg4RER3eXplQlo1NEM5ajBCU0pMV3FZaUlOR0dUaXVMTC9jRU9EWk1RVWJLZDZ2MDNOUHJPWXlEWUJVK29HNFBobmttZk94anVSZGs0KzNLa0FoakZyRHZUU2NVNjJ0aWtRbGdOZWZkTk0xVUFwN0U4TVM4a1NjNzJ2UlpmdGt2RmVLSHlXN1BhL2VGaHBPM0xvQ3ZQZy96YU9haitrR1k1YUFhTWVwaWZyWWF1c3VqaHh4SWxXTGJlZ2V4c0J4WmxyeCt4UFFvRi9jR09Pd1U3TGZGQ25SNjVCYjV3SDZ6NnZIRUxjZ0NneUxRSXRlcHhDSUlLUUVCUUdjYlBXbC9DS3Z1dWhIVVVVeFFGeHo4K2o0WVdkZ3lqMlhQdFppTjYzUU40Y3NkbVpGbk1Xc2NoSWlLaURNZE9PVVJFTkQxZUwvRExYd0ZIamdJaDNrUW1EZVZZZ2FmM0EvdWZCRXhHcmRNUUVTWGQxeTlVSTZJR0FRQXZyVDJCTEwxTjQwUkVORlY5d1RaNDduYTJDWFpqSU5RRmt5NExCOHYvZU54emZ0RHdoNmoxZkREbGF6bU1aWGl1L090WVlkczVrOGdwcDhGM0R0KzUrU1dzdE8zQ29ZVXZKVys2cW9kUWgyVEl2endIcGJWUDZ5ZzBCV0pCTHN5ZjJ3d2hoeC8wVXVvSVJRTndCOXRSYkY0ODdqSGZ1L203dU9rOURRZ3FCTVE2akt5MlA0RXZWdnhkUWpJTSt3TjQrK2hINlBkNEV6SWUwY09ZakJMMjdkcUt3dnc4cmFNUUVSRlJCbU9uSENJaW1wcEJML0J2dndEZU82cDFFcUlZcnc5NDVhZkE2Mi9GcHJYYXR3Y3dqLy9OUHlLaWRPTXdGcVBuemxRRm5sQTNpM0tJNXBqaHlBQUc0dE5KZGQyWlNxcjd6cll1K01KakYyUFlwZUlKaTNKeURQbWp0bVhwN2JCTHhiQkxSYkJMeGJBWjd5M2JwV0pZRGM2RXZhNVVVMm10eGxlcnZvOUthN1hXVVVZUXNrMHdQLzhZUWlldUkzVHlwdFp4YUJJTUd4ZkZwcXNTT1NVS3BSWkpOSTlaa0JOUXZLajFmSUFQdXcrak0zQVRzZGwrN3YxOEQwYzhDYmwrcDZzWDd4My9HTUZRT0NIakVVMkdIQXpoOVNQSHNYbmpHcXhhV3FsMUhDSWlJc3BRN0pSRFJFU1RFMVdCZDk0RGZ2SXpJTUJwcW1nT3M5dUEzMzRlMlBLSTFrbUlpSkxpZTdkK0Y3ZThwd0VBWDZyODd4blgvWUpJS3dIRmk4RndMN0owdWVNV3V3eUdYZmpMSzN1bWZZMi8yMWd6N3I1RzN3WDBCVy9ESVpVZ1Z5cENnV25CdEs5RGM0UFMzTVBwck9ZeVRsZEZhYWJEWDRjVHJsZHcxWE1Nc3VJYnRiL0V2QVRiQzcrUWtLbXJMdFhXNGV5bDJobU5RVFJURmZQTHNITkxOZlI2bmRaUmlJaUlLTU93VXc0UkVUMWNmU1B3dmU4RHR6bmZONldBQVEvd2QvOGY4TjR4NE1zdkFFV0ZXaWNpSXBwVmRxazR2dXdKdXpSTVFwUWVaTVdId1hBdnZPRmVlRU85R0F6M3dCdTZzeDd1Z3lmY0ExK29GK0U3MDhZZExQOWo3Q2o4d3BoajVSb2UvdStRTEwwZHVZWjg1RWdGeURYa0kxY3FnTlhnUks2aFlNTHpLcXdiVUdIZE1QVVhTSE9XYm1FQkxMKzNCOEgzYXhDcDVYdXZ1VVJYV1FUVGdYVVFzdG1SazFMYmcxMXhIbVRTWldPVmJUZTJGejZQVXN2U0dWOVBWVlVjLy9nOGJqWGRudkZZUkRQVmVMc2RIdThRUHJYbk1aaU1uUDZjaUlpSWtvZEZPVVJFTkw1aFAvQ3Zyd0pIajJ1ZGhHanFhcThEWC90VDRObFBBWjkrQmpBWXRFNUVSRFFyYk5LOWIreDdRdDBhSmlGS1hXZjZmb2xmZC8wVHZPRStoS05UNndvNUdPNlpjUCtHdkFQUUNYcmtHZ3FSWTNBaVI4cEhqaUVmdVlhQ0VmLy9FZ0dBWUpGZ09yZ1J5dHI1a04rOEFIVXdvSFdrakNaa20yRGN1d2I2cFNWYVJ5R2FzVmViL3h4WFBSK00yUlhITGhWamI4bFhFOUlWNXk1RlVmRGVoNStndFlQL1BxVzV3ejNnd1MvZk9ZWm5udHlKTEl0WjZ6aEVSRVNVSVZpVVEwUkVZN3RVQTN6N0h3Q3ZWK3NrUk5NWGlRQS9ldzA0OVFud24vOFFtRit1ZFNJaW9vUmpVUTVSekVDb0V3T2hiZ3dFdXpBUTZvSW5GSHUrdSswdjF4NkRKSTc5NFl1aVJ1QU90ay81bW5hcFpOd3g3L3I4d3IrYThyaEV1dm41eVByeUhvUk8xQ0YwdWg3ZzdQTkpaMWkvRU1iSFZ3SVNiNTlTZXVqdzE0MHF5S25PZXdiVnpvT290RlluOUZxaGNCaHZIejBKVjY4N29lTVNKWUxYTjR4ZnZuTU1UKy9aZ2R5Y2JLM2pFQkVSVVFiZ3Uwb2lJaG9wRkFiKzVSWGd5Rkd0a3hBbFRwY0wrUHFMLzR1OSs0NnZzajcvUC80Nkl5ZDdRamFFTU1MZVd4QmxxSWc0YTF0dGE1ZCt1N2ZqMjJxbjFtL1ZxcTBkdHI5V1cyM3JhdFc2QnlES2tEMERoQUJoSlVBbVpNOHpmMy9jUUFoa2srUSs1K1Q5ZkR6eXlIMmY4N252K3gwZ1FNNjU3dXVDV3o4Sk55d0ZxOFhzUkNJaVBVWkZPZEtmNU5Wc29xVGhNQlhPNHRORk4wYkJUVlVuUnJkVk9VdElETXRzOWJtWWtJRXQ5dU1jS2NTR0pCa2RiUnhKUm9lYmtDUmlUM2U1aVFsSkpOSWUxeU5mazBpYjdEWWNDOGRoSHorWXhyZTM0UzJxTkR0UnYyQWRFRTNZRGRPeHB1cDdYSUxMWmNtZjU2V2pQeVhla2NwbHliY3hjK0FOUGRZVjUxd3V0NXUzVjZ5aDdGUkZqNTlicEtmVTFUZncrdnNmY2RPU0JjUkVxekJIUkVSRWVwZkY1OU90TmlJaWNscitNWGpzZDBZQmcwaXdHcFVGZDMwSEV1TE5UaUlpMGlOS0c0L3k4SjdyQVJnUU9vZ2ZUM2pYNUVRaW5lZnlOVkhSVkVpbHM0UktaekVSOWxqR3h5MW9jLzNEZTI2Z3RQRkl0NjcxelZGUE15SjZacXZQTlhpcXFYQVdFeHVTU0tSZC8wY1EvK1RlZll5bTFYdnhWZFdiSFNVb1dhTENjTXdiVGNqa1RCWHhTMUJxOEZSem9uNS9qM2ZGT1pmSDQrV2RsV3NwS2lucnRXdUk5S1RJaUhCdVdySlFvNnhFUkVTa1Y2a29SMFJFREcrOEF5KzhEQjZQMlVsRWVsOVlLSHozR3pCem10bEpSRVF1bXN2YnlBKzNHNFVHVm13OE9tMDdGb3ZlVEJUL1VPZXViQjRyNVN5aXNxbm83SGFGczRnYTE4a1c2MGZHek9ickkvL2E1dm4rZk9DcjVGVnZiUFc1U0hzODhZNVU0aDBweER0U2lRdHQzbzUzcEJJVk1nQUwrdDZRd09mZVg0Unp6VjY4cFJvMTNCTXNDVkdFemgyRmZVSUcraXRDcFB0OFBoL0xWcTBuLzNpUjJWRkV1aVEySm9xYmxpd2sxT0V3TzRxSWlJZ0VLWTJ2RWhIcDd4b2E0VGQvZ0IyN3pFNGkwbmNhbStEWFQ4RFZWOEtYUHdjMm05bUpSRVM2TGNRYVJyZ3RoZ1pQTlY0ODFIa3FpTElubUIxTCtySENodjM4NDlBOVZEWVY0ZkkxZGVuWTZ2T0tkTTQzS21ZMmNTSEp4SWVlS2JaSkk4NlJRbEliWTZsRWdwRjlWQ3IyVWFsNDhvcHBXcmNQN3dtTmlPa09TMElVb1plTndUNXVrTmxSUklMQ3VzMDdWWkFqQWFtcXVwWjNQbGpMRFlzWFlMTlp6WTRqSWlJaVFVaEZPU0lpL2RueFF2alZZMUNxdHNMU1Q3Mi9BZzRkaHYvOVBzVEhtWjFHUktSVDZqMU5PTDBlWEY0M1RxOGJsOWZEb01pcmFmSTBFV0dQNW1qZEtXSkRmSVJZN1Rpc3RyT2ZRNjBoWmtlWGZzSnVjVkRXZUxUVDY2UHNDVWFCVFdncWFlRWoyMTI3TU9YMmk0MG5FalJzV1NsRVpLWGcybndJNStZOGZGVU5aa2Z5Znhhd1o2VVNNblVvdHVISlpxY1JDUm81K3crUmMrQ1EyVEZFdXEzc1ZBV3IxbTloMGJ4WlprY1JFUkdSSUtUeFZTSWkvZFdHemZDSC93ZE9sOWxKUk13WEV3MC91aE5HampBN2lZZ0VzVlBPV21wY0RWUzc2cWwyTlZEdGFxREczVUNWczU1cWR3TTFya1lhUGM3VHhUWXRpMjZjWGpjdVg4K01tQXl6aGVDdzJvMWlIY3Vab2gwN0RwdWRLSHNZTWZad1loMFJSTm5EaUEySklEb2tuSmh6UGlKc29UMlNRNEpYbzZlVyszYk1BWXhPVG1mSFNaMGVJM1dteTgyWmZadEY5d3VKOUFSM3puR2Ntdy9pTFZUbm5QTlpvc01JbVp4SnlKU2hXS0xEekk0akVsVEtUbFh3K25zZjR0WGJEQklFNXM2WXpQalJlbTFJUkVSRWVwYUtja1JFK3FPMzM0ZG5uemM3aFloL3NWcmgrOStFT2JvclNrUzY1bmhET1VVTkZSUTJWRkRlVk51aTZLYmExVUMxdTU1R1QzQVZ3Y1k3SW9tMm4xdXNFMEdjSTRMa3NEaFN3K01ZSERGQXhUdjkzUEg2dmNRN1VvbTB4NXNkUmFUZjhWVTM0TjU3SEZmdWlYNWZvR01ibmt6STFLSFlzMUxBWWpFN2pralFhWEk2K2ZjYnkyaG83TnE0U2hGL2R1UFZDMGhPSEdCMkRCRVJFUWtpS3NvUkVlbHZudjhQdlBhVzJTbEUvTmQzdndHWHpURTdoWWo0RVM4K1NocXJ6aGJlblB1NXJMRWFML3FScWpWUjlqQlN3K05KTy8xeFpqczlQSUV3bTBacGlZajBCVjlWUGU3OWhiZ1BsdUE1VW1wMm5ENWh5eGlJUFNzRis1aDBMTEVSWnNjUkNXb2ZydHRNM3VFQ3MyT0k5S2pvcUVodXVXRXhOcXZWN0NnaUlpSVNKRlNVSXlMU1gvaDg4TlEvWVBsS3M1T0krTCt2ZkFrV0x6STdoWWowSVM4K3locXJXeTI4S1dtc1V1Rk5ENHNOaVNBMVBPNXNzVTdxNldLZHRQQjRIRmFOTWhJUjZSVXVEKzRqcFhqeWluRWZMTVpYMjJoMm9oNWhpWEJnRzU2Q2ZVUUs5dUhKRUtwL1IwVDZRa25aS1Y1Ly95T3pZNGowaWhtVHh6RjF3aGl6WTRpSWlFaVFVRkdPaUVoLzRQWEJILzRmckYxdmRoS1J3SEhyemZESkc4MU9JU0s5d0FjVU5wUnpzS2FZZ3pYRjVOVVdjNlMyRktmWGJYWTBBVkxENGhnUm5jS0k2QlN5b2xNWkhwV3NRaDBSa1Y3Z3E2akRjNkxjK0Npc3dGdGNhZnpzNk04c0ZxekpzZGpTNHJHbHgyTk5TOEE2TU5yc1ZDTDlqdGZyNVQ5dkxhZXF1dGJzS0NLOXdtcTFjc3YxVnhFVEhXVjJGQkVSRVFrQ0tzb1JFUWwyYmc4OC9udllzdDNzSkNLQlorbGkrUEp0WnFjUWtZdFUxbFJOWGsweEIydUtPRmhUd3FIYVl1bzlUck5qU1NkWnNUQW9Zc0RwSWgyaldDY3pNaEc3eFdaMk5CR1I0T0x4NGkydXdsTjR1bERuUkFXK3lqcFRJMWxpdzdHbEpXQkxUOENhRm84dExSNXNHaWNpWXJidHUzUFpzalBIN0JnaXZTb3RPWkhycnJyYzdCZ2lJaUlTQkZTVUl5SVN6SnhPZU9oeDJMM1g3Q1FpZ1d2aFpmQ04vd0dMeGV3a0l0SUpqUjRYT1ZYSDJGOVR4S0dhWXZiWEZGTG5iakk3bHZTQ3JPZ1Voa1VsTXlJNmhWSFJhUXlPR0dDUE5ISDJBQUFnQUVsRVFWUjJKQkdSNE9QeTRLMnN3MWRWajdleTN0aXVyTWRiWld6VDZMcTQ4NGZhc2NaRllvMk53QklYZ1RVdUVrdHNCTmJUMnpqVUtVM0UzMVRYMXZIdk41Ymg5WHJOamlMUzY2NjgvQktHWmFTYkhVTkVSRVFDbklweVJFU0NsYzhIdjNvTWR1d3lPNGxJNEx2aEd2ajhaOHhPSVNLdDhPSWpyNmFJblJWSDJWbHhsQVBWUlhqUmp6ajkwY0RRYUNiSFp4b2ZjWmxFMmtQTmppUWkwaS80YWh2eE5ibWcwWVd2eVlXdjRmVG5SaGY0ZkZqQ0hGakNRb3lQMEJBNHN4MFdBbloxUFJNSk5CK3QyOEtCdy9sbXh4RHBFekZSa2R4NjQ5VllkS09XaUlpSVhBUVY1WWlJQkt0Ly94ZGVmczNzRkNMQjQrN3Z3dXdaWnFjUUVZeHhWTnZMajVCZGVaUmRGUVhVZWRRSlIxcXlBQ09pVTg0VzZJeUtTY05tMGJnVEVSRVJrWXZSMk9Ua1g2KzhyUzQ1MHE5Y3MyZ2VnOU9Telk0aElpSWlBVXhGT1NJaXdXaDd0dEVsUjBSNmpzTUJELzBDaGd3Mk80bEl2OVBvY2JHck1wOGRwN3ZoRkRkV21oMUpBa3lZTFlRSnNSbG5PK21raGNlYkhVbEVSRVFrNEd6Zm5jdVduVGxteHhEcFV4bnBLU3haZUtuWk1VUkVSQ1NBcVNoSFJDVFluQ2lDSC80VUd0VTFRS1RIRFJ3QWp6MElVVkZtSnhFSmFtZEdVbVZYNUxPejRpajdxd3Mxa2twNlZGSm9ESlBPakxxS0gwS0VUYU91UkVSRVJOcmo5WHA1N3RWM2FORHJUZElQM1hyajFjUkc2N1VnRVJFUjZSNFY1WWlJQkpQNmVyajdKMUJhWm5ZU2tlQTFaaFRjZng5WU5RWkZwS2NkcUNsaWRlbGUxcFh0cDhwVmIzWWM2U2VzV0pnVVA0VExrOFl5YTJBV1lkWVFzeU9KaUlpSStKMURSNC94d2RwTlpzY1FFMFJHaE9OeXVYRzZYRjArTml6VXdjSkxad0dRcy84ZytjZUxlanBlbjVnd2VnUnpaa3cyTzRhSWlJZ0VLTHZaQVVSRXBBZjk5a2tWNUlqMHR0ejk4SThYNE11M21aMUVKQ2dVTlZheXFpU0hOYVc1R2tzbHB2RGlZMGZGVVhaVUhNV1JaMmZXZ0N3dVR4ckQ1UGhNYkJZVllJcUlpSWdBN0QxdzJPd0lGN0RiYlZ4MzVlVzlkdjRWYXpaU1c5ZDhzMEI4YkRUV1ByeEJwNmEyRHFmTGZYYmZick14YytvRXR1L2FTMk9UczgzalVwTUdFaExTdVVKem44L0hzY0xpTnA4ZkVCL0xrb1dYVXQvUXlOc3JWcmZJMHhrMm00M0JhY2tBNUI4djdOS3gvbVRmb2FQTW1qb1JtMDAvSDRpSWlFalhxU2hIUkNSWWZQQVI3TmhsZGdxUi91R2RaVEJ6R293YlkzWVNrWUJVNWFwbmJXa3VxMHR6T1ZqYjlndkFJbjNONlhXenRpeVh0V1c1eElTRU0zZmdLQzVQSHN1bzZEU3pvNG1JaUlpWXh1UHhVRlI2MHV3WUY3QmFyQ1FOVE9pMTg5dHR0aGI3MXl5YVIxUmtSSzlkNzN6TFZxM242REdqa01WaWdXdXZ2SXpreEFHa0pTZnk1dkpWT0oydGQ2NlpOMnNxOFhFeG5icUd4K3ZsNmVmLzIrYnpHZW1wUkVhRUV4a1J6dElyTHVQdEQ5Ymc2bUpoVGpCd3VkeVVsSjBpTFNYUjdDZ2lJaUlTZ0ZTVUl5SVNER3BxNFo4dm1wMUNwSDk1OGluNDNTUFF5YnZQUlBxN1JvK0xEU2NQc0taMEw3c3FDL0NpS2JyaTM2cGREYnhYdEpQM2luYVNIQmJMWlVsam1aODBsclR3ZUxPamlZaUlpUFNwb3BLVCtIeisvZi8zZDFkK1RGVk5UWnZQejVzMWpVR3BTZXc5Y0pqc3ZmdmJYQmZxY1BDSmF4YTErcHpYNit2U3I0UEZZam03M1oxZnYzT1A4ZmtnTis4d3lZa0RHQkFmeTdWWFhNWmJLMWEzV3lEVDVIVGhhbVBrbE0xbUl6d3N0TU1NTy9ic0l6d3NsQWxqc2tnYW1NRFNSZk40KzRNMXVOMmVMbjg5Z2U1RWNhbUtja1JFUktSYlZKUWpJaElNbm5vVzZodk1UaUhTdjVTV3dYL2ZoRnR1Tmp1SmlGL2JWWm5QQjhXN1dWdTJ6K3dvSXQxVzBsakZ5d1ViZUxsZ0E4T2lrcGlmTkk0clVpWVFibk9ZSFUxRVJFU2sxNTBvTGpVN1FvZHE2K3VwcnFscjgzbTMyeWhlY1RwZDdhNExDMjI5aUFYZ3hkZmY2MUttVDE5M0ZmRnhNUlNYbnVTTlphdTZkR3hyOWgvS3grRndNR2Y2SkJJSHhIUE53a3Q1WitYYU5ndGt0bVhuc0h2ZndWYWZ5MGhQWmNuQ3VaMjY3dnF0MlRnY0lZd2Fua2x5NG9DejEvVjR2TjMrV2dKUllVa3BNTTdzR0NJaUloS0FWSlFqSWhMb3N2ZkErazFtcHhEcG4xNTlFeTZkQSttcFppY1I4U3RPcjV1UFNuSjR0M0FIQmZYKzErWmU1R0ljcmkzbGNHMHBMeHo5bUFYSjQ3ZzJmWnE2NTRpSWlFaFFDNFNpSEg4VEZ4Tjlkb1RVM3J6RFBYYmUzYmw1eEVSRk1uNzBDRktTQmpKM3hoUldiOWphWWsxb3FGRTQ3bkwzM0ppcDFSdTJFUlVaUVhwS0VpbEpBeG1VbWt6KzhhSWVPMzhnS0NrcngrM3hYRERXVEVSRVJLUWpLc29SRVFsa1RpYzgrVmV6VTRqMFgxNnY4VDM0cTUrYm5VVEVMNXhzcXVIdHd1MThVTHlMT25lVDJYRkVlbFdqMTNWMnZOWGt1Q0VzVFovR3RJUmhXRG8rVkVSRVJDUmd1Tnh1eWs1Vm1CMmpRM2FiRGJ1OTdXS0pNNk9rckZaTHUrdnM5cDU1eXlScldBWUFqVTFPRGg4OTNpUG5QR1A5MXAzRXhrUmp0MW5adEgxWGkrZWlJaU9JQ0E4RGFMY2pVRmY1ZkQ2V3I5N0FOUXN2WmN2T25INVpxT1h6K1NndVBjbWcxR1N6bzRpSWlFaUFVVkdPaUVnZ2UvRVZLUGYvRjBaRWd0cUJnL0RCS3JoaXZ0bEpSRXl6cTdLQWR3cTNzK1hVUVh4bWh4RXh3YzdLZkhaVzVwTVNGc2ZTdENrczBtZ3JFUkVSQ1JJVmxkVm1SK2lVVDF5enFGUHJKbzRkeWNTeEk3dDlIWXNGYkozb2xESmlxRkdVYy9CSUFSYXJCYnUxODkxVmZGNGZIbS9ibzZGOFBsaXhlZ01landldnIrVlBZQlBHWkFIZ2Ruc29QVlhlNGJVc1hTZ3BkenBkdlA3K1I1MWVINHdxS3F0VmxDTWlJaUpkcHFJY0VaRkFWVmtGN3l3ek80V0lBTHo0TWl5WUIycGhMUDNJbVJGVjd4UnU1MWo5S2JQamlQaUY0c1pLL25iNEk1N1hhQ3NSRVJFSkVnMk5nZEVCczZHeENXODdoU3hob2FIWWJGWmNMamRPbDZ2TmRSYUw1V3lubWRZTUhaek9sWmRmMHVsYzQwZVBZUHpvRVoxZUQzQzQ0QVFyVm05b2QwMXJvNmtHcFNhZHZWYmVrUUxjYmsrYnh6dGRUc0RvSERSaFRCWW5pa3JPM21EUjBOaEVZNEQ4dnZlMVFQbCtFQkVSRWYraW9od1JrVUQxN25KamRJNkltSytxR3RadGhNdm1tcDFFcE5kcFJKVkl4MXFNdG9yUDVOcTBxVXpWYUNzUkVSRUpRSUZTaFBEV2l0WHRkdlZaUEg4T21ZUFR5TmwvaUUwN2RyZTVMaXpVd1JjL2ZYMm5ybGxYMzlCaTMyNjNFZXB3NFBWNjIveDFDN0hiY1RoQzhIaThORGExWEJQcWNGd3dXc3R1c3hFZUZuckJlVnh1TjQxTnpyUDd3ek1ITTMvT2RLd1dDNDFOVHJabTU3U2J2YnlpQ3FmVGhjTVJ3cHpwazFvOHQzSGJMckwzSGlBNk1xTFZZNXVjVHB5dUM0dUMrb05BK1g0UUVSRVIvNktpSEJHUlFPUnl3ZktWWnFmb25NR0RvS2dZV3JtRFI5b3dJQUVxS3J0ZmRCVVNBbWRlc0ttcjc1M2lyUmxUWVZBNnJQZ0lhbXQ3L3Z5QjZLMzNWSlFqUWUyVXM1WVhqbjdNcXBJY3ZCcFNKZEpwT3l1T3NyUGlLQmtSQTdsdDZEeG1KQXczTzVLSWlJaElwelUwTnBvZHdTODVYUzZlZS9XZEZvOE56eHpNRmZObVVYcXlnamVXdFQ3bWFleklZY3liTlpVVHhTVzg5K0c2RnM5ZE9uTUs0MGExL0w5aVJucEtxNTE1RGh6SzU2UDFXN0RackN5NmRCWkRNOUlCY0hzOHJGaTlnZnFHOW4vZm5DNDN5MWR2WU5iVUNjVEdSR0cxV004K1YxTmJoODFxNWJPZnVLYlZZemZ0Mk0zT1Bmc0J1R1RhUk1hTzdOei9iK2RNbjhUc3FSUGJYZk9QbDk5c3Q4T1AyZlQ5SUNJaUl0MmhvaHdSa1VDMGVoM1UxcG1kb21PT0VQajFBOGIydmp5NC95Rno4NXdyYXpnY1Bnb2VQL3hCLzVIN0lUSVNzdmZBdzcvcCt2R0w1c1AvZk1IWXZ2Y1hrSGVvWi9ORmhNUFh2Z3h4Y2ZDcG0rQ1IzeGhaKzdzaitiRHZBSXp1L214NkVYOVU3V3JnUHdVYldGYVVqZHZuaDM5bmlnU0lndnFUL0Nybk5ZWkhKWFBIOElXTWlVazNPNUtJaUloSWh6VEd5Rncrd09kcnZpbkNZbW5aZTlIajhYS3l2SktoR2VuVTF0V3pZczFHU2srV2QrcmNKNHBMK2UrN3JkLzBaN1ZhVzF5M3RXc0QyR3kyQzdyN3RNVnF0V0sxZHJ6T24rbjdRVVJFUkxwRFJUa2lJb0hvcmZmTVR0QTVZMFliWFZzQWZINDBhdXVxaFhESEYyRExkdmpOSC8xckRGaEtzbEhzQWxCM3V2QXFKZ1p1dWhieWo4R3F0ZVpsTytPMlc1c3pGaGJCbmx4ejgvaVRkNWFwS0VlQ1JyM0h5ZXZITi9QVzhXMDBlbDFteHhFSkdvZHFTN2d2KzBVbXhRM2hDME12WjFoVWt0bVJSRVJFUk5wMDdvZ2tmN1p3N3N4Mk82ekV4MFVEa0RVc2c1U2tnVzJ1czFyOWErRG9rWUlUL1BXNVY4L3VYMzdKTkVhUEdOcGl6ZmJkdVZSV1ZWTlFXTnhqWFdhOFhtK0w2d0o4N2hQWEVIWGVTS3R0dS9heVo5L0JOczhUSGg3SzlWZk5QNXN6NzNCQnU5ZjE1eTQ1QUExTktzb1JFUkdScmxOUmpvaElvTm1kQXljS3pVN1JPWlBHTjI5djIybGVqbk9scHhrRk9UWWJ6SjRCMy9zRy9PNVA0RzFsRk1zMzd1alphMyswMXVpazBwNXpDenAyN3dXTHhlaWNremdRS3F0ZzQyYm9xYnR5UWtMQTUrdmFhTEVKNCtES0JjYTIxd3QvZXNvL3V3MlpaZU1XT0hrS0JnNHdPNGxJdHptOWJ0NHAzTTUvajIybTFxM1czQ0s5SmJzeW43dDIvSlBaQTdLNGJlZzgwc01Uekk0a0lpSWljb0hPZGtFeDI4Q0V1RTZ0aTR3SUp6SWl2RmV6Mkd6V05xL2hjSVQweWpVSHA2ZXdZTzdNYmgrLzh1Tk5IRDNXOWRjYkd4cWJhR2puZFNyWE9hODUxVGMwVWxsZDA2MTgvc0ptQzR6dkJ4RVJFZkV2S3NvUkVRazB5MXB2Syt1WHBreHEzdDY4cmV2SHA2V0F3OUc5YTU4c2g5cmFDeDgvVVFoLytUdDg4eXZHL3R6WjRITEJILzk2NGRwRjg3dDM3YlljT05SeFVjNlljNHB5OXV3MWltYmVYd0dmL3d6RXhjSU4xOEsvWDIzNytLNjQrWHFZUHc5ZWZRTStYTk54Y2MyQUJQakJ0NHhDSVRBK1AvQ1Ruc2tDUm9IUCtrMDlkejR6K0h5dzRpUDR6Q2ZOVGlMU1pXNmZsdytLZC9HZmdnMVVPQU5nUktKSWtOaDRLbzlOcC9KWWtEeU9XNGZNSlRFMHh1eElJaUlpSW1lRmg0V2FIYUZUM3Y5b0hWWFZMVjhIbWp4K0ZLT0dad0p3NEhBK08zYnZZM1RXVUNhTkhVbVQwOFhxRFZ1cHFLeHVjWXpERWNKTlN4WmVWSmJFQWZIY2R2UFNpenBIVjNWbGpGUnJySzJNcHBJTEJjcjNnNGlJaVBnWEZlV0lpQVFTbnc5MjdESTdSZWVrcDhIZ2RHUDcwQkVvTzluMWM5enpQUmc4cUh2WC8rc3pzUHpEMXAvN2NBM0V4OEZuUG1Yc3o1OEhEWTN3dDMrMnZ0N3JBMmMzMnpYYmJXRHZ3aiszWTBjYm4wOFVHUjFYQU41YkFkZGRZeFRsWExmRUtNeXFyRFNlR3puQzZLSnpybUdaemRzVHgwTlNZc3ZuOStjWm42OWZDbzRRdVBXVFJqRk1YWDM3WDhmZDM0V1k2T2JITEJib3lSY2pBdVR1dXc1dHoxWlJqZ1FVSDdDbWRDOHY1cStqcExISzdEZ2kvWklQK0xBa2h6V2x1VnlWT29sUFoxeENiRWhFaDhlSmlJaUk5TGJ3c0RDekk3VEo1WGJ4Mm52R2F6K25LaXJ4ZUl6eDVDRjJPd3Ztem1Cb2h2RzZWTTcrUTN5OGVRY0FHN2Z0SWp3c2xKSERockJnemd3K1hMZTVSWWNZaThWeTlwdzF0ZDI3V2NIcGNsTmUwZnJQVmhIaFljUkVSM2Jydk8xWnMyRWJIMi9hd2ZXTDV6TWdQcFpOTzNhemQvL2hkbytaUEc0VVV5YU14dXYxVVhhcW9zY3pCYU1JUC81K0VCRVJFZitsb2h3UmtVQnk4REFFeXV6aU9lZTB6TTNNZ09lZTd0eHhSNDdDVHgvc25Vem5ldlZObzVqbGl0T2ptSlpjQ2JWMXJYZWhLVGdHZC8rNGU5ZTUra3I0bnk5MGJ1MmdORWhOTWJhM25OTlp5T21DMTkrR0wzM09LSUw1OUkzdzEyZU41NVl1TnJyOXRLVzE0cERmUG1rY2M2Wmw4alBQdFYrUUEwWm5vYXpoTFIvYmQ2QjdIWkFBTE1EU3F5RWgzdGozK1l6dVJzSGdhTDdScFNrcXl1d2tJaDNLcVRyT1h3NnU0Rmo5S2JPamlBaEd4NnAzQzNld29tZ1hOMmZNNHBhTU9XWkhFaEVSa1g0dXpJODdnL2g4VUhyZWF3a1o2YW5NbXpXVnFFaGpmTlRXN0wxczI3VzN4WnJWNjdjUzZuQXdaRkFxaStmUDRlQ1JBalp1MzAxZGZRTStuKytDYzNaVmVVVVZieXo3cU5YbnhvNGN4cnhaVXkvcS9LMXhlenpnOFpDYmQ1aExaMDVoVE5Zd3NuUDI0MnRsV2pzWWhVdGpSZzREWVAraG85UjA5THFRQU9xVUl5SWlJdDJqb2h3UmtVQ3lPOGZzQkowMzU1eENFWnZOK09pTXRzWlZ2ZkV1dUYzdEh6dDZGSXdiM2JuckFEejFENk9qejVoUnh2Nm5ib1N0MjQzT1BtYVlmVTRoMC9uRkxzcy9oRTljQnpFeHNIQSt2UDRPbEpaMTd6cno1c0QwS2NaMjltNzRlRVA3NjcveUpiaHNyckh0Y2hrZkVSRkdrYzdyYjhQV0hWMjd2dDBHMy9sNmMwRU93RDlmaEwzN3VuWWVmK1h6d1o1Y21EM0Q3Q1FpYmFweTFmUE00VldzTHQzYjhXSVI2WE11bjRlWDh0ZXpxaVNINzQxYXl1aVlOTE1qaVlpSVNEOFZLRVVJMFpFUnpKNDJrV0ZEakk3TFRVNFhIMzY4aVlJVHhSZXM5ZnA4TEZ1MWpya3pwakJ1MUhCR0RNMGdjM0E2Mlh2M3MyZmZRUnFidXRrdDJRL2tIYzVueHVUeHhFUkZNbjUwRnJ0ejgxcGROMzNTV01KQ0hiZzlIcmJ2MXMrRm5lWFBuYU5FUkVURWY2a29SMFFra0FSS1VjNm9yT2JSVmVVVlJvY2ZnUEJ3bUREVzJLNnVNVHF0bksrNHBQVnp2dm9HMUhkdzE4N05OM1N0S01mamdVZC9ENzkrQUtLajRNbW56Q3ZJQVpnMTNmaGNXUVY1aDFvKzUzVENPOHVNa1Z0MkcxeDZDZnozVGFQcnpXK2ZiTG4yM080ODkvNmk1Ym5pNHVDSmg1clArWmRuMnMvMHVWdGc4U0pqMit1RjMvelIrUHlqTzQxQ3F6dS9BMDg4MmZtT09RbnhjTmQzakQ4alo3ejZCcnoxWHVlT0R4UzdjMVNVSTM3Smk0LzNDM2Z5L05HMTFIc0M5NFZta2Y2aXVMR0tlN05mWUg3U1dHNGZ2b0JvZTdqWmtVUkVSS1NmU1lpTE1UdEN1eUxDdzVnNllReGpzb1podFZvQThIcDk3Tm1YUjNVNzQ2ZDhQdGl6L3lEaDRXRU15MGpIYnJjeGJlSllKbzhmemVIODQrVHNQMFJKV2VCMUZIVzYzT3pZczQvWlV5Y3dZL0k0amhTY29QYThMampKQXhPWU1HWWtZSFFTcXExck1DTnFRSXIzOCs4SEVSRVI4VThxeWhFUkNSUXVGK1MyVXNUaWo2NWEyTHo5Nmh1d2JLV3hQV1F3UFA0cll6di9HUHo2aWI3UGRyN3Fhbmo0TjhiMjBRTHpjaVFsd3RBaHh2YXg0N1RhWDNqWlNwZytGVjU1SGJidDdQbzFyRmE0Njl2Tlk1V2VmYjc5Ymp0Zi9DeGN0OFRZOXZuZ1QwL0RsdTNHL2d2L01RcDJIQ0Z3OS9mZ3VaZmd6WGZidi83MEtmQ3RyeG9GVUdmTytjeHo4Tzd5cm44dC9tNlA3aklULzFQY1dNWGp1Vzl4c1BiQ08wVkZ4TCt0S3QzTDF2TERmSEhvNVN4S21ZREY3RUFpSWlMU2I0U0ZoaElYRzAxbFZZM1pVVnBJaUl0aC9PZ3Nzb1psWUQvZG5ibStvWkd0MlRuTW5EeWVhUlBIVWxmZjBHN3VxUlBHTUN3am5aUGxsVlJXVlRNOGN6QTJxNVdzb1Jsa0RjMmd2cUdSWTRYRkZCd3ZJdjk0RVI2dnQzUFo0bU81WWZHQ1ZwK0xDTy85VGl0N2N2TVlreldVMk9nb3JycjhFdDU0LzZPejJTUEN3N2hxL2h3c0ZpZzdWY0d1dlFIeVdxT2ZTRTlKTWp1Q2lJaUlCQ0FWNVlpSUJJcDlCOER0Tmp0Rng2S2o0SkxUWTVoY3JwYWprYXpXNXUxT3ZwRFJKOHdzeGpuajhrczdYbE5iWjNTKzZhN1AzZEk4cW12bEttTWtWbXZzZHZqTzEyRHVPU1BJbm4wZVZxMXQzbi90YmJDSHdDMmZBS3NGdnZBWm1EQU8vdlFVVkZTMlBGOWNMTnorZVpnenEvbXgrbnFqTTlHbXJkMy9ldnpaaVNLb3JEUTZFNG40Z2ZlS2R2THM0VlU0dlFIdzc0aUl0S3JXM2NpVGVjdFlYcHpOOTBaZFEzcDRndG1SUkVSRXBKOUlTMDcwbTZJY2l3VVd6NS9Ma0VHcFp4OXp1ZHpzeWozQXpwejl1TjBlTHAwNTVlempuVkhmME1ES2p6ZXplZWNlSm84YnpjaGhRN0RiYlVTRWh6RnFlQ1lENHVNNGVyeXcweGtkSVhaU2tnWjA3UXU3Q0RGUmthU2xKTEx2NEZFQVBGNHZLOWR1NHNhckY1STRJSjVGODJheFlzMUd3a0lkTEwxaUhoSGhZVFEyT1ZteGVnTysxbTRLNndhYnpZclg2MjMxSHJOZ01TQStscEFRdmFVbUlpSWlYYWYvUVlpSUJJcjhZMlluNkp4cmw0RERZV3h2MlE3bnRzZzl0eWpINCtuYlhQN01hb1VyVzcrRHFzY3N2QXh1dU1iWXpqc0VULzJqOVhVV0MvejRicVBBQnNEcmc3LzlvN25iMGJsZWZzMG9QTG5qaThaSXJTa1Q0WWxIak81STd5NDN4bHRkdXhodXVCWWl6aG0zY2VDZ01YS3I3R1RQZm8zKzVtZ0JURlpSanBpcndsbkhFL3ZmWVZlbEh4UWZpa2lQeUtzcDVudmJudVh6bWZPNGZ0QU1kYzBSRVJHUlhwZVdrc1RlQTRmTmpnRVlUWGYzSFR6Q2tFR3BORFEyc1RzM2o1ejloM0M2WEFCRVIwWmdQZjM2VTAwNzQ2dGFVMU5iejlwTjI5bXdMWnVoZzlQSkdwWkJTdEpBVm42OENhKzM4OVVtWmFjcVdMWnFmYXZQWlEzTFlOYVVDVjNLMVo1eEk0Y3plOXBFamhVV255M0tPWk5oL2RhZFhEcHpDa016MGxrOGZ3NEpjVEZFUjBYaTluaFlzWG9ETlhVZGpJbnZwTlNrZ1Z3K1p6cHZ2UDhSRFkxTlBYSk9mNVNtTGpraUlpTFNUU3JLRVJFSkZGVlZaaWZvV0dnb0xMbWllZis5RlMyZnQ1L3p6NDQvZGNveDI2enBrQkRmOGpGSENDUzBjZ2U4eXdXbnlydDIvc2tUNFd1M0c5dVZWZkRvNzlydXV1VHp3VWRyWWR4WTQvZm9ELzhQMW0xcys5d3JQb0pqSitDN1h6ZEdjRVZHR0Yxemxsd0pJZmFXbldJYUc0MUNucmZlN3grLy81WFZaaWVRZnU3dHd1MjhkSFFkZFo3Z2ZWRlVwTC95K0x3OGUyUTFXOHNQYzllWTY0Z0xpVEE3a29pSWlBU3g5SlJFc3lPMGNQUllJVzh1WDBWcFdma0ZJNlhTVG1mMSthQ2ltOTE5M0c0UGVVY0t5RHRTZ00xcTdmVFlxak04SGk5MTlRMnRQdWQwdXJxVjZRemI2VkZkRWVGaExMM2lNZ2FsR29VaWRydnRnclU1K3c4UkhoYkd0SWxqem5ZV2Nyczl2UGZSeHhTV3REUE92Sk5DN0habVRaM0F1RkhEQVFnTmRRUjNVVTZ5ZjMwZmlJaUlTT0JRVVk2SVNLQ29DSUNpSEpzTlBsZ0ZDeTZEa3ljaGQzL0w1ODh0eXVuTFVWdy91aFBHajIzOXVUMTc0ZUhmOUYyVzFseDk1WVdQWlkyQSsrKzc4UEZqeCtFSDl4cmJ2My8wd21JZU1MclduSEgvZmNhdis1a3VSZEZSeG5HdGVlUzNzRHNIMXF3elJsSlZWc1BPWFIzbjMzY0E3cndYN3ZrZVREcDl0MWZpd0packNvN0QvejNhOVlLaVFGWloyZkVha1Y1UTVhcm5OL3ZlVm5jY2tYNWdUOVV4dnJ2MUdlNGN2WlRKOFpsbXh4RVJFWkVnRlJZYVNueGNEQlYrZFBOSlVVbnIzWGZIalJvQlFFblp5YlBkY3k1R1Z3dHllbHRjVERRQWc5S1N6ejYyNytBUk5tek52bUJ0U3RJQU10SlRMbmc4T1hFQUphV25MdXByR3pJb2xYbXpwaEo1dWpQeXFZb3FtcHFjM1Q1ZklFaFhweHdSRVJIcEpoWGxpSWdFaWtEb2xGTmZELzk4RVY1OEJlSmJHZHNUNm1qZXZzZzdnN29rMUFGaG9XMC9aNlloR1RCdWRQZU9EUXR0KytzNnczSGUxMmV6R1IrdE9mZnhWUjkzTGtOU0lseDZDY3k3QkFZUGFudGR4aUI0OUVIWWtRM2JzMkYvSHB3ODFibHJCS29xLzNteFV2cVBYWlg1UEpiN0ZqWHVSck9qaUVnZnFYRTNjUCtlVjdndWZScGZHSG81ZG91MTQ0TkVSRVJFdW1qTWlLR3NiNlh3dzUvTW1UNkp4QUhHelV0NzloMDBPVTNQUzA5Sk92djFBZFEzTkxKcS9SYU9GWmEwV0plV25NaWtjYU5hRk9RY09ucU01TVNCUkVXR00zUHllTVptRFdOWGJoNzc4bzdnNnVTTmN3NUhDQUFUeDR3ay9QVHJVUjZ2bDIzWmU5bVpzeCtmci9NanZnTE4wSXgwUWtMMGRwcUlpSWgwai80WElTSVNLQ29Eb0NqbkRKY0xTbHRwZzN0dWdZaXpEKytlMlhjQUdzNTVnem9rQktaTTdMdnJ0K2N6bnpRK2UzM1EwR0NNZndJNFVRUi8vbHZ6dWh1dmhkVGtsc2YrODBWalpGaHJwazJHbWRPTWJaY0xYbm9WT3BxbFhuQ3M0N3gyTzR3WlpmejZUWm5ZZWlGT1E2TXg4c3B1Zzlrem13dUhZcUxoOGt1TkR6RCtUQjg4RFBuSG9MakUrQ2dxZ2VvcTQ5Y2owRldvVTA0d0szZWVZUHVwOTloWnZveWJoOXpIMEtncHB1Wngrenc4YzNnVjd4YnVNRFdIaUpqbnJSUGIyRjFad0QxanJpY3R2SlZPZWlJaUlpSVhZZFR3VERidjJJUGI0ekU3eWdVY2poQXVuejJOWVVPTTF5aU9GWlp3S1A5NDcxNHpKSVRiYmw3YTRyRXpJNlNTQnNaZjhOd1pJYWU3U0tlbkpGK3dKdlQ4RzZ2T1k3Rll6bTRmTGpqQjZnMWJ6NDdEQ2d0MU1HSm9CcU5IWkRMZ25Cdmx5aXVyK0hqVERvcEtUeElTWW1mTzlNbU1IcEZKVkdRRWM2WlBZdnFrY1J3OWRvTEQrY2M1WGxTQ3g5TjY5NXpFQWZFNFFveWluRE1GT1NVbnkxbTFmZ3VWM1J3VEZrZ21qTTR5TzRLSWlJZ0VNQlhsaUlnRWlrQXF5bWxMZUhqemRsTWZ6cGorOTM5YjdzZkZ3dE4vN0x2cnQyWEVNSmgrK28zOERadU1iakpuaW5JcUsySGxxdWExQytaZFdKVHo4WWJXejN2TlZUQjlxckhkMkFTUC9BWjI3KzFleHJoWXlCb09JN05nZEJZTUgzcGg5NTB6OXVjWm1kZHRhdjc5ZmZxZk1IYzJYRGJYT1A3Y2JqeHhzY2JYUC8yOFlnYWZEK3Jxb0tvR1huM0RHS2NWaUFLaHU1VjB5WmxDbk95SzVaeW8zM2YyOGQyVkg1cGFsRlBscXVmKzNhOXdwSzdVdEF3aTRoK08xcFZ4NS9aL2N1Zm9wY3djTU1Mc09DSWlJaEpFSEk0UVJvM0lKR2YvSWJPam5HVzFXQmcxSXBPWms4Y1RkcVpRcE93VUg2emQyQ2ZYUHpPNjZZSmNWbXViejUxaHMzVzg1bnpIaTByWXNYc2ZkUTBONU93L1JHUkVPRm1aR1F3Wm5FWjZTaEpXYTNQUlRrVlZOZHV5OTdZb1RuSzUzS3plc0pXYy9RZVpQVzBpNlNsSk9FTHNqQncyaEpIRGh1RDEramhaWHNHbUhic3BMRzU1czkzMFNlUE9ibnU4WHJic3pDRTc1N3l4OVVFcUxpYWExT1NCSFM4VUVSRVJhWU9LY2tSRUFrVjlnOWtKT3VkNzMyaTdlMHR5WXZQMjFFbVEyTVlQdEJ1MytGY2hoc1hTOFppb3RyVFgydmF6bnpJKyszeEc4Y2tQdnRXOWE1eGh0OFB0dDhGVmk0ejl1bnI0djBmaFFCZGFObDk2Q1l3Y1lSUUlaUXlDbUppMjEzbzhzSGMvYk40S203ZkJxZklMMXpRMkdvVTZLMWRCUkRoTVB0MWhaL3pZdG4vL0xSYUlpb0x5U2xpL3FmUFovVTFIbllra0lKUTdUN0RqMVB2c3JGaldvaERuWE5ubHk3bCswRjE5bk14d3VMYVVCM05lcGNLcFAyOGlZbWp5dW5obzcrdGNsejZOTHc2OUhKdkdXWW1JaUVnUG1UQW15NitLY3E2N2FqNHBTUVBPN3VmbUhXYmRscDF0ZG52cFNVNlhpMys5OG5hUG5uUE85RW1NeVJyVzdwck5PL2VjM2M0Y2xNYWxzNXB2RVBINW9PQkVFVG43RDE0dzB1cGNKOHNyZVh2RkdwSUdKakJoVEJiRGhnekNhckZndFZxd1dxMFVsMTQ0Ym56SG5sd0dwNlZRWGxuRnlyV2JxT2hISTdzbmp4OWxkZ1FSRVJFSmNDcktFUkVKRkpFUmZkdGRwcnVtVFlhSWlJN1hwYVlZSDYwNVVkU3ptUzdXa01IdzNOTTllODVobVRCeHZMRzlhU3NVWEdSYjVhUkV1T3M3UmljYk1QNnNQUGxYWTRSU1c4VXZBUFgxUnZIT0dRUGlqVTQ3YlRsZUNEbTV4a2YyN3BiSGRxUyt3U2l5T1ZOb0V4dGpkT0hKR2c1RGgwQmFxdkYxV0szZzlScjVPem5YM0M5RlJwcWRRTHFwd2xuRTlsUHZzck5pT1NmcWM5dGNseGlXeWVUNHE1aWNzTGdQMHpYYmZPb2dqK1craGN2bmYrM2pSY1I4YjUzWXh1SGFFdTRiZHhNUnRtNFdGNHVJaUlpY0l6WTZpa0ZweVJ4dnArQ2pMNjFhdjRXYnJsbEVUU2NtYTY4QUFDQUFTVVJCVkcwZEc3WmxYOURkcGJlNTNUMzdzNWkzaTZPOGN3NGNJbU5RS2hIaFlSdzhVc0RCbzhlbzY4Sk5mYVVueTFtNWRoUHJOdTlnYU1ZZ01nZW5zVzdMRHJ6ZUM0dWFpa3RQOGY1SEgzTzhxS1RMT1FOWnFDT0VFWm1Eelk0aElpSWlBVTVGT1NJaWdTSTJGc29yekU3UnNjWW1zTnBhZnk3RTNqeSt5T2t5Q2k5YTQzYjFUalovVWx4aUZNN1k3UEQ4Znk3dVhGY3VnQzkrRnNMQ21oOExEWVgvL1g3SHg3NzJOanovNytiOWQ1YkJGUXVNZ3FuYU9qaVNEMlVub2FFQmN2ZTNIS00yZU5ERjVRYmpHanQyR1IrRlJVYVJUMHFTVWRoMTZNakZuOTlNc2UxMEdSSy90TExvYit5cStJQmo5VGx0cmhrWW1zSGtoTVZNaXIrQzlJZ3hmWml1cFpjTE52SkMvc2VtWFY5RUFrTk8xWEh1MmZFY0QwejROQU5DbzgyT0l5SWlJa0ZneHFSeGZsT1VVMVZUeTh0dkxlOVNJY3E1UHZ4NE14OSt2TGxMeHh3dU9NSFR6LytYM2loTCtYanpEajdldktOTHg3ejM0Y1gvWE5qWTVDUTM3ekM1ZVlmYlhWZHdvcmpMNTY2cmIrQXYvM3FsdTlGTU4zM1NPR3kyTmw3bkZCRVJFZWtrRmVXSWlBU0tRSG1ELzZ2ZmJmdTVuLzJ3dVR2TUx4OHhpandDUVZVMWZMaW1lOGNPeTRSSjR5OTh2TDRCMW0wMGlsQ0t1djZpQmdCcEtmQ1ZMOEdFY1IydjdTeTNCeDU4MU9oNVhIcjZEclBaTStEdTc4TFNYdTRHOHZzL3c1cjEvdGNwcWJ2aVlzMU9JRjIwcHZSNWFsd25MM2c4TVhRSWt4S01qamhwNFNOTlNOYlNFL3ZmWlhYcFhyTmppRWlBS0d5bzRPNGQvK0lYRXo3RmtNakVqZzhRRVJFUmFVZlN3QVRHWkEwbE44OC9icVRwYmtIT3hmQzBkWk9aQkpXRXVCakdqaHh1ZGd3UkVSRUpBaXJLRVJFSkZJRlNsTk9lUWVuTjJ6VTE1dVhvcW9yS2x0MWt1dUxxSzFzdnlnRjQ2MzA0VmQ3MWN6cEM0SlpQR2tVeTl0TjM2MVRYUU16cE8rRC8reWE4LzBINzUvakRvMFkzbmRhVWxMWjlYSHNkanM3bWM0RFZBbDRmT0ozdHI3VmFqYThuR01VRXdmZHNQek14L2dyV2xiNEVOSGZFbVp4d0ZXbmgvakUvM3UzejhsRE9hMnl2OEk4WHYwVWtjRlM2NnJrMyswWHVuL0Jwc3FMYkdCOHFJaUlpMGttenBrN2cwTkhqT0YzOW9OT3g5RnZ6NTB6SGFyV1lIVU5FUkVTQ2dJcHlSRVFDUlV5QWp4eUlpNFdFK09iOWIzMFZmdjZyam9zMnpMUnVvL0c1OU1MT0daMVdWTlI4bnVMejJqc2ZPOTY5YzdyZE1INk1VWkRqODhISzFmREN5L0QzSjQzbkd4bzZIblhXM1Q3TGovOGV0dTFzZjgwakQ4RHdvWERpQlB6ZzN2YlhUaGdIUC85Uk44UDR1V0FvcEFzU0xsOFR1WlZyT1ZpemhVOWt0UDFuY2xyQ05ZVFpJcGtVZnlXRElzYjJZY0tPdVh3ZUh0enpLcnNxQzh5T0lpSUJxc0hqNUdlNy9zM1BKM3lLMFRGcFpzY1JFUkdSQUJicWNIREo5SW1zM3JETjdDZ2l2V0wwaUV3U0J5U1lIVU5FUkVTQ2hJcHlSRVFDUmFDL3dYLytpS1dzNFhEM2QrRGgzM2JjZWNVc3YzM3k0cytSdmNmNDZFbGVIL3pwS2ZqbVYrRHYvNEw5ZVViSEdmRXZHbDlsS3FNUVp3MDd5NWV4dDJvdFRxL1IwbnpXd0p0SWp4amQ2akdaVVpQSmpKcmNsekU3cGRIcjRvSGRyNUJiZmNMc0tDSVM0QnE5TG42Kyt6LzhkUHpOakk4ZGJIWWNFUkVSQ1dDalJ3eGw3NEhEbEozcTRLWWdrUURqQ0FsaDlyU0pac2NRRVJHUklLSjM4RVJFQWtYR0lMTVRYSnhwcmJ6UlBYVXlmT09PdnMvU2tZUjRHRHFrOWNkdnV0WVl6ZFNXa0JDWU83djNzcDJSZnd4KytET2pJRWY4VTZCL3p3WWdsNitKWFJVcitPZmhlL2pwanN0NDl0QmQ3S3hZZnJZZ0IyQjcrWHNtSnV5NmVvK1RuMlMvcElJY0Vla3hUcStiKzNlL3dzN0tmTE9qaUlpSVNJQ2JQMmU2MlJGRWV0eWNHWk1JZFRqTWppRWlJaUpCUkoxeVJFUUN4ZGpSWUxFWTQ0b0NUWGdZekp4bWJIdDk4UFEvNEgrK1lIUjNXWEFabkN5SGY3OXFic1l6Um1YQlBkK0ZkMWZBa1hQZXJBb0pnZi85UG93WUJ0T213Ty8rREdYbmpiVktUNFU3dncxRE1pQnhJTHorZHQ5bVArT1dtK0htRzl0ZkV4YmFOMW42cTVnWVNFbzBPMFcvNFBZNTJWdTVocDBWeTloYnVhWkZBYzY1TWlJbk1IWEFOVXhOV05MSENidXZ6dDNFajNlOVJINWRtZGxSUkNUSXVFK1B4UHZSMkJ1Wm5qRE03RGdpSWlJU29CTGlZbGswYnhZcjEyNHlPNHBJanhnOUlwTlJ3elBOamlFaUlpSkJSa1U1SWlLQklpek1LQWpKTzJSMmtxNWJjQm1jdWNNa1p5OHNYd2toZHZqeWJjWmpuN3JSS0hENWNMVjVHUUd1V2dTM2Z4N3NOaGlVMXZLNXI5MXUvUHFETVhvckplbkNvcHlycnpRS2NnQnV1d1dxcXVHak5iMmJPU2tSU3M5N3c5NXVOejU2dzVkdWcwOS9vdjAxWjM3dGtwUGhrUWZhWHhzZTNqTzUvTTNVU1dZbkNHcG5Dbkd5SzVhVFU3bTZ6VUtjcExDaFRCdHdEZE1TbHBJUUdsaWRpMnJjRGR5WC9STEg2MCtaSFVWRWdwVEg1K1dobk5lNForejF6QjZRWlhZY0VSRVJDVkFqTWdkejhsUUYyWHNQbUIxRjVLSWtKdzVnM3F4cFpzY1FFUkdSSUtTaUhCR1JRREorVE9BVjVkanRjT08xemZ0bmlsVGVXV2FNOTFrMDM5ai8ycGVockF4MjcrMzdqS0doUnRITlpYT2FIenQ1emh2aE4xMEw4eTl0M3YvcnM2M25mT1k1U0V1QlNST00vVy9jQVRVMXNIVkg3K1MrK1FhaitPUEg1eFcrdkxjQ1ZxMXQvOWhmL3FTNVVLb3JVcE03djlZUkFzT0hkdjBhd1dEOFdMTVRCTFc4NmswOGUrak9WcCtMY3lRekpXRUpVeE91SVQxaWRCOG42eGxWcm5ydTNma0NSWTJWWmtjUmtTRG54Y2VqZTkvays2T1hNaTh4TVAvT0ZCRVJFZlBObWpxQnN2SUtDb3ZWNVZNQ1UyUkVPRXNXek1YYTNzaDZFUkVSa1c1U1VZNklTQ0FaUHhaZU0ya2tVbmZkc0JRUzRvM3RxbXJZdUxYNXVhZWVoVUhweHNnb213M3UvaDdjZHorY0tPemRURlpyODNaOFBEeDhQd3hPTi9ZYm0rQ3ZmNGMxNjQzOWVYUGdzNTl1WHYvR083QnlWZXZuOVhyaHNkL0RneitESVlPTjY5ejViWGpnRWRqWGczZU1SVWZCZDc1dUZPUVVGVi80ZkhrNUhEclMvam04M1J5RDl1OVhJZTl3KzJ2dStEeWtwaGlkaFA3eVRQdHJoMmJBNTI3cFhoWi9ObVdpMlFtQ1dsYjBiT3lXVU55K0pnQWliTEZNU3JpU3FRbExHUlk5RlF1Qit5SmF1Yk9XZTNlK1NHbFRsZGxSUktTZjhPTGpOL3ZleHUzMXNDQjVuTmx4UkVSRUpBQlpMQmF1dW53T3I3N3pBVFcxZFdiSEVla1NtODNLMGtYekNBM3R4czFySWlJaUlwMmdvaHdSa1VBeVpyUlI2T0gxbXAya2MxS1RqVzR1Wi96N3YrQjBOdSs3UFVZUnk2Ty9oTGc0aUl5QWUrK0VILzBDYW10Ym51c3pud1NYcS8zcmpSelJ1Vnp4Y2MzYjU0NnBPbDRJai8zTytBeEdFZFMzdmdLVzAyL3dyMTBQLzNxcC9YTTNOTUt2SG9PSGZtRVVJemtjY085ZEYxOXNGQkppZkk2TmhjZC8xVnpvRkJyYS9YTjJ4K0dqc0hOWCsydnFUNDhTYW16c2VLM0gwek81L0VsS01zVEdtSjBpb0oyb3o2WEpXOCt3cU5iYlJ0dXRJVXhKdUJxUHo4V1VoS3NaRnplL2p4UDJqa2FQaTUvdStyY0tja1RFRkw4LzhCNnhqZ2lteHZmVExuY2lJaUp5VVVJZElWeXo4RkplZmZjRDNPNGcvRmxmZ3RZVjgyWVRINmZYY1VSRVJLVDNxQ2hIUkNTUU9FSmc5RWpZdTgvc0pCMXpoTUJkM3pVK2cxR1E4c0ZIRjY2cnFJVEgvd2kvdU5mb2xwT1NESGQvQis1L3VPVzZKVmYyWExicFV5NThiTU5tZVBLdlJxY2NNQXA4ZnZRRFkvd1dRUFllK09OZk8zZitVK1h3ME9QR2lLaXdNS1BZNkw2NzRONWZRSFZOMS9QYWJFYm5HWUNZNk9iSGQrK0ZQLzZsNitlVDNqVkJvNnU2bzdEaEFEdkxsNUZkdnB5eXBud0dSNHpqQjJOZmJIUDlaNGIrc2cvVDlUNHZQaDdKZllQQ2hncXpvNGhJUC9ibzNqZDVaTXJueUlnWWFIWVVFUkVSQ1VCeHNkRmNkK1hsdlBQQldwd2QzVmdsNGdmbXo1bE81dUMwamhlS2lJaUlYQVJyeDB0RVJNU3ZYTEhBN0FRZHMxamdXMStGekF4ajMrZURaNTV2dThOUDduNTQ3dC9HZG4wRExQL1FPS1kzUkVmQmRkYzA3M3U5UnZlYngvL1FYSkF6TEJOK2NvOVJVQU53OERBOCtrVFh1cm9jeVljbi90VDhkU1Fud1E5LzBOenhwaXV1WFF3UjRjMzdUaGM4OHh6Yy81QlJBSFEraTlYb3FOVGVoL1NlcTY4d08wSEFLR3c0d0hzbi9zaERlNjduc1p4UDhrSFJVNVExNVFOd3JENkhDbWNyNDltQzFITkgxckN6NHFqWk1VU2tuMnYwdW5oZ3o2dlV1QnZOamlJaUlpSUJLbWxnQWpjdVdVQllYM2YyRmVrQ3E4WEMxUXZtTW1wNHB0bFJSRVJFcEI5UXB4d1JrVUF6ZHhiODQzbW9xalk3U2R1K2Rqdk1uZDI4Ly9vN0hZOHhldXM5bzJCbTVXb29LYjN3K2UvY0F3ME43WjlqNmRWdzA3WHRyNm1waGRmZWhNOTh5aGlsOWVqdllNYzUyWVpsd3M5K0NCRVJ4bjcrTVhqdzE4MEZPMTJ4ZFljeHN1dldtNDM5VVZudzdhL0NiNS9zMm5sU1VwcTNpMHFNa1YvNUJXMnYvK3luakkvZUVCSUNZUjI4c0dZOVBlN0xZdTE0cmFNYlJVcitiRlFXRE1rd080VmZLMnc0UUhiNUNuYVd2MysyQU9kOGtmWjRwaVlzd2RMSDJjeXk3dVIrWGp1K3hld1lJaUlBbkdxcTRhR2MxM2h3MHExWSs4M2Z4Q0lpSXRLVDRtTmorTVExQzNseitXcHE2K3JOamlQU2d0MW00K3FGYzBsUFNUSTdpb2lJaVBRVEtzb1JFUWswTmhzc1hRd3Z2R3gya2d2WmJQQ2RyOEdsbHpRL3RtY3Z2UGlmemgzZjN0ZFVWUTMxSGJ5UTA5akp1N3BmZmRNb0xqbHdxR1ZCenBoUmNPOWR6VjFwQ292aGdZZWh0cTV6NTIzTks2OGJIWU5tenpEMjU4Nkc0aEo0OFpYT24rUFo1NDJSU0FYSGpYRlY5UjBVSi9XbXU3L2IrYldEMHVDNXAzc3Zpeis2Ym9uWkNmeFNVVU1lTzh1WGsxMnhqTkxHMXJ2QmhGb2ptUmkvaUtrRGxqSXlaaGFXZnRMUThVaGRLVS9zZTlmc0dDSWlMZVJXbitDcGd5djUyZ2gxZnhNUkVaSHVpWTZLNUJQWExPVHRGV3Nvci9Uakc4dWtYd2wxT0xqMnlua01USWczTzRxSWlJajBJeXJLRVJFSlJGY3RoUCs4Qm02MzJVbGFHcGJac2lEbmVDSDg1a253OXRJb3FvdngwcXN0OTVNU2paRlZaOW9yRnhYREwzN1ZNeDJKL3ZnWFNFdUZqRUhHL3JWWHc0cVA0T1NwemgzZjFBUS9mUkFxS2p1My9vMTNZY1dIN2E5NS9QK2F2MWJwR1FueE1ITzYyU244enFzRnYySmQ2VXR0UGo4K2JnRlRCeXhsY3Z4VmZaaktQMVM1NnZubG5sZHgrN293R2s5RXBJKzhYN1NUa2RHcExFZ2VaM1lVRVJFUkNWRGhZV0hjY1BVQ1ZxN2RSTUdKL2pPZVdQeFRUSFFrU3haZVNseE10TmxSUkVSRXBKOVJVWTZJZEZwdFhUMjFkUTNVMXRkVFYxZFBiWDBEdFhYMU5EWTE0WEo1OEhnOHVEMXUzRzRQYm84SHQ5dDRrekVreEk3ZFpzTnVQL1BaUm9qZFRrUkVPTkdSRVVSR2hCTVZHVUZVWkRpUkVSR0VoVHBNL2tvRFFGUVVMSmhuRkhiNGs3eERzUHhEbzJnby94amMvekJVQjhqZFVLVmw4TXp6OE5VdkdlT3pmdlovblMrQzZVaGpFeno4Ry9qMUExQlpEWS8vdnZNRk9XZDBKVXR0amRHTnB6M2RyWlA2NnpPUWs5dk5nMXN4TWd1KzlaV2VPNStacnIrbWVYU1huRFVrY2dMcmFDN0tzV0JoUlBSTXBnNjRoc2tKVnhGcWpUUXhuWGxjUGc4UDd2a3ZGYzZMNk1RbEl0TExuc3hiUmtwNEhHTmkwczJPSWlJaUlnSEtFUkxDa29XWHNuMTNMbHQyNXBnZFIvcXBJWU5TV1RSdkZpRjJ2U1VtSWlJaWZjL2k4L244c0gyQmlKaXR5ZW1rcU9Ra3hXV25LQzQ5U2RtcENyeGViNTljT3l3c2xKVEVBYVFtRFNRbGFTQURFK0t4Nm8zdUN4MHZoTy8vME93VUY3TGI0UFl2d0F2L3ViaXhUMmFaTWhHT0Z2UmNRYzY1TWpPZ3FNVG9mTk9hcEVRSXNSdEZQS2ZLdTM3K3NOT2RiMXh1OFBSZzU0M1pNNXJIVmozME9HemIyWFBubmpBT2Z2NGpZL3YzZjRZMTYzdnUzSDBwTEF6Ky9pUTQrbDlSWWFPbkZvdkZTcWcxb3RYbkd6elYvSGpIcFdSRWptZEt3aEttSkZ4TlRFaGlINmYwUDQvbXZzbjZrd2ZNamlFaTBxRW9leGkvbmZwRkJvYnFqbUlSRVJHNU9NY0tpL2xnelNhY0xwZlpVYVNmc0ZoZzVwUUpUQjQzeXV3b0lpSWkwbytwS0VkRUFHaHNjbkxzUkRGRnBXVVVscFJSVlYxcmRxU3piRllyaVFNVFNFMGV5S0NVWk5KUzlHYnVXWC84QzZ6NjJPd1VJdks1VytDbWE4MU8wV2NhUGJWa1Y2eGdWOFVLY3FzKzVwYk1YekJyNENmYVhGL3RLbE1oempuV2xlM25zWDF2bVIxRFJLVFRSc1drOGZDa3o1b2RRMFJFUklKQVRXMGQ3NjlhVDNsRmxkbFJKTWlGaFRwWVBIOE9LVWtEelk0aUlpSWkvWnlLY2tUNkthL1hSM0haU1k0VkZuTzhzSVNUNWIzUUZhU1gyTzAyMGxPU0dKU2F6T0QwRkdLam84eU9aSjdxR3ZqMjNWQmZiM1lTa2Y0ckxRVisrekRZYkdZbjZWV05ubHAyVjM1SWR2bHk5bGV2eCtOem4zMXVSUFJNdmpucWFSUFRCWTVHajR0dmJIbUtTcGYrM2hhUndQTGRrVXRZa0R6TzdCZ2lJaUlTQkR3ZUQ2czNiQ1B2U0lIWlVTUklKUTZJNStvRmM0a0lEek03aW9pSWlBZ2FvQ25TenhTY0tHYi93U1BrbnlqQzQrbWJjVlE5emUzMmtIKzhpUHpqUmJBRm9pTWpHSjQ1bURFamh4RVRGV2wydkw0VkV3MWZ1QlgrMzkvTlRpTFNmMzNycTBGYmtOUGNFZWNEY3F2V3Rya3UxQnJlaDZrQzI3K09ybEZCam9nRXBHY09yMkxtZ0JGRTJrUE5qaUlpSWlJQnptYXpzZkRTbVdRT1RtUHQ1aDAwTnJZeDVsdWtpNnhXSzlNbWptSEsrTkZZTEJhejQ0aUlpSWdBNnBRajBpL1UxVGV3NytBUjloMDhRbTFkZzlseGVsVmFjaUpqc29ZeGJFZzZWcXZWN0RoOTU0Yy9nME5IekU0aDB2L01ud2ZmL3FyWktYcFVrN2VlM1JVcnlTNWZ6cjdxZFMwNjRweGhzOWdaRlRPSHlRbUxHUiszZ0RCYlArNVkxZ1dIYWt1NGU4ZS96STRoSXRKdFY2Uk00RnRaaTgyT0lTSWlJa0dreWVsaTNlWWQ2cG9qRjIxZ1FqeFh6SnRKYkV5MDJWRkVSRVJFV2xCUmpraVE4dnA4NUI4ckpEZnZDTWNLaTgyTzArZENIU0dNSERhRXNhT0dFOWNmZmhETFB3YjMvQmk4K2l0ZHBNOUVSTUNUajBNUWpkRDcrOEh2c2FmeW96YWZIeE03ajRueFZ6QXAva29WNG5TUkQvait0bWNwcUQ5cGRoUVJrWXZ5MEtUUE1qb216ZXdZSWlJaUVtU09GWmF3YXYwVzZoc2F6WTRpQWNadXR6Rno4bmdtak1reU80cUlpSWhJcTFTVUl4SmtmRDRmK3c4ZFpkdXVYR3JyTkI0RElDTTloVmxUSjVBUUYydDJsTjcxanhmZ3JmZk1UaUhTZjN6OURyaGl2dGtwZXRTZkQzeVZ2T3FOWi9kdEZqc2pZeTVoY3NKaUpzUXRWQ0hPUlhpN2NEdC9PL1NoMlRGRVJDNWFXbmc4ZjVoK08xWTBEa0JFUkVSNmxzdmxadVAyWGV3OWNOanNLQklnVXBJR3NuRHVES0tqSXMyT0lpSWlJdEltRmVXSUJKR0RSNDZ4TlR1SHFwcGFzNlA0cFdGREJqRmo4cmpnN1p6amRNS2Q5MEZ4aWRsSlJJTGZ1REZ3LzMxbXAraHhtMDYreGl2NXYyUmt6T3pUaFRpTFZJalRBeXFjZFh4enk5TTBlbDFtUnhFUjZSRmZHSG81TncyYVlYWU1FUkVSQ1ZMbGxWVnMzTGFMWTRWNmpVdGFGeDhiell6SjR4bWFrVzUyRkJFUkVaRU9xU2hISkFnY1BWYklscDA1bEZkV21SM0Y3MWtza0RWMENETW1qeU1xTXNMc09EMnZzQmgrK0ZOUXExK1IzcE00RUI1OUVBTG9McXlqdFR2SnJsaEJidFZhN2hyM01pR1cwRmJYT2IwTmVIMGVGZUwwc0YvbnZzbUdrd2ZNamlFaTBtTWNWanRQVHIrRGdhRkJXdXd1SWlJaWZxR2s3QlRydDJaVGVyTGM3Q2ppSjZLaklwZythUnhaUTRkZ1VlTkdFUkVSQ1JBcXloRUpZTFYxOVh5MGJndUZKV1ZtUndrNFZxdUZxUlBHTW1YOGFLeldJUHNKYnM5ZWVPQmg4T3F2ZDVFZUZ4b0tqejBJcVNrOWNyb0dUelhodHBnZU9kZjVqdFptazEyeG5PeUs1VlE2bSs4dS9QeXdYek1sNGVwZXVhWmNhRWZGVVI3WTg0clpNVVJFZXR6VStLSDhkUHpOWnNjUUVSR1JmcURnUkRHYmQrem1WSVZ1U095dklzTERtRHBoREdPeWhnWGZhN2tpSWlJUzlGU1VJeEtBZkQ3WWxYdUFyVHR6Y0hzOFpzY0phSEd4MFN5Y081UEVBZkZtUitsWjc2MkF2LzNUN0JRaXdjVmlnWi84TDB3YTN5T25LM2VlNExHY1QzUGo0UDlsNXNBYmV1U2NaenJpbkYrSWM2NjVTYmR5YzBid2pkN3lWOS9aK25lT04raXVUaEVKVG85TS9od2pvMVBOamlFaUlpTDl4S0g4NDJ6WnNZZXFtbHF6bzBnZkNYV0VNSG5jYU1hUEdZSGRaak03am9pSWlFaTNxQ2hISk1CVVZOV3djdTFHM1JuU3d5YU15V0xtbFBIQjljUGRuLzhHSzFlWm5VSWtlSHo1TmxpNnVFZE8xZUNwNXNsOWQxRFlzQitBcTlLK3p0VnAzK3pXdWZMcmRyR3pmQm5aRlN1b2RCYTN1aVl4TEpQSjhWY3hPV0V4cWVGWjNjNHRYWk5iZllMN3NsODBPNGFJU0srNUxHa01QeGkxMU93WUlpSWkwby80ZkQ3eWp4ZVJjK0FReHd0YnZ4bEZBdCtBK0ZqR2pScE8xdEFoMk8xQjlIcXRpSWlJOUV0MnN3T0lTT2Z0enMxajQvWmRlRFdXcU1mdHpzMGovMWdoVnkrWVMzeGM3NHlTNlhOZit6SVVsMEJPcnRsSlJBTGZnc3Q2ckNBSDRNbDl0MVBZY09Ecy9vUzRoVjA2dnNwVndxcmlmN1pmaUJNNmhFa0pWekVwL2dyU0k4WmNWRjdwbm5kT2JEYzdnb2hJci9xNGRCLy9NM3dSMGZZd3M2T0lpSWhJUDJHeFdNZ2NuRWJtNERTcWErdll1LzhRK3c0ZW9jbnBNanVhWENTcjFjcndJWU1ZTjJvNHlZa0R6STRqSWlJaTBtUFVLVWNrQURoZExsYXUzVVRCaWRiZmVKV2VZN1ZhbVROOUV1TkdEVGM3U3M5b2JJTC9leFJ5OTV1ZFJDUnd6WjBOMy9zbTlORE04aGVQL0lRdHA5NDh1MzlyNWkrN1BMNnF3bG5NTDNkZGRjSGpad3B4Smljc0ppMTg1RVZubGU2cmROVnp4OFkvNDBYLzFlNUlWblFLbnh3OG02Y09yZVJrVTQzWmNZTGEwTWhFcGlVTVoyWEpiaXFjZFdiSGtTRHhtU0Z6K1hUR0pXYkhFQkVSa1g3TTQvRnlLUDhZZS9ZZHBPeFVoZGx4cEl1aW95SVlteldjMFZsRENRdDFtQjFIUkVSRXBNZXBLRWZFejVXZHFtRFpxdlhVMVRlWUhhVmZ5VWhQWWRHOFdUaENRc3lPY3ZGY0x2ajFFN0JqbDlsSlJBTFBGZlBoYTdlRHBXY0tjbDR2ZUlRMXBjK2YzYjloOEQxY252ejVicDNyaWR6UFVWQzNtNEdoR1V4T1dNemtoS3RJQ3gvVkl6bmw0cjJRdjQ2WEN6YVlIY092WlVXbmN1dVFPVXlOSHdyQXVwUDdlU3ozTFpOVEJiZDd4bHpQbklFajhlSmpXL2xoM2o2eGpWMlZCV2JIa2dBWEd4TEIzMlo5SFp2RmFuWVVFUkVSRVNxcWFqaDRwSUNEUnd1b3JsRWh1cjhLZFRnWU5tUVFJNFlPSmkwNTBldzRJaUlpSXIxS1JUa2lmbXpQdm9PczI3TFQ3Qmo5Vm1SRU9Fc1dYc3FBK0Zpem8xdzhqd2VlK0JOczJHeDJFcEhBY2ZQMThKbFA5ZGpwTnA5OGc1ZU8vdlRzL293QjEvT1pvUTllc0s3T1hjR084dmZ4K056dEZ1d2NydDFPcURWY282bjhrTWZuNVVzYi8wU3R1OUhzS0g3dHp0SFhNaTl4ZEl2SGZyTHJKWEtxanB1VUNDTHRvWHhxOEd6VHJuKytvM1ZsckNyZDJ5UG5TZzJMNDQ4ejdzQktjNUhoVTRkVzhtN2hqZ3ZXMmkwMjdMMWNZTkhvMVhpQllITFg2R3U1OUx6dlp4RVJFUkd6bFoycU9GMmdjNHo2QnYxOFpyWVF1NTNNd1dtTUdKckJvTFJrckQxMEE1U0lpSWlJdjFOUmpvaWYycmg5TjlrNUdqbGt0aEM3bldzV3pTTWxLUWptR1B0ODhPZW40Y00xWmljUjhYOTNmQUdXWE5sanA5dGQrU0hQSFB6KzJmM3hjUXU0ZmNUdnp1N1h1U3ZZV2JHY25lWExPRnl6RFI4K3dtM1IvSEx5R3F3V1c0L2xrTDZ4dW5RdlQreC8xK3dZZm05QWFEUlBUcitkVUd0elY3cUR0Y1hjcytNNTB6SWxoY2J3bDVsZk5lMzY1OXR3OGdDL3puMno0NFdkOEsyc3hWeVJNdUhzZm5GakZkL2UramM4UG0rSGEzdkRsemYraVVwWGZhOWU0NHlwOFVQNTVzakZmWEl0Z0ZjS052SitVZjhxckI4VDgvL1p1Ky9vdHRMelhQUVBlaUVCRUFSNzc3MUlwSHFYcG1tcXB0Z1pUMkk3ZGh3bmNZbmJTZk95Zlp0ejR0d2tUcHhpM3h3ZmQ4ZGxZbnQ2MFZUMVNrbVVTSkVVS2ZZbU5wQUVRUFIyLzZBR0VzUk9ndGdBK1B6V3dpTDMzdC8rOWdPTnhBR0JkNzlmSnY2dTlqbWhZeEFSRVJITnkrOEhSc2JHY2JPbkg5MTlnM0M2V0NBZUxoS3hHRGxaNlNqS3kwWnVWZ1lrRW5aWEpDSWlvbzFIS25RQUlncm05d1BIenphZ283dFA2Q2dFd08zeDROVjNUdURoZzd1UmxaRXFkSnkxRVltQXozNGFVS21BMTk4U09nMVI1UHI4bndBSDlvWnN1aUhiRGZ5cTUwNkhuQXhWQ1o3TC8yYWdFT2ZhNU52b3NseUdIOEVmak51OUZuU1l6NkZNdHlka1dTZzhYcCtuOHdqTlpYUmE4TkpnQTU3TjJSWFlWeFNmaHUyR1lsd3czaFF3V2V6UnkrTndJTFVpYU44dmVrL05XNUFUQ1VSQVVMSFdhcm45WG5qOVBpZ2tNaGprOFdzUHRreHFxVHhzMTRvVWJlWWhETmlNeUZiSFFDRTdFUkVSeFJ5UkNFaFBUVVo2YWpMMmJxL0QyTVFrQm0rTlltQjRGR01UaytCOXk2R2xUOUFpS3owVldlbXB5RWhOaGxUS200MklpSWhvWTJOUkRsRUU4ZnA4ZVB2NE9mUVAzUkk2Q3QzRjUvUGhqZmRQNDlDZWJTakt5eFk2enRwOThxTkFRZ0x3aStlRlRrSVVXU1FTNE11ZkEzWnNEZG1VazY0aGZMZjlVM0I0TFFDQU5GVWh0aVE5amg5M2ZnVmRsa3R6Q25FQVFDNVdvU0poSHpicEgwS2hOblJaS0R5NlprWngwOEwvankvWEN3TVhjVjlxTlpJVW1zQyszOC9iall2R20rRGI0cUh6Wk5aV1NPL3F1dFUxTTRyVDR6Y0VUTFM0YkhVUy9yWCtFMnVlNStlOUovSENBSmZ1REpkWEJpL2hjMkhzU0VSRVJFUzBHaUtSQ0tuSkJxUW1HMUJmVXdHM3g0UGhrWEVNM2hyRjRQQW9wczBXb1NOR0hiVktpY3owRkdTbHB5STdJdzBxcFVMb1NFUkVSRVFSaFVVNVJCSEM3ZmJnOWZkT1lYVGNLSFFVbW9mZjc4ZDdweTdBNFhDaXFxeEk2RGhyOTlSalFGWUc4SjN2QVU2bjBHbUloSmVnQS83eWkwQnBjY2ltdEh2TitOSE5Md1VLY3NRaUNVWnMzWGhsNE50enh0NHB4SGtRNVFuN0lCUHhEYXhvZGRIWUtYU0VkZkduUlE4Z1VSNjNMbk83L2Q2ZzdSeDFFdjd2bXQrRDNlTUs2WFV1VFhiam5aR21GWjNqOW52eDhiUC9FZEljaTNrd3ZSYWZMRGdRMGprTkNnME9wMjhLMnZmVDdoT0xudE51SG9aTUhMcTdXVGZyODZHVnFRTGJQdmpoRWJCTFQ3dGxHTDB6NHdzZVQxVWxZRk5DYm1DN3czSUxQVE5qeXg2L1VaMDMzc1Rud0tJY0lpSWlpaTR5cVJTNVdlbkl6VW9IQU5qc0RneVBqR0ZrM0lqUmNTTW1KcWNGVGhoNWRKcDRwQ1FuSWpYSmdMU1VKQmowT3FFakVSRVJFVVUwRnVVUVJRQ2Z6NGZYM2oySnNZbEpvYVBRRXM0MFhJVklMRUpsU2FIUVVkWnVheDN3VDM4TC9QMi9BRVBEUXFjaEVrNUZHZkFYZnc1b3RTR2IwdTQxNDdzM1BvVmhlL3Z0UFg1NGZSNklSS0xBR0xsWWhRcmRYbXhLZklpRk9ER2tlYnBmNkFqcllwTStGMm5LaExCZHIxcVhFL0k1SjV5cnUrUFY0WE9IT01uQ1BQY1VLSVhDYzdtN0lSZmYrYlh2Z3ZFbW1rMkwvejE5ZDdRWjc0NDJoK1Q2KzFMS3NUOGxlT21zWC9lZHdZekhFWkw1VitQY3hFMjhQTml3NFBHZFNTVkJSVFlYakRjWDdiaHo3L2lOYXNialFLOTFISGx4eVVKSElTSWlJbG8xdFVxSm92d2NGT1hQL2s3aTlmb3dicHpFNkxnUm94T3pYMjEyNFY3TGhwdGNKa1ZLVWlKU2tneTNPd3dsUWlIZmVNdTFFaEVSRWEwRmkzS0lJc0E3SjgreklDZUtuTDdRaUhpMXp2b0psUUFBSUFCSlJFRlVPbkFIVFZSTFR3UCs4WnZBOTM0QW5ENG5kQnFpOEh2bUNQRHNNNEJZdFBUWUZmTUhmeWVhN1phVEUxZU5lc1BEMkpiME5BdHhZb3piNzBXN21VV09GRG15VklrNG1Gb1oyUGI0dmZoSjkvR3dYYjlNbTRIUGx4d08ybmQxdWcrLzdUKy82SGxtdDIzQm9wa2toUmE3azBzRDI1MHpJMmlaSHBoM2JJZVpTOG1GMi9YcGZoYmxFQkVSVVV5UlNNUklTMGxDV2twU1lOK00xUWJqbEFrbXN3WG1HU3NzTTFhWUxkYW9YdnBLRTZlR1JoTUhiWHc4dEpvNGFEWHgwT3MwU0V4Z0Z4d2lJaUtpdFdKUkRwSEF6bDl1UXU4QVA4Q0xOdStjUEljakR4MUVza0V2ZEpTMWs4dUJMMzBXcUtvQWZ2Z3p3QjIramdCRWdvbVBBNzd5ZWFDbWFsMm1WMG0wZURMbnIvRzk5azhCQUVTWUxmcngrYjNvbmJtSzNwbXJlSDN3UDVDcExrV1JaaXN5MVdYSVVKY2dVWjY1TG5rb1BGcW1CK0M3cXhncmxqaTg3ckIyakZrUDl5NlR0UkY4Tkg4dnhMaFRkUGpxMEJXTU9FeGh1WGFHU28rdlZqd0ZtZWpPTWxnakRoUCt1ZTIxSmYrVlRMdHQrRW5QL0V0c1ZlbXlnNHB5V3FZSEZoeEw0ZGMwM1kvSE11dUZqa0ZFUkVTMHJ1TGoxSWlQVXdPWWU4T2UxV2FIMldLRmVXWUdNMVliYkhZSEhFNFhIQTRuSEU0bkhFNVhXRHZ0S0JWeUtCVUtLSld6WDFWS0JaUktCZUxWYW1qajQ2RFJ4RUduaVE5YkhpSWlJcUtOaUVVNVJBSnF1OW1OYTYwZFFzZWdWZkI2ZlhqanZWTjQrcEg3b1lsWEN4MG5OTzQvQUJRWEF2L3Z2d0JqNDBLbklWby9SUVhBWDMwSlNGei9vcnBDVFQyR2JPMXdlR2ZtSEhONExlaXlYRUtYNVZKZ24xS2lRYWE2RkZzTlI3QXQ2Y2k2NTZQUWFvclJwYXNBNE10WGZycmljMlFpQ2ZUeU9JdzV6U0hMSVJWSjFtV0pwMWhVcnMzRWRrTnhZSHZLWmNWditzUFRGUzlEcGNmZjFud0VXcGtxc00vbWRlSi9YdjhkTEI1N1dES1FNSnFuKytHRFA2Z1lqSWlJaUdnamlWT3JFS2RXSVQwMWFkRnhMcmNiRG9jTERxY1RUcGNiYnJjYkxyY0hicmNiYm84SEx0ZnRyMjQzM0c0UDNCNFBwQklKWkRJWjVESXBaRklwNUhJWlpGSXBaRElaWkRJcDVESVo1REpab0FCSHFlQXlVMFJFUkVTUmdFVTVSQUlabTVqRXlmTlhoSTVCYStCd3V2RG1zZFA0MEtQM1F5d1dDeDBuTkhLemdYLytGdkNMNTRHajd3TCsyT3o0UUJ1VVRBWjgrRW5neWNlQU1QeWJMZEpzUlZIcGp3RUFrNjRoRE5uYU1XUzdnUzVMdzVLRk9vbnlEQmJsUktIbUdDN0tXYWxpVFRxK1VQb3dwQ0l4L3NlVm44SG1kWVZrM2s4V0hFQ21PaEgvZWZQdHNIVjhpVVppaVBCbnhROEU3ZnR4OTNIWTcvbnZJSVlJWDZ0NkdwZU1YWGgzcERrazNZVFNsQW40ZjJxZWhWNGVGOWpuOW52eDl5MHZZOURPNVZwam5jUG5SdmZNS0lyaTA0U09Ra1JFUkJUUlBpaWcwV3JpbGg1TVJFUkVSRkdOUlRsRUFuQzdQWGo3UkhqdVZLYjFOVFZ0eHZrcnpkaTFwVmJvS0tHalZBQ2Yramh3WUMvd2IvOEpESEY1TllvQjVhWEE1LzhFU0UwUjVQS0o4a3dreWpOUm5YQW9zRyt4UXAwTWRlbENVMUdFY3ZqYzZKd1pFVHFHNE1RUTRhUDVlM0VrYTJ1Z1U4WVhTeC9CdDFwZld2UGMyV29ERG1kc2doZ2kvR3Y5Si9GOC8xbThOTkFRczB1R3JjVVRXVnVRbzc1eloyN1RkRDlPamJmTkdmZGdlZzNxOVBtbzArZmp3ems3OGVMZ1JidzVmSFhWM1lnSzRsUHc5Y3BuZ2dweXZINGYvckgxRlRTYldMUzJVVFJQRDdBb2g0aUlpSWlJaUlpSTZEWVc1UkFKNFAwekYyRzFzWFYvckdodXU0bWN6SFJrcFlmK3cvNGgydzBNMmRxRjZaaFJtQTk4KysrQWwxOERmdk1TNFBHRVB3UFJXc1dwZ1QvOGZlRFFmcUdUekxGWW9VNG1pM0tpVHROVW45QVJJb0lQZm1TbzlFRkwxMnd6Rk9HcHJHMTRjZkRpbXViK1ZPR2h3THh5c1JRZnk5c0hwVmlHWC9hZFdkTzhzY2FnME9EWjNGMkJiWS9maSs5M3ZqdG5uRW9peDBkeWR3ZTI5Zkk0SEVxdHdodkRqYXU2N3BiRUF2eVA4c2VoRk1zQys3eCtILzZsL1hVMFRIYXRhczcxVWhTZmlrT3BsUXNlTDd5bm9LUXdQbTFGNHplNjY5UDllQ3BycTlBeGlJaUlpSWlJaUlpSUlnS0xjb2pDcktPckQ3MEQ3RHdTYTk0N2RSN1BIamtja3JXYTdWNHpHaVpld2NXSmx6RnNiNGRTb2tHMS9pQlVFbTBJa3E2UVZBSThjd1RZdFIzNDNnK0F0dmJ3WnlCYXJWM2JnVC8rUTBDckVUckpzbjFRcUVQUmgwdFgzZkh2SFVkUlVKZUtaTVdkLzI5OU5IOHZPaXpEYURFTnJtck83WVppMUNia0J1Mjc1WmpHQzJzczlJbEZueTQ4RkZRWTgrTEFSUXpOczJ6VWgzTjJRQ2RUQjdaOThPTzdIVy9CNi9ldCtKcEhNcmZnNHdYN2c0cXgzSDR2L3JIMWxZZ3J5QUdBUGNsbDJKTmN0dXp4dTVKS3NDdXBaQjBUeFpaVzB5QzhmaDhrb2hoWjNwV0lpSWlJaUlpSWlHZ04rQzRaVVJoWlptdzRkZUdLMERGb0hUaWNMcng3OHZ5YTVtaWVmaDgvNnZ3aXZ0YTRCeThOL0FPRzdiTUZNQTZ2QmMxVHgwSVJjL1hTMDRCdmZoMzR6S2NBdFhycDhVUkNTdFFEMy9ncjRDdWZqNnFDSElwdS9UYWowQkVpaHRYanhMZmJYZ3RhVmtvTUViNWMraWppcElvVnp5Y1ZTZkNKZ2dOQit6eCtMNzdkOWlvY1h2ZWE4OGFTUTZsVjJHNG9EbXdQMm96NDcvNjVyMDh5VkhvOG5sa2Z0Ty9Wb2NzclhvSk5JMVhpYTVWUDRSTUZCNElLY2dEZzVGZ2JMazkycjJnK2lnME9ueHZqVHJQUU1ZaUlpSWlJaUlpSWlDSUNPK1VRaGRHeHN4Zmg4WHFGamtIclpHaGtERGQ3K2xHY243UHNjeVpkUXpnNStndGNuSGdaRHE5bDNqRmJEVTlFemxJMjl4MEE2amNEdjNrUmVPczlvZE1RQlZNb2dNY2ZCcDU4REZDdS9JTi9vclV3dTIxQ1I0Z283WlpoL0tiL0hKN051Yk9Na2tHaHdlZUtIOEkvdEwyeW9ybCtMMmNIMHBTNm9IMC83em1GcnBuUmtHU05GU2tLSGY2NDhNNXllRDc0OFI4ZGI4SGpuL3ZhODlORjkwTXFrZ1MyUngwbS9MTDM5SXF1VjVPUWd5K1VQQXlEWXY3aXgvdFNxMUNweThLditzN2cxRmpiWFNWYXRCR1kzRGFrS1JPRWprRkVSRVJFUkVSRVJDUTRGdVVRaFVuLzBBaHVqVTRJSFlQVzJmbkxUU2pJeVlKRXNuQWpNcnZYak92VHgzQmk1TDhDM1hEdWxhRXF3YjdVandtM2JOVmlFblRBcHo4QlBQVTQ4SnVYZ0dNbkFkL0tsN29nQ2htNUhIamtRZURKUjRINGVLSFQwQVpsWWxIT0hQL2RkdzcxaVFVb2lrOEw3TnVaVklJSDBtcnd6a2pUc3ViSWpVdkdVOW5iZy9aZG11ekNLME9YUXBwMUlSS1JHSi9JM3grV2F3RkFmbnpLcXM0VFE0UXZsejBLbGVUT01wcXZEMTFCdXlWNHlWUVJnRjFKcGRoMHoxSmczN3Y1Tmx3K3o3S3VwWkdxOE1tQ0F6aVlXam5ubUEvK29JNDVhY29FZkxuMFVUeVR2UjIvNkQyTmk4Yk9GVHlyOWZPVG5oTjRlYkJod2VNN2swcndWK1ZQQkxaLzNuc1NMd3dzdkZUYXZlTUpNTG40TTVHSWlJaUlpSWlJaUFoZ1VRNVJXUGo5ZnB4cGFCUTZCb1dCemU1QVUxc0hObGVWelRrMjZSckNLd1AvakthcGQrWTlWeTlQUjNYQ0lleEwreWdTNVpuckhYWHRrZ3l6eTFrOTh3VHc2OThCcDg0Q2Z0NEhUMkVra3dFUEhnS2VPY0pscWtod1V5NnIwQkVpamc5Ky9GdjdtL2gyM2NjaHU5MlZ4ZTMzUWlhV0xISG1MREZFK0Z6eFE1Q0s3aFM2ampsTitFNzdHK3VTZDZFTVI3SzJodTE2cTdVenFRUmwyb3lnZlh0VHlyRTNwUnhTa1JoU3NRUXlrUVFTMGR5aTRiZEhtdEEwM2Jma05jUVE0VkJhRlQ2V3R3OWFtU3JvbUIvQUswT1g4TkxBUlR5VHN3T0gwemNGL1hmTFVTZmhxeFZQb3MwOGhKLzFuTUFOOHpBb3RwbmRkcUVqRUJFUkVSR1J3Snd1Tnh3T0p4eE9KK3dPSnh4T0Z4eE9KendlTHp3ZUQ3dytIN3hlSDN3K0g3dys3NTN2YjM4VmlVU1FTTVFRaThXUVNDU1FpTVZ6dHFWU0NaUUtCWlFLT1pSS0JaUUtCVlRLMlFjUkVWR2tZRkVPVVJpMDN1eUcyY0lQNnphS0s4MXRLQ3ZLbi9lRi8zd0ZPWm1xVXVScjYxR2JjRDhLTlZ2Q0VURzBVcEtCTC96WmJHSEU4NzhEemw0UU9oSEZPcWxrZGltMUR6MEo2TGswQmduUDZuRUtIU0ZpRGRpTStGMy9CWHdrZHhkNnJlUDRseHV2bzkrMnZNNkJqMmR0UWJIbVRwY2R0OStMZjJoOWhYL2U4K2l6anMvWmx5QlRMM25ldU5PTUgzY2ZXM0xjenFRUy9FSGVIbVNxRXVjY003bHQrTGYyTjNGbHFnY0E4TU91OS9IbWNDTStVWEFBV3hNTGc4YVdhelB4cmRyZnh3WGpUZnlzNXlTRzdWTkxYcHVpRTd1SEVSRVJFUkhGTnJ2RENmT01GUmJMRE13elZwZ3RNN0RNMkdCM09HQjN1dUJ3Q1ArN3Uxd21nMUlwaDBxcFJKeGFCWjBtSHByNE9HZzFjZERHeDBNVHYvVHZ6VVJFUktIQW9oeWlkZVp5ZTNDeDhiclFNU2lNUEI0dkdxNjJZTitPdXFEOWs4N2d1OEw5bU8wcU0yUnZ4NUM5SGFkSGZ3a0EwTXN6a0tqSVFKRm1LeElWR1VpVVowWkhzVTVtT3ZDVno4OFc1L3o2dDBEREZhRVRVYXdSaTRFRGU0SGZlMnEyVXhOUmhOaUlIejVMUlpLZ1RpaUxlV1A0Q2tRaTRMV2hLL0Q0dkZDS1pVdWVrNlRVNHJuY1hVSDdmdEZ6Q2tPMnlXV2RmeStYendNZllyZWIyNkI5RXVOT001SVZ5MS95MGcvZzM5dVB3dUYxejN0Y0loSmpWMUlwbnN6YWlvSUZsdFU2TjlHQi85MzEzcHhPVWNQMktmeGR5NHVvU2NqRnB3c1BJVXNkL0RON3U2RVk5WW1GT0RyY2lPZjd6MkhHNDFoMmJvb083SlJEUkVSRVJCUWJUSllaakk0Yk1UbGxnc2t5QS9QdEloeVB4eXQwdENXNTNHNjQzTzVGYjVqV2ZsQ2tvNG1IWHFkRlNsSWlVcExtM3BCQ1JFUzBGaXpLSVZwbnJSMWRjTG5tLzdDRFlsZmJ6VzdVVlpjalB1N084ZzZkbG9hNUEvMEFSTUc3cGx6RG1ISU5vOHR5S1dqL1owdC9pQ0pONUMraGdkeHM0SysvREF6ZEFsNTdFemh4Qm5DNWhFNUYwU3crSG5qZ0FQRHdnMENpWHVnMFJITnN4QStmdjFqNk1QWWt6MTJxY1RIUDV1eGFldEFpUGxGd0FKOG9PTENxYzcvUjlEeXVtd1pXZko3Yjc4WEh6LzdIcXE2NUdnK20xK0tUcTN5T1o4ZmJVWmRZQUl2YkRvdkhqaG1QRXpNZUI2d2VKencrRDU3TDJ4TllSZ3dBM2h4dVJMT3BmODQ4T3BrYTk2ZFY0NUdNelVpVXg4OTdyVnVPYVh5LzgxMWNuZXBkTkZQVGRCKytkT1duZUN5ekhzL203SVJLSWc4Y2s0ckVlQ3l6SGdkU0svR3J2ak00T253MXFIRHFROWs3VUoyUVBXZk9PS2t5YUh0WGNpbnlGeWdhK3J1V2wrRDA4WFc0RURaaXNTSVJFUkVSVWJSenV6MFlNMDVpZE55STBmRkpqRTBZNFhERzl2dTY1aGtyekROVzROWllZSjlFTEVhU1FZL1VaQU5Ta3hLUmxwSUV0VXE1eUN4RVJFU0xZMUVPMFRyeSs0SHJOenFGamtFQ2Flbm94UGJOMVlIdHd4bWZSYUk4RTcvdS9RWUFRQVFSSUFJcUV3NUNCR0RTT1lSaGU4ZUM4MFZGUWM3ZE10T0JQLzBqNEdQUEFlOGVBNDYrQzR6TlhWNkRhRUc1T2NBakR3RDdkZ095bFhmR0lBb1hrNXRMVk1ZS3A4K0RwdW0rd0xiSDc0TWpqRVVkSTQ3cG9PdjN6ck1zMVVKKzBuTUNQK2s1TWUreFR4ZmVGMVNRYzhzeGpaL2VOVll1bG1LN29SZ0hVaXRRbTVBTHlRSmRrR3hlSjE0Y2FNQkxndzN3K0pkM1Y2VFg3OFBMZ3cwNE9kYUtUeFVjd3U3azBxRGo4VklsUGwxNEh4NU1xOEVQdXQ0UEZFL2x4aVdoSmlGM3lmbVRGZG9GT3dSSlJXSUkzekI5WXpLektJZUlpSWlJS09JNVhTNE1ESTFnZUhRQ0krTVRtSm8yQ3gwcEluaDl2dHVGU2NiQVByVktpZFJrQTlKVGs1R1ZuZ3E5VGlOZ1FpSWlpallzeWlGYVJ6MERRN0RhTnQ3ZDh6U3JyYU1iVzJvcklSSGYrV0JyVzlJUlpLcEw4ZDMyUDRMRE93TUFhSmsraHEyR0kvaUx5bjhGQUF6WmJtRFNOWXdoMncwTTI5b3g2UnlDM1dzUjVEbUVoRm9GUFBFSThOakR3T1ZHNEkyM2dPWldvVk5ScEJLTGdXMzF3Q01QQWhVcjY4SkJKQlRUQnV5VUU2dE1iaHYreitiZkNIYjlpOFpPWERTR3RxQzdKaUVYRDJkc0RteDcvVDc4Yzl0cmNQazhnWDJiOVhuNFN0bWpDODVoODdydyt0Qmx2RHgwQ1ZiUDZzcGNwbHhXL05PTlYvSGVhRFArdE9nQnBDcDFRY2R6NDVMeDFjb244Wm1HSDJ6STdsT3hocDF5aUlpSWlJZ2lqOC9ueDhqWUJBWnVqV0J3ZUJRVGs5TkNSNG9hTnJzRFBmMUQ2T2tmQWdERXFWWEl6a2hGZGtZYXN0SlRJWmZ6aGtJaUlsb1lpM0tJMWxGejIwMmhJNUNBbkM0M2JuYjNvYXdvUDJoL3Byb00zNmc1aXUvZStLTkFaNXdHNDh1WWRBM2hqNHErZzB4MUdUTFZaYWhPT0NSRTdQVWpGZ0ZiNjJZZkEwUEFhMGVCTStjQmgwUG9aQlFKRW5UQXdiMWNvb3Fpa3RmdkV6cUM0TnJOdzdoaEhoSTZ4b0ltbkJ2emJqK05WSWt2bEJ3T1dpbnpWMzFuMERrekVqVHVnckVUTHc1ZXhGTloyNEwyV3p3T0hCMitpbGVHTG1IR0U1ci9YemRPOWVJTGwzK01qK1R1eHBHc0xSRGZsZTdmMjQ4R0NuTEdIT1o1T3dVcEpUS2tLUk1DMnlhM0RWT3UrYnRWZVRIL3Y4MlA1dTNCUjNJWFhrNU5mTS9hb3MvbDdzYUhjM1l1ZXp3QkxxOW42VUZFUkVSRVJMVHVwazBXRE53YXhlRHdDSVpIeCtIeExLL3JLUzNPYXJQalJtY3ZiblRPTHV1Y2JOQWpPeU1OMlJtcFNFMDJRQ1RpNzRsRVJIUUhpM0tJMXNtVXlZS1JzUW1oWTVEQW1sbzc1aFRsQUlCS29zWG55bjZFbC9yL0FRM0dWd0FBWFpaTCtPNk5UK0c1L0c4aVV4M2pIVUt5TTRIUGZBcjQ5Q2VBcTAyenhUa05sd0VIRjVuWVVEVHh3STZ0d0s0ZFFGVTV3RjlXS1VwcHBTcWhJd2p1Nm5RdmZ0MTNWdWdZZEk4dmxqNENnK0pPUyszcnBnRzhNSEJoM3JHLzdEMk5MWW1GeUZZYjBEMHpoamVIRzNGeXZDMm9vMDZvdUh3ZS9Lem5CTTVOdE9QUFN4NUd0dHFBVjRZdTRienhUa0g3ejN0UDR1ZTlKK2VjVzZYTHhqZHJuZzFzSHg5dFdYRFpyb1ZJUlJKSTcxck9LOVRqQ2RESStIT1JpSWlJaUVnb0pzc01ibmIzbzdPbkh5YkxqTkJ4Tm9SeDR4VEdqVk80MHR3R3VWeUd3dHdzRk9YbElEMDFtVzk1RWhFUmkzS0kxa3Zielc2aEkxQUVtREpaWUp3eXdhRFh6VG1ta21qeFhQN2ZRcS9Jd052RC93a0FHTGEzNDd2dHM0VTVNZGNwWno1U0NiQmw4K3pEN1FZdVg1MHQwTG5jQ0xqY1FxZWo5UkNuQnJadkFYWnRCMnFxWnBlcklvcHlXamsvZktiSTgxVFdOdFFuRmdTMlp6d09mT2ZHNi9Bdk1ON2o5K0ZmYnJ3R3BVU090akIxUGJwcEdjRlhydndVRDZUVjRPMlJwckJjazhKREoxTUxIWUdJaUlpSWFFT3gyUjI0MlROYmlNTmxxWVRsY3JuUmRyTUhiVGQ3b0ZZcFVaaVhqZUw4SENRYjJCMmNpR2lqWWxFTzBUcnA3WS9jSlJ3b3ZIb0hodVl0eXZuQTRZelBJbE5kaGwvMWZCME83d3djWGd0KzNQa2xQSm45VjlpWCt0RXdKaFdZVERiYk5XWEhWc0RwQkJxdXpCYm9ORFlCSGk2QkVOVlV5dGxseTNidEFEYlhBQkoyRzZEWXdnK2ZvOWNQdHY4WjRxU0trTXoxL3NoMS9PK3U5K2JzMTBpVitQNzJQdzNKTlFEZ3plRkcvS3huYmdlWnUxWHJjdkFIZVhzQzIzNEEvOXIrSm95dXhlK1E3SmxudWFqMTV2SDc4T2F0cTJHOVpyT3BIemZOSXdzZXoxVHJzZDFRSE5odU1RMmczWHhyMmVNSjBNbjVjNUdJaUlpSWFMMjUzQjUwOWZham83dWZYZnNqbE0zdVFIUGJUVFMzM1lSV0U0ZWl2QnlVRk9aQ3A0a1hPaG9SRVlVUmkzS0kxc0hrdEJrV3EwM29HQlFoZWdlR1VWOVRzZWlZNm9SRFNDejlFWDdVK1VWTXVXWS85SGxwNEIrZ2xHaXdMZWxJT0dKR0ZvVUMyTE56OXVGMEF0ZmJnR3ZOczQraGhUOFVvd2hTa0FmVVZnTzFWVUJaNld4WEpLSVl0UkdMY3U1ZEc5M25YNmovU21SVFNXUlFpbVVobVVzdVh1aFhLMUhJcmdFQXNpV1dVVXBUNnZDWEZVOUFJcnJUaWV6RmdZdTROTm0xN0d2VUpPVGlnYlRxVldkY3JsYlRZTmdMY2dEZzhtUVBYaDVzV1BENHpxU1NvQ0tiSzFNOWVHSGc0ckxIMDhiOHVVaEVSRVJFRkM1VEpqT2EyMjdpWms4L1BCNnYwSEZvbWN3V0s2NDB0K0ZLY3h1eU05SlFYVjZNN0l4VW9XTVJFVkVZc0NpSGFCMzBEa1IrbDV6WkQ5UDhXTTVuYUZLSkJHS3hHRDYvTDJ3djhrVWlFY1JpRWJ4ZVgxaXV0NTRtSnFkaHN6dWdWaWtYSFplcExzTmZWUDRHUCtyOElyb3NsMUdvcWQrWUJUbjNVaWlBK2syekR3Q1luQUt1TmdGWG00R21GbUNHNnlKSGhFVDluU0tjVGRWQVBPLzJvSTFEdXdFL2ZKYUtncGVlaTlhaW5GZ1RKMVhnYTVWUFF5Tzk4NXFqeFRTSVgvU2VDaG9uRVltUnJreEFwdHFBTEhVaU1sV0pNSHZzK0VuM2NRQkF1aW9CZTVMTDFqMnZOMHhkY3ZxczQvaEp6NG5BOXZYcC9uV2R2OVUwRU5MNW94R0xjb2lJaUlpSVFxK3pad0F0SFYzc2loTURCb1pITURBOEFwMG1IcFdsaFNndkxvQ1VOelVTRWNVc0Z1VVFyWVBlZ1dHaEl5eXFzclFRZTdadGh0bGl4YTllZW5QSjhmdDIxcU00UHdkOWc3ZHc5TmdaQUlCU3FZRGY1NGZUNVZxWGpJVjUyZGkvb3g3ZC9ZTTRkbWJoTzVtalJVLy9FQ3BMQzVjY3A1Sm84Ym5TSCtQbzhQZXdmeU10WGJVU2lYcmcwUDdaaDg4UDlQVE9GdWhjYXdiYWJ3SmUzaDBTRmdvRlVGbDJ1eENuR3NqS0VEb1JrV0JFQUxReUZjeHV1OUJSd2taNlQ3Y1dyei82aTJoOThPUFVXTnV5eHhzVUdsVHBzbGQ4SFp2WGlRYmo4cnZXSkN1MHFOQmxMVGxPTHBiaWE1VlBJMHR0Q094eitUdzRQdHFDaHpNMkkxMlZnSFNWSHVrcVBWSVUycUJPT2dEdzdrano4cDlFbEJtMlR5M2FHU2ZTNTQ5R1hMNktpSWlJaUNoMCtvZHU0Y1M1eTdEWkhVSkhvUkF6V1dadzl0STFYTHg2SFNVRnVhaXRLSVZXRXlkMExDSWlDakVXNVJDRm1NM3V3TGh4U3VnWUlmVkJkNXdQbHFvUWk4VTRmR0FYNHRRcXZIWDhMQ1ltcDBOK3plcXlJa2lsRXJnOW5wRFBMWVRlZ2VGbEZlVjg0SERHWjljeFRRd1JpNERDL05uSE0wOEFiamZRMnc5MGRRT2RQYk5maDRabmkzZG85U1FTSUNkNzlzKzVLQjhvTEFCeXN3R3hlT2x6aVRZSXJVeTlvWXB5Sk9MZ29oeVBQL29MSXIxK0g3N1Qvc2F5eDI5SkxGaFZVYzZFMDdLaTYreE1LbGxXVWM0WFNoOUd1VFl6YUo5Y0xNWG5TaDVhMW5YR25PWmxaeUphU2dJNzVSQVJFUkVSclluZkQzVDFEcUR4K2cxTVRwdUVqa1Byek9QeG9yV2pHNjBkM1NqS3o4YVcya3JvTk94RVRrUVVLMWlVUXhSaXQyS3dkYVQzZHVjUnNYaTJLRWVwa0VNcWxTSStUbzBuSHo2RTB4Y2FjYU96Wjg1NVdrMGM0dFZMdnlGdnRkbGhzdHhaZ2lnMTJZQ1VwRVQ0L1g0MHRYU0U2RmtJYTNoMFhPZ0lHNE5NQmhRWHpqNCs0SFFDUFgxQVp6ZlFkYnRRWjNoRXVJeVJUaXdDTWpPREMzRHljd0VwWHpJUUxTWkJwc1lnakVMSENKczRpU0pvMittTmpTTGFhQ1lYciszbjlLVFRFdmorblZ0Tk9ESGF1cXp6YXZXNStKdUtKd1BiN2VaaC9GL052MW5XdVo0WTZMQkU4K1B5VlVSRVJFUkVxK1AzKzlIUjNZY3J6VzB3VzZ4Q3h5RUJkUFlNb0t0M0FDVUZ1ZGhTVzRuNE9QNStSVVFVN2ZnSkcxR0lUY1ZnMWJybmRsR081SFpYREp2ZGdaZU92bytEdTdhaUlEY0wrM2ZXSXpVNUVhY3ZOTUxydS9QaFNsVnBFYXJMaTVlY3Y2VzlDNmN2TmdhMnQ5UldBSmp0elBQaHh4OWM5RnlmMzRjZi8vcmxGVCtuY1BQNWZMRE1XS0dKWit2SnNGTW9nTEtTMmNjSFhHNWdaSFQyY1dzVUdCbTU4NzF4Y3ZaV2xGZ21GZ0ZKU1VCNktwQjIrNUdlZHZ2N0ZCYmdFSzJDVnFZU09rSll4Y3VVUWR0MnIxT2dKUFNCbHVrQmJFMWN1aXVmeVczRG9HMFNRM1lqaG14VEdMWlBZZGcraVJIN25jNkhQdmpoOExtWGRWMlhMN2dnYXlYblV1elN5Zm1hbDRpSWlJaG9KWHgrUDlvN2U5QjQvUVlzTXphaDQ1REEvSDZndmFzUE43djdVVnFVaC9xYUNzU3BOOVo3VDBSRXNZU2Z1aEdGMk9SMDdMWCsvMkQ1S3ZGZFM5VjRQRjY4Yy9JOHRtMnV3dWFxTWhRWDVPTDZqVTRZcCtZV0pVMU9tMkcxMlJFZnA0SmVwNFZseG9wcDh3elVLaVVNZWwzUTJOUmtBN0xTVXdQYlVxbmszdW1DK1AzUnMzek81TFNaUlRtUlFpNERjckptSC9NWkhBYkd4b0NoVzhEb0dEQXlCa3hPQWliejdDTWE2Qk9BQkIyZzF3TXB5VUJxTXBDVkNhU21BQmxwUXFjamlqbDVjY2s0T3hFYjNkMldJMTRhWEpRejQrRzY5a0pyTVEwR2JVODRMZWkzVFdEUVpzVEE3Y2VnMVFqckJpdWcybTRvd3BabEZDdmRMVVdwRGRyZVlTaEJ1bEsvb2prYXAzbzIxTStFdTJsbEttanUrUmxCUkVSRVJFUUxhN3ZaalN2TmJaaXhicHhsc1dsNWZINC8ybTcyb08xbUR5cEtDckNsdGhJcXBXTHBFNG1JS0tLd0tJY294S2FpcUNoSExCWWhRYXVaOTVqTjdvRExQWHVYYzZCVGptUnVnY3pGeHV1dzJ1eHd1ejN6RnVRQVFGTnJPOXE3K2xCUlVvQzkyK3ZRMVR1SUM0M05LTTdQd2FFOTI0TEc3dHhTQ3dDWU1wbnh3aHZ2TFpoOS80NTZGT1huUk5XeVVGUFRadVJtcFFzZGc1WWpLMlAyVWJkcC91Tm15Mnh4anRrTVRKdnVGT3VZeklESkJGaHRnTnNOZUx5QTF3TjRQTFBmZXp5QTk2NnZqbnMrR0ZVcUFhbGt0bE9ONVBiWGU3ZGxNa0FURDJpMWdPNzJJMEUzKy9XRGZTeitJZ3E3V24wZWZ0bDNSdWdZWVNFWFMrZDg0RzUyODQxRG9YWFBqT0s3SFc5aHdHWkV2MjBDZHE5TDZFZ1JvVEErRGZlblZhOXBqbUpOR29vMUt5dG90WG9jRzdZb3B6NnhRT2dJUkVSRVJFUlJ3VGcxamZkUFg0ekpHMzBwOUZvN3V0SFpPNEJkVzJwUldwZ25kQndpSWxvQkZ1VVFoWkRmRDB5YkxVTEhXTGI0T0RXZVBmTFF2TWRPWGJpQzFvNXVBSURITTdzc3dYeEZPY0RzOGxPaFVGS1FpOVNrUkFDQVhxZEZXa29TQm9kSDU0eExTa3hBWVY0T2dObWlvR2d4YVlxOXBjMDJMSzFtOW9GTW9aTVFVWVFvMXFRalRxTFlFRjFJMHBRSmMvWk51bVlFU0VKMzg4R1BkMGViaFk1QmhOcUVYS0VqRUJFUkVSRkZOSS9YaTRhckxXaHU2NERmTDNRYWlpWXVseHZIejE3Q2pjNWVITnk5RlZyZW5FbEVGQldpWjkwWG9paGd0VVhmV3E4ZWozZmVoOC9uQ3hvREFMSUZscEpTeUdVdzZIWEl5VXlmc3h6VmNpa1ZjdXlvcndGd3A5dlFyaTIxRUl0RVFlTkVJaEgyNzl3Q2tRam82aDNBMk1Ua3FxNG5CQ3ZianhJUnhTd1JnT3FFSEtGamhFV2FLcmdveCszM1lzcGxGU2dOMFZ4S3NReGJFd3NSSjFIQTYvZkI3ZmV1Nk9IeCs0TG1DOFVjRzhrbVBlL1lKQ0lpSWlKYXlQRElPSjUvK1MwMHRiSWdoMVp2Wkd3Qy8vM0tXN2pXMmdFLy95SVJFVVU4ZHNvaENpR255eTEwaEJVeFc2ejQxVXR2TGpwR3BWUkFlWHVOVW9WQ2pxMmJLaEd2VmlNdVRoWDRLcjJyZzA1TFJ4ZE9YMmhjY1phOTIrdWdVaXBndGRueDB0SDM4ZGdEKzVGczBHTnpkVGt1TjdVR3htMnRyVVJTWWdKY2JnL09YcnEyNHVzSUtkcitmaEFSMGNwczB1Zmh2UEdtMERIV1hWRjg4REkrdCt4VEFpV2hVSk9LeEZGYlRKS2gwcU0rc1FEMWlRV28xR1ZCS3BMZ3E5ZCtpZWY3eitMNS9yTXJtbXRuVWduK3F2eUp3UFl2KzA3amhZR0xvWTRjay9MaWtxR1RxWVdPUVVSRVJFUVVjWnd1Tjg0MlhFVkhkNS9RVVNoR2VMMCtuTC9jaEk2dVhoemFzdzBHL2R6T3hrUkVGQmxZbEVNVVFxNFlLTHBJMEdwd1lOY1d4S2xWVUt0VUVJdnZkS3FSU2FXb3F5NmZjNDdQNTRmTmJzZU0xUWJMek1xN0JVbWxFaVRvTkFCbWw4MXl1VDA0ZGVFS25uN2tQdFRYbE9QVzZEaUdSOGVSbDUyQnpkVmxnWEVEMDFVY0FBQWdBRWxFUVZRMnUyT1Z6MUlZTHJkTDZBaEVSTFNPYWpkSWQ0aFNiWHJRZHA5MVhLQWt0RlpKQ2cwcWRkbW8wbVdqS2lFYmI5KzZoaGNIRzRTT3RTSmJESVhZa1ZTQ1ZPWGNibzBwU2gxdW1JY0ZTTFZ4YlpTZmcwUkVSRVJFS3pGdW5NTFJZMmVpN3Yxc2lnNlQwMmI4N3ZYM3NIdnJKbFNXRmdvZGg0aUk1c0dpSEtJUWNybWp2eWpINFhRaU5ka1EyUFo2ZlhDNlhGQ3JsQUNBcHRZT1dLdzJXRzJ6UlRoV20zM052MHg0UEY2OCt2WUpsSmNVb0cvd0ZvRFpYMVFhcjkvQTVxb3lQSGhnRnk1Y2FjS3VyWnNBQU8xZHZlanM2Vi9UTllVUUMwVmJSRVMwc0RTbERra0tEU2FjRnFHanJCdTFSSTV5WFZiUXZnN3pMWUhTMEVxSUlVSnVYQkxLdEprbzEyV2hYSnVKSklVbWFJek5HN2tGeEZLUkJDWGFkT3hOS1F2YW42bEtYUENjTEpWaHdXTzBQallsNUFvZGdZaUlpSWdvb25UMUR1RDlNeGZoODNHSklWby9mcjhmcHk4MlluVENpQU03dDBBc0Znc2RpWWlJN3NLaUhLSVFpb1dpQzRmVGhUZmVPd1diM1FHcnpRNkgwd1ZOZkJ4Ky82bUhBUUNOTGUxd09KenJjdDNHNWh0Qit4cXVYa2V5SVJGWjZTbll0Nk1lQURBOE9vNlQ1eStIL1ByaHdPV3JpSWhpWDUyK0FHK1BSTmZ5aWl1eEk2a1lNcEVrYU4vVmFiYmVqa1JhbVFvbG1neVVhdE5ScXMxQXNTWWRTckZzMFhPYzNzaDVyU0lUU1ZDcXpVQ0ZMZ3VWdW15VWFUTWdGeS8vMTlkaCt4UW1uT1oxVEVqM2tvb2txRXpJRmpvR0VSRVJFVkZFOFB2OU9IdnBHcTdmNkJRNkNtMGdON3Y3TVRWdHhzT0g5Z1J1dENZaUl1R3hLSWNvaEp5dXlMMjdlQ1VHaGtlRHR1Mk9PNTF3VkFyNW5LSWNuU1llanoyd0QxZWEyM0Nqc3dmK2U0cis1VElaVkVvRlpMTFpENEtrVWdsVVNnWGs4c1UvR0JLTHhUQlpMTWhLVHduc0d4bWJnUC9lQzBRUnQ4Y0RtWlEvZW9tSVl0VldRMndYNVR5VXZpbG91OTgyZ1VHYlVhQTA5QUc1V0lyQytGU1VhTkpSckVsSHNUWU5LWXE1eXprdHh1Rnp3K3kycjFQQ2xmbDh5V0hzVHltSDlKNENzTVhZdkM0MFQvZWhjYW9YalpNOUdHTkJUdGpWSk9UTUtkb2pJaUlpSXRxSUhFNFgzanArRmlOakUwSkhvUTFvWW5JYXYzbjFiVHh5MzE0a0cvUkN4eUVpSXJBb2h5aWtSQ0tSMEJIV2hjZmpoY2ZqaFZRcWdWcWx3cFFwZUZtT25WdHFFUitueHRaTlZlanFIWnl6ak5ldXJac0NTMDhCUUZWWkVhcktpaGE5WmxaNkt2YnVxSU0yUGc0QVlMTTdvRllwVVZkZGp0eXNERnk2MW9MZWdlRVFQY1B3aWVKNklpSWlXb2E2eEFJWUZCb1lZM0FKcTVxRVhKUm8wb1AySFI5dEZTaE42SWtBcENpMHl4NnZrNmxYZVIzUmlnb1hwS0tsVzA1dk5SVGlMOG9lWDFHT0VjYzAya3hEYUxjTW84TThqRDdyQkh5SWpCY3FFMDd6a2dVNWZnRGRNNk5vbk9wQjQxUXZicGlHSWliL1JuVTRZOVBTZzRpSWlJaUlZdHkwMllKWDN6NEJtOTJ4OUdDaWRlSnd1dkRDRysvaDBKNXRLTTdQRVRvT0VkR0d4Nkljb2hDU3l4YnYvQ0tVSng0NmdPVEVPeFhSWXZGczhaQldFNGRQUGZkVTBGamoxRFJlT25wc3pod1dxdzE2blFieGNjRWZRQlhtWmlFM2EvWUR1dk9YbStZVTVBQ0EzZUdFMisyQlhDYUZVcW1BeStXR3crbUNUQ2FGU3FrSUdtdlE2N0M1dWh5RnVWa0FBSy9YaDNPWHI2RzFveHRiYXl1eHFhb01CcjBPRHgzWWhXbXpCVGM2ZTlIVk80QVpxMjBWZnpMaEo1Znh4eTRSVVN3VFE0VEhNK3J3azU0VFFrY0pLVEZFK0dUQmdhQjlUcDhiNzQ5ZUZ5aFI2RWxGRXZ5dmJYK3k3dGZKVmh2dzMzdStITkk1R3lkNzRQSDdGaXpnOFFQb3Q0N2p1bWtBcmFaQnRKb0dNZTBPZnUyVUlGTkRzb3dDb0h0cDd5bE9rb29rTU1qalZ6d1BBRXk1clBEQmo5UGo3WGcyWjllYzR3NmZHMDFUZldnd2R1SFNaTmVjNTBEQ1NWWHFzQ1d4VU9nWVJFUkVSRVNDbWpLWjhmTFI0ekhUVVoraTMvdW5MOExqOGFLOE9GL29LRVJFR3hvL0hTWUtJVm1FRmx4SUpSSklwZlBmYlh6dmZ1a0NTeXRaWm1hZzEybWcxY1FGOXFsVlN1elpYZ2NBR0I0ZFIwZDMzN3puWHJqU2hQYXVQbFNVRkdEdjlqcTBkblRqUW1Neml2TnpjR2pQTmdCQVZrWXFhaXRLZzVhcUdoNGR4OGx6bDJHeXpBQUFMbDY5anU3K1FlemRYb2VVcEVRa2FEWFlVVmVOSFhYVkdCa3o0dVczNWhZVFJSSVc1QkFSYlF3UHBOZmlsMzFuNFBKNWhJNFNNazlsYjBOZVhITFF2amVIcjhMRW9vaUlZUE82MEdvYVFFMUNibURmb00ySXB1bCtYRGYxNC9yMElDeWV4WmVtK3FlNmo2KzZtT1p1eFpvMC9HRDduNjNxM0QrOStIMk1PYzBZdEJreFlETWlXMjNBaE5PQ1M1TmRhREIyb1dtNkh4Ni9kOGw1RHFSVVlKTStiMVVaQUNENW5vNUplNUxMa0tOT1d0VmNvdzRUZnRWM1p0Vlpvc1ZqR1hXSXpaNmhSRVJFUkVUTFk1d3k0WlczanM5NzB5cVJrRTZldnd5djE3dms2Z1ZFUkxSKytBa3hVUWpKNVpIWktlY0Q1eTVkUSt2TjdubVBWUlFYWU9lVzJnWFBuVFpaa0pPWmpnU3RCZ0FnRm9udzRQNmRVQ3JrY0xuY2VQLzB4VlhuVXFtVXVHL1BkaWdWY2dEQWpOV0dDNDNONk93Wm1ETjJZbklhTDc3NVB2S3lNN0M1cWd3cFNZa0FnRnRqNDZ1K2ZyaEUrdDhQSWlJS0RiVkVqa09wbFRoNjY1clFVVUtpU3BlTjUzSjNCKzJiOFRqdzR1RHEvOTlQb1hkOHJCVkc1d3l1VGZlaGFib1BVeTZyMEpIVzVEODczNEhONDBTdmRlV3Y4WW8xNmRpZlVoR3lMUGx4S2NpUFMxbDY0RHk2WmtaanZpaEhMcGJpdnJScW9XTVFFUkVSRVFsbTNEaUZWOTg1QWJjN2RtN09vZGh5cHVFcXZENGZhaXRLaEk1Q1JMUWhzU2lIS0lRaWRmbXFEM2g5UG5nODg5OWQ3UFg1RmozWE9HVUNBQmdTRXdBQWUzZlVJVFhaQUFBNGNmNHlyTGJGNzc1ZWpOM3V3S2tMVjdDenZoWTNlL3JRTjNnTFBwOFB5UWI5Z3VkWWJYYWN2dGdJdFVxSjdNdzBYTC9SdWVycmgwdWsvLzBnSXFMUU9aSzFOV2FLY2o1ZmNuak9za1kvN0hvZlp2ZnEvOThmaVR4K0gvNmo0K2l5eCtmSEplTkkxdFlWWDJmY2FjWVB1OTVmOXZoU2JRYWV5dHEyNUxoam95MDROdHF5NGp5UnF0VTBLSFFFV3FZSDBtcWdrc2lGamtGRVJFUkVKSWpSaVVtODlzNkpCZDkzSjRvVTV5ODN3ZVB4b0w0bWREZXhFQkhSOHJBb2h5aUVZcm5vWW1KeUdnQ2cwOFJqei9iTktDdWFYWU8wc2ZrR3V2dlcvcUZKZDk4Z2V2dUhVRmRUamljUEgxejJlUTFYVzNENlF1T2FyeDhPN0pSRFJMUnhwQ2tUc0NraEYxZW41MS9hTVpyOHFQc1kvcWJpeWNEU05KY211M0I4ckZYUVRPdkJEejlPck9CNVdSTUxWbFdVWS9lNmNNRzQvR0ppOFQwRlVldmwrR2dMNHFYS3NGeHJJWGF2S3lUenVQMWVPSHlSMFRMZTZZMk1IT3Zwc2N4Nm9TTVFFUkVSRVFsaXltUmhRUTVGbFV2WFdpR1h5VkJkWGl4MEZDS2lEWVZGT1VRaEZCK25FanJDdXBtY05zSHBja01obDZHeXBCQUEwTjAvaEl0WHI0ZnNHajYvUC9DOTIrMkIxYjd3SGZoeGFoVmswdWo2RVJZZkZ5ZDBCQ0lpQ3FOSE0rdGpvaWpub3JFVHYrMC9qdy9uN01Dd2ZRcmZhWDlENkVpMER2NnI5NVRRRVVMbUo5M0g4WlB1NDBMSDJCRHFFd3VRcHRRSkhZT0lpSWlJS093Y1RoZGVmL2NrQzNJbzZweTlkQTBKT2kyeU0xS0Zqa0pFdEdGRTF5ZmFSQkZPTEJaRHI5Tmd5bVFST2tySWlVVWl6Rml0VU1obmw2L3FIeHJCZTZmT0I0MHB5TW5FeE5RMHpCYnJtcTgzY0dzVTc1dzR0K0R4aHc3c1FsNTJ4cHF2RTA1SnQ1ZitJaUtpamVHREQ2dEhIQ2FobzZ6WnIvcE9JMDJsdzYvN3pzTHFjUW9kaDRnaUJMdmtFQkVSRWRGRzVQWDU4TVo3cDJDMXhkYXl6clJ4dkgzaUxKNSs1RDdvZFZxaG94QVJiUWdzeWlFS01VTmlRc3dWNVdqaTFMaC8zdzRZOUxORkpUNmZEKytlUEErZnp4ODBycmF5RkNsSmliaHdwUmxYVzlxRmlCclJESHJlUlV4RXRKR0lBUHhCM2w1OCs4WnJRa2RaTXorQWY3N3h1dEF4UXU0UHp2Nzdxcys5Tk5tTnAwNzkwNUxqTEI3N3NzWXQ1TnhFeDVyT0oxb3ZwZG9NYkVySUZUb0dFUkVSRVZIWXZYZnFBc2FOVTBMSElGbzFqOGVMMTk4OWhRODllaitVU29YUWNZaUlZcDVZNkFCRXNTWkpIMXZkVUFweXMvQ2h4eDVBU2xKaVlKOVlMRVpPWnRxY3NacjQyZVdaWEc3M25QM0pCajNpNDlRQUFMVktpV1NEUGpCK28wZ3hKQzQ5aUlpSVlzcWU1RExVSk9RSUhZT0lLS1FrSWpIK3ZPU3cwREdJaUlpSWlNTHUwclZXOVBRUENSMkRhTTJzTmp2ZWVQODB2RDZmMEZHSWlHSWVPK1VRaFpnaGdvdHlKR0l4cEZMSmdzZnVscURWWU5mV1RZRjFSWDArSHk0MlhrZEtVaUlLY3JPd1pWTWxldnFINFBQUGRzdFJ5R1ZRM2E2b05rNEZMOU5SWDFPQitwcUt3SFpKWVM1S0NqZldYYlZxbFJKeXVVem9HRVJFSklEUEZEK0V6MS82SWJ4K3ZzbEJSTEhoaWN4NlpLcFljRTVFUkVSRUc4dkE4Q2d1TjdVS0hZTW9aTWFOVXpqYmNCVjd0OWNKSFlXSUtLYXhLSWNveE5KU2tpQVNBWDcvMG1QRGJlZVdXdXpjVXJ2a3VPcnlZdXlvcTRGWUxBSUFUSnN0ZU8vVUJVeE1UaVBab0VkQmJoWVN0QnBzcTZ2RytjdE5BSURFMjBzeitmM0E1RDFGT1NiTERPeDI1NXpycUpRSzZMVHhhMzFhVVNFOU5Wbm9DRVJFSkpBMHBRNVBabTNGN3dZdUNCMkZpR2pORW1ScWZDUjN0OUF4aUlpSWlJakN5dXZ6NGNTNVMwTEhJQXE1MW81dWxCWGxJOW1nRnpvS0VWSE1ZbEVPVVloSnBSSmtwS1pnYUdSTTZDaHp1Rnh1dUQyZWVZL0pwTkpBSjVmQjRSRjRheXZoODRuUWVQMEdycmEwdzNlN2hlRzRjUXFkdlFNb3lzdEdiVVVKL0g0L0xsOXJSVWxCSGdCZzJtU2VjNDNHNWphMGQvWE51V1p4Zmc0TzdkazJieDYxVWhIbzBqTWZWWlN0YzVxWGxTNTBCQ0lpRXRDSGMzYmcrRmdyakU2TDBGR0lpTmJrVDRydWgxek10eEtJaUlpSWFHTzVmSzBWVnB0ZDZCaEU2K0w0MlFaODZMRUhJQktKaEk1Q1JCU1QrRTRhMFRySXpjNkl5S0tjaTFldm82VzlhOTVqbGFXRjJMTnRNd0JneW1UQlc4ZlB3bVN4WU1ZNjl4ZU5NeGNia1pHYURMVktpVTJWcGRoVVdSbzRkdmZ6SGpOT29xT3JEeWJMekx6WDdPd2RRTS9BVUtEZzUyNXBLVWw0NUw2OUszcCtrVW9rQW5LeU1vU09RVVJFQWxLSVpmaVR3dnZ3cmRhWGhJNUNSTFJxVmJwczdFd3FFVG9HRVJFUkVWRllUWnN0dU5yU0xuUU1vblV6T1cxR2M5dE4xRlR3OXowaW92WEFvaHlpZFZDWW00V3pEVmVGamhGZ2R6aGh0ZG5oV2FCTERnQU1qNHpqMUlVcmNEaG1sNWxhcktqSTRYVGhqZmRPNGZFSDkwTWhsd2YyKy94K3RIWjBCN1k3ZXdiUTJUT3c0RHgrdng4ZWozZkJhMHliRnU0bW9FL1FCRjA3a3FVbEowRXU0NDliSXFLTmJwdWhDSFg2ZkZ5WjZoRTZDaEhSaWtsRkVueXU1TERRTVlpSWlJaUl3dTc0bVFiNC9YNmhZeEN0cTR0WHI2TW9Qd2RxbFZMb0tFUkVNWWVmRWhPdEE3VktDYjFPaXltVFdlZ29BSUEzM3orOTVKZ3BrM2xGZVkxVEp2enU5WGV4dmE0R09SbHBjTG5kT0grbE9XVFBlWGgwSE8rY09MZmc4WWNPN0VKZWRuUjBuOG1Oa3B4RVJMVCtQbFA4SUQ3VDhBTjQvUE1YcFJJUlJhcW5zN2NoVGFrVE9nWVJFUkVSVVZoMWRQVmhkR0pTNkJoRTY4N3I5ZUgweFVZOHVIK24wRkdJaUdLT3lNL3lYcUoxY2FHeEdWZXZzNlVsQWM4ZWVRZ0pXbzNRTVlpSUtFSTgzMzhXdis0N0szUU1JcUpsTXlnMCtQKzIvakZrSW9uUVVZaUlpSWlJd3VxL2Z2YzZyRGE3MERHSXd1YjNIbjhRK2dTdDBER0lpR0tLV09nQVJMR3FwQ0JQNkFnVUFaSU5laGJrRUJGUmtHZHpkcUV3UGxYb0dFUkV5L2JsMGtkWmtFTkVSRVJFRzA3LzBDMFc1TkNHMDN5alUrZ0lSRVF4aDBVNVJPdEVyOU1nSnpOTjZCZ2tzRTJWcFVKSElDS2lDUFMxeXFlaGxhbUVqa0ZFdEtRL0xqeUVTbDJXMERHSWlJaUlpTUt1cGIxTDZBaHJJaGFMaEk1QVVlaG1keDg4SGk2N1RrUVVTaXpLSVZwSE5SVWxRa2NnQWFsVlN1VG44QU1NSWlLYVN5K1B3OWNybjRhVW5TZUlLSUx0VDZuQW94bDFRc2NnSWlJaUlncTdHYXNkL1VNalFzZFlGWjAySHZmdDJZYVBmZWh4S0JYeWtNK2ZsWjZDaHcvdGhrd3FYZGI0OU5RazNMOXZCK3ByS2lCYXB6cWh6TFFVVkpjWG83cThHR2twU1d1ZVR5NWIzblA3UUVGT0pnNGYzQjBUaFZBZXJ4ZnQzYjFDeHlBaWlpa3N5aUZhUjVscEtURG9kVUxISUlGc3FpeGR0MTh5aUlnbytoVnIwdkhGMG9lRmprRkVOSytpK0RSOHZ1U3cwREdJaUlpSWlBVFIyaEc5WFhMY2JnL3lzak9oVk1oUlYxMGUwcmtWY2prZTJMOExPWm5wcUt0WjN0elpHV2tvek0xQ2NVRU8vUDZReGdFQXBLVVk4TWg5ZTdCclN5MTJiYW1GWHFkZDlWd1NpUmdQN04rSkk0Y1BRaUZmWGtHVFFpN0gvcDFia0p1VmpzMVZDLytaUkZQQlRzdU42UDM3VDBRVWlWaVVRN1RPYXJsODBZWWtrMHBSVnB3dmRBd2lJb3B3ZTVMTDhFVG1GcUZqRUJFRjBjdmo4UFdxcHlFVjhTMERJaUlpSXRxWXV2c0doWTRRSUJHTElaVktsdjF3dWQxb3VWMVVWRkZhQ0owbWZrWG5TNlVMZC9WMXVseTRkSzBGQUZCVFhneXRKbTdKL0duSnM1MXJoa2ZHUS9DbkVVd1RwOFpEKzNkQkxMN3p1OHZ1clp1UW1teFkxWHhKaVhya1pXY2dNVUdIeHg3WUI3bE1GblM4ckNnZkgzbnlNSTQ4ZERDd3orbHlvZUgybjhubTZqTG9OUEh6em4zLzNoMzQySWNldzdiTlZhdktGazVUSmpPbVRHYWhZeEFSeFl5VjlWOGpvaFVyenM5QlkzTWJwa3dXb2FOUUdOWFZsQys3ZlNjUkVXMXNmMWl3SDczV01UUk45d3NkaFlnSVVwRUUzNmg2QmpxWld1Z29SRVJFUkVTQ3NEdWNNRmxtaEk0UmNQKytIY2pMemxqVnVSS3hHQjk1Y3VVZE1ILzEwcHN3VzZ6ekhydCtveE9WdDR0OWR0Ylg0cTNqWnhlY1J5cVJJRGxKRHdBWXZEVzY0aHlMa1VtbE9IeG9ENVJLQlR3ZUw5NTgvelMyMTFVakpTa1Jody91eG90dnZyZmdjMWpJNkxnUnA4NWZ3ZjZkOVVoS1RNRGhRN3Z4K2pzbjRmWDVBTXgyMHRGcDR1ZTg5OS9hM29XcTBpTG90UEhZdlcwejNuanYxSnk1RTdRYXFGWEtvQUtpU0RZOE1yNm1ya05FUkhSSGRQemtKNHB5ZTdmWENSMkJ3aWcrVG9XYThoS2hZeEFSVVpRUVE0Uy9yamlDVkNXWHZDUWk0WDJwN0JIa3g2VUlIWU9JaUlpSVNEQUR3eU5DUndqaWNEcGh0ZG5EK3ZEN0ZsNW55dS8zbzZIeE9tNzI5T1A4NWFaRnMrZGtwVU1xa2NEcjlhRi82RmJJL2t6a2Noa2VlMkFmRWhPMDhQbjllT2ZrT1F5UGp1T3Q0MmRoc3p1Z1ZNanh5SDE3RVIrbld2SGNOenA3Y0sybEhRQ1FucEtFKy9adUR4eXp6TXdXK2R4YlhPUHorM0d4c1JrQWtKMlJpcHpNdEtBNVJTSkFlN3VEenRSMGRIU2dHUm9aRXpvQ0VWSE1ZQnNIb2pCSVQwMUdibFk2K2daRDk2S1RJdGZPK3Rxb1doK1dpSWlFcDVZbzhJMnFaL0FYVjM0T2g4OHRkQndpMnFDZXlkNk8zVWxjZnBlSWlJaUlOcmJoQ0N0R09ISHVzaURYM2I2NUdtWEYrWXVPeWM1SW0zZi9LMjhmeDlTMEdVVjUyUUNBa2ZFSktPUnlLT1FMeitYMysyR3pPNWJNcFZJcWJoZmt6TjdjZE94TUEvcUhaZ3VwYkhZSGpoNDdneU9IRDBLbmljZFREOStIbzhmT1lOdzR0ZVM4ZHp0L3BSbUorb1RiQlRicFNEYm9NVzZjd3ZSZEt5TG9kVm9ZcDZZRDI5MzlReGczVGlIWm9NZk9MYlVZR0I2RjMrKy9QVllIaVdTMmlPZnVjeUpacFAwN0lDS0taaXpLSVFxVG5WdHEwVDkwQy82RkM4d3BCcVFrSmFJZ04wdm9HRVJFRklVeVZZbjR5NG9uOE0zcnZ4TTZDaEZ0UUp2MGVmaUR2TDFDeHlBaUlpSWlFbHpmVUdSMXlwbFBuRm9GdVZ3V2tybXNWaHRjYnMrYy9US1pGTXJGcW1nV0lSYUpvRlRJa1pPWkRnRElURXZCUjU5NWRORnovSDQvdnY5Zmk3OG5vb2xUNDlFSDlrR25pWWZmRDV3OGZ4bWRQY0hMZ1k4YnAvRDI4WE40Y1A5T3FGVktQUEhnQWJ4MytnSjZCNFpYOUJ6ZVBYVWVqeHphZzdPWHJnV0tlc3d6VnJqY0hzaGxVaGowdWprRk5wZXV0ZUR3d1QyNE5Ub0JxVVFDdDJmMnp6WFpNTHVFbDhmcmhYSEt0S0ljUW5HNjNEQk9tV0RRczdNekVkRmFzU2lIS0V4MG1uaFVsaGJoK28xT29hUFFPdHEzZzB1VkVSSFI2dFhwOC9HRmtvZnhieDF2Q2gyRmlEYVFLbDAydmxyeEpOanJrWWlJaUlnMk92T01GUTZIVStnWVM5cTFkUk1LY2pKRE10ZTdweTZncTNkZ3p2NXpsNi9oWXVQMVZjM3A5cml4cGJZeTBCM0dhclBQR1NPVlNxRzRYVmhrdGRrRFhXVVdrcE9aaG9PN3QwR3BrTVBuOCtIZFV4ZlEwejgwNzlqK29WdDQvYjJUT0h4d0QrUXlLUjdjdnd0TmJSMjRkTFVGSHE5M1djL0I1WExqcGFQSDV1dzNUazBqUFNVSktVbUo2T2p1dStlNkkvanZWOTdDdE5rU3REODlOUWtBTUdHY1d2SjVScExoa1RFVzVSQVJoUUNMY29qQ2FOdW1LdlQwRDgzN0FwU2lYMDE1TVF6NkJLRmpFQkZSbER1WVdnbXBXSUx2M0hnZFBrVFBHelZFRkoycWRObjRQNm8vQkpsSUluUVVJaUlpSWlMQlRVMmJoWTZ3SXRObUM0eVRxMXNPS1RjN0ExTEp3cjhIZUwwK2VMMit3UGJtNmpJTTNSckQyTVJrWUo5RUlrWk5lUW11dFhiQTU3c3pWaWFWb3JLMENBRGc5d08vZU9HTk9jVW9sYVdGMkxOdE15d3pOdnp5eFRjV3pDRVdpYkN0cmhxMUZTVUFBTGZIZzdlT25jWFFFc3NyM1JxZHdLdHZIOGVqOSsrRFVpRkhiVVVKQ25LeWNQTENaUXdPank1NjdtSkd4aWFRbnBLRWpOVGtlWS9mVzVBREFGbnBxUUNBb1pIeFZWOVhDRk9tNlByM1FFUVVxVmlVUXhSR01wa1VEKzdmaVJmZmZGL29LQlJpZXAwVzIrdXFoWTVCUkVReFltOXlHV1JpQ2Y2eDlSVVc1aERSdXFsTnlNWFhxcDVtUVE0UkVSRVIwVzFPbDB2b0NDdlNOM2dMNXk4M3JlcmNqejd6S0tScTFiTEc1bVNtWTl1bUttQVQ4T3JiSnpBOE9sdGM4dENCM2NqT1NFV3lRWTkzVHA3REIzVTNtNnZMQWwxd1JDSkFyVkxPdVZrNTd2YTFMVFBXQmErYm9OWGc0TzZ0U0VsS0RJeDk2L2k1T2N0R0xXUmljaHEvZmUwZDNMZG5POUpUazZDSlYrUFIrL2FpcTNjQWw1dmJnb3F3RXJTYU9lZTdQWjQ1dVlkSHhyQzVxZ3o2QkMxVVNnWHNTM1JXMGlkb0E4OTFZRGp5bDBhN205UGxGam9DRVZGTVlGRU9VWmlsSkNWaTY2WktORnh0RVRvS2hZaFVJc0ZEQjNkQkxCWUxIWVdJaUdMSURrTXh2bHI1Rkw3VjhpSUxjNGdvNU9vVEMvQTNGVTlDS3VKcldDSWlJaUtpRHppZDBWV1VFdzVLcFFJSGRtMEJBUFFPREFjS2NnRGdjbE1yTXRLU2taK1RpZjA3dCtENDJVdlFKMmhSVzFFYU5FZDhuSHJCb2h6elBFVTVjcGtVOWJXVnFDb3RnbGc4dTlEdXVIRUtEVmRiSUpHSUEwVTZ5M1doc1JsVnBVVW95TXVDV0NSQ1lWNDJDdk95MFQ4MGdtc3Q3WmlZbk1helJ4NmFjOTdReUJoZWUrZGswTDZSTVNNOFhpK2tFZ2tLY3JMUTB0RzE2TFVMYzdNQnpCYTQzTjFsS0JydzMwUHNjN25jc0R1ZGNEaWNjRGhkY056KzN1M3h3dVB4d092endlZWI3WnJsOVhuaDgvcmc5YzArZkY0ZlJDSVJKQkl4eEdJeEpCSUpKR0x4bmUzYis2UlNDUlFLT1ZRS0JaUUtCWlJLT1pRS0JkUXFwZEJQbnloc1dKUkRKSUM2Nm5JTURvL2kxdGlFMEZFb0JIWnYyd1NkSmw3b0dFUkVGSU8ySkJiZ3E1VlA0ZTliWDRMWDcxdjZCQ0tpWmRodUtNWmZsajhPQ1F0eWlJaUlpSWlDUkZ1bm5OcUtFdFNVRjYvcVhKRkl0S3h4QjNkdGhVcXB3SXpWaG1Obkc0S09qWTRiY2Z4c0ErN2JzeDJsaFhtWXNkcWdWcWtnRm90Z3NzekE0WEFpTmRrQXZVNkQwWEZqMExrZnZLZCtiNmVjc3FKOGJOOWNCYVZTQVFEdytmMjRmSzBWTHJjYmo5eTNaMVhQRlFCdWpZN2o1YVBIc0c5SEhRejZCQUJBVG1ZYWNqTFQ4TTdKYzh1ZXgrUDFZbUJvQlBrNW1Tak1XN29vcHloL3RpaW5wMzl3emhKZWtTN2EvajFRTUlmRENmT01GV2FMRlpZWksweVdHVmlzVnRqdFRqaWN6aVc3UElXRFhDYUZVcUdBU3FsQW5Gb0ZyVFllbXJnNGFEWHgwR3Jpb0kyUEV6b2lVVWl3S0lkSUlQZnYyNEhuWDNrTExyYi9pMnA1MlJrb0s4b1hPZ1lSRWNXd0xZa0YrSHJWTS9pZjExK0F4KzhWT2c0UlJiazl5V1g0Y3RtakVHTjViOEFURVJFUkVXMGswYlpjajhQcGd0M3VXTlc1T3AwRzRpVUtjMm9yUzVHVG1RYWZ6NDkzVHA2ZjkvT016cDRCSkdnMXFLK3BRSDFOQlM1ZXZRNmIzWUdUNXk2aklEY0xxY2tHSkJzU2NhT3pOM0NPU0lSQVljemt0Q2xvdnRSa1E2QWdaMkp5R3NmUFhvSnhhaHJseGZud2VGYi92b2pINjhYWXhDUisrOXE3S0MzTXhkWk5WWWhUcTlBM2VBdmRmVVA0WHovL2JXQnNYWFU1dG02cVhIQ3VydDRCNU9ka0lqMDFHVHB0UEV6bW1YbkhaYVduQm9xUE9uc0dWcDFkS095VUV4M01NMWFNalJzeE1UazlXM2h6dXhESDdmRUlIVzFKTHJjSExyZG4zbzVaSDlERXE2R05ueTNTMGV1MFNFazJJSFdGM2JLSWhNYWlIQ0tCcVA5Lzl1NDdQSzc4dkEvOWQzckh6QUNEM2hzSmtFUWhRQlQyc215N3l5VlhXMVNpMklxZCtDcVdmT01iMjdGekU4bVdyM3p0Ry90YWllTWFXNVp0MmJJc2FSdDNsOHRkOWs0UUlJbEtvdmRlQjhEMG5qOUFEb2tGUUFBa2dETURmRC9QdzRlWWMzN25uQys0Q3hLWTg1NzNWU254OHNIZCtPajhWZmo5NFZVZFRUT2lqSHE4dEtkTTZCaEVSTFFCRkJwUzhUdDViK0YzNjk5aFlRNFJQYmM5MFRuNHRad1RMTWNoSWlJaUlscUEzeDhlWFdwOVhoKzhYaDhhV3pwUVdkUHdYT2Y0Nmh1dlFLTldMZGk5SlQ3R2hOTHQyd0RNakg5NjF1aWx1N1VQRVduUUl5MDVBVTZuRysrZXVRQzd3d21qUGdJQTVveWJNdWdqSUpWS0FHQk9CNTBibGZjUmFZaEFaMDgvYWgrMkJQTTF0bmFpc2JYenVUN1h6MnR1NzBaYlZ5L3ljclBSMHQ2OTdPTzdlZ2ZnZExtaFZNaXhiWE1XYmxiVnpMc3VMemNMd0V3M29QNmhrUmZLTEFSZm1IdzliQ1Jlcnc4ajR4TVlIaDNIeU5qTTc2SFE4V1kxV2F4MldLeDI5QTg5MlNZV2kyR0tOQ0EyT21ybWx5a0tXbzFLdUpCRWkyQlJEcEdBNG1KTU9MSnZKejY3Y2t2b0tMUk1PcTBHSjQ3c0QvN2dRRVJFdE5xMjZaUHh1M2x2NDdzUDNvWFRGMTVQN2hHUjhBN0g1dUdibTQ0SkhZT0lpSWlJS0tRcEZRcWhJeXpvNmZlaXI5MjVoMnQzN3MzWnZody8rZkN6T2VmMit3UHcrLzJRU2lRNHZLOGNZcEVJM1gyRHFIdllBcEVJbUs5K3B6aC9DN3hlTDY1VjNFTkRVeHNHaGtlRCs0WWVGZHhFR1ExUUtoVndQaW9lU0lxUEJUQnpzLzN6QlFVK254L3ZuNzMwWEovVGN2aDhmdFEwTkQvZnNYNC9tdHU3VUxCbEUzS3kwMUhkMEFUNzV6b1dSVWNaa1pJWUR3QjQwUHpzRVZlaFNxbVFDeDFodzdNN25PZ2ZHc0h3eURpR1JzY3dicDVhL0tBTndPLzNZMlJzQWlOakU2aHZiQVV3MHd3aHhoU0orQmdUa2hKaUVXblFDNXlTNkFrVzVSQUpMQzA1QWZ0M0Z1UHE3WHRDUjZFbFVpb1ZPSG4wQUw4aEpTS2lOYmRGbjRRLzJ2NXorRzc5T3hoeFRRc2RoNGpDeEZmVDl1Q3Q1SEtoWXhBUkVSRVJoVHlWTW5TTGNyNzI5c2xWZjBpMHRiTUhsMjVVd3V2ejRkS05TcFFWNWVIeXpVcWtKc1ZqNTQ0Q2ZIcjVKaWFuTE1IMWNwa01CVnMzUVNhVlFxbFU0TTc5K2xubkd6ZFBCanZLcENjbkJEdmRwS2NrQWdDR1JzWlc5Zk5aVFhVUFc3QXRKd3RTaVFURitZYmhyRElBQUNBQVNVUkJWRnR3L2M3OVdmdEx0K2NCQU54dUR4cGJPNFNJK01KVVNxWFFFVFljcjgrSGdhRlI5QTRNb2F0M0FGYWJYZWhJWWNQdWNLS3Jkd0JkdlFQQXZabWlzclRrQkNUR3hTQTVNUTRLT2UvcGtYQllsRU1VQW5LeTBtRzFPWEN2N3FIUVVXZ1JNcWtVSjQvc1p4czhJaUlTVEpJcUVuOWM5UFA0bzhhUFVEZTUvQmJMUkxSeEtNVXkvRWJ1YXlpT3pCQTZDaEVSRVJGUldBamxvcHpITEZZN3ZGN3ZpcDVUclZiT3VXSGRQelNDOXo2NUNKRkloSkxDYmREcnREaDU5QUErT244VjVzbVpCNFcyYnM2RVRDcUYzKzlIUTFQYnZPZnVIeHhHWmxveU1sS1QwTmphQ2JWS2liaG9Fd0NnbzZkdjNtUDBPaTNrY3RrS2ZvWUxtekJQUGRlWUpydkRpWWZON2NqTHpVWnVkZ2FhMjd1Q0k3NHkwNUtSRkI4REFLaDUyQXkzWjJYL2U2MFZsU3Iwdng3V2c2bHBLM3I2QjlFN01JU0JvVkdPRFZzaFRwY2JUVzFkYUdyckFnQ1lJZzFJVG9oRGNrSXNZcU5ORUlzNTNKdldEb3R5aUVMRWpvSXRBQUs0Vjljb2RCUmFnRUl1eDRraisyQTBSQWdkaFlpSU5qaXRWSW5meVhzTFAreThodE45VlVMSElhSVFGS1hRNFR0NWJ5TkpGU25JOVJ1bnJpTlpzeFZhcVREWEp5SWlJaUo2SHVIUUdlVHE3YnZvSHhwWjBYUHVLZDJPclpzejU5MFhDQVJ3NXNJMW5EeDJBSVlJSFU0ZVBZQ1B6MStGMWVaQTRiYk5BSUNtdGk3WTdJNTVqMi90N0hsVXBCSUxnMTZIVFJtcEVJa0F0OGVMbnY2aGVZL1pXMTZFeExpWWxmbmtGdkhUajg0Rmk0eVc2MzU5STdJelVxRlV5SEZnMXc2OGQrWWlaRElwZHBjVUFnQ3NOa2R3dEU0NENvZXZoM0Jsc2RyUTJ0bUR0czRlbUovcVBrV3JaMnhpRW1NVGs2aHVhSUpjSmtWNlNoS3kwcE9SR0JjTEVldHphSld4S0ljb2hPd28yQXFOV28xckZSeGxGV3JVS2lWT0hqc0F2VTRyZEJRaUlpSUFnQmdpL0p2MC9ValhST1BQV3o2REorQVRPaElSaFlqaXlBejhYNXRmZ1ZZcXpCdW9YcjhiLzlEK0cvRDRYZGdjc1JNbHBsUElNeDZDVk1SVzBVUkVSRVFVMnBSaDBDbm44eVFTTVVUTHZLUHM5L25oRHdTV3ZON2hkT0dqYzFkeDZ2aEJSR2cxZU8zb0FReU5qRUV1azhIdDhlQnU3WU1GaiszcEg0TFQ2WUpTcVVCeC9oWWtKOFFCQURwNyt1QmZvQ09JMSt1RDE3djQreHhQai9OYXl2cjVCSmJ4NS9CNVRwY2JGZmRxY1dCWENZejZDT3piV1F5MVNobnN1SFN6cXZxNWM0V0NjT2djRlU0Y1RoZmFPbnZRMnRtRDBYR3owSEUyTkxmSGkrYjJMalMzZDBHbFZDQXpMUmxaNlNtSU5mSEJJbG9kTE1vaENqRzUyZW1ReWFTNGRLUHloYjRacEpVVG9kUGd0U01IT0xLS2lJaEMwdjZZTGNqVXh1Sy9QVHlOUHNlRTBIR0lTRUJLc1F4Znk5aVA0L0dGZ3VhNFAzRVdidi9NVTdKTjB6ZlJOSDBUU29rT1JaSEhVV0k2aFZSTnZxRDVpSWlJaUlnV29vL1FRaXdXTDFnc0VvcE9IajJBbUdYZVNMNVRYWSthaHVabEhXTjNPUEh4K2F0NC9mZ2hxRlZLcENiRkF3RHUxanlBdytsYThMaEFJSUNHNWpic0tOaUtyTFRrUjl1QTJnY0xYLy9UeXpjWHpaT2JuWUY5NVVVQWdPcjZKbFRXTkN6bjAxazJrVWlFekxSa3RIWDJ6TnJlM042TjFLUUVwS2NrSWpzOUpiaTlwYjBiWGIwRHE1cHB0VVVaOVVKSENIdGVydy90M2IxbzdlaFo4UTVYdERJY1RoY2FtdHJRME5RR25VYU56UFJrYk01SWcwR3ZFem9hclNNc3lpRUtRVmxweVZESzVUaDcrV1pZZmZPL0hrVWFJdkRhMFFOUUt2aFVMeEVSaGE0a2RSVCtlL0hYOFBjZFYzRm00TDdRY1loSUFGbmFPUHptbHBPSVZnZy9hdFdrVEVLdWZnOGFwMjRFdHpsOUZ0d2EvUmx1amY0TTBjbzBsRVM5aHZMb056bmVpb2lJaUloQ2lrUXNSa0tzQ1gyRDRYZnpmSExLQXFmTC9jdzFoZ2p0QzNVRHNsanQrUFR5VGJ6eHlrdkJiVU9qNDRzZVY5L1lpdnpjVFpETFpRQ0FqdTdlRnhyWkUyT0t4SjdTd2tmbjZwdTNJRWN1bDBHblVXUGNQUFhjMTNsTXBWVGd5TDZkMEduVmM0cHlBT0R5clNyRXgwWUg3eVBZSFU1Y3Z4UGU3OCtJUkVCQzdOcU1FRnVQckRZNzZocGIwZHpXQ2JmSEszUWNXaUtMelk2YWhtYlVORFFqTVM0R2Viblp3UUpFb2hmQm9oeWlFSldVRUl0VHh3N2dzeXUzWUhjNGhZNnpJYVVteGVPbFBXV1F5ZmhYSlJFUmhUNnBTSUovbDNrSXBWR1orRjdUR1V4NTdFSkhJcUkxSUlZSWI2ZnN4QmRUZDBLTTBCaUNucUV0UmtaMk1hWTh3N2d6K2dIdWpMMEhzM3N3dUgvVTJZVlArdjhVWi92L0RKc2lkcUxVZEFwNXhwYzQzb3FJaUlpSVFrSlNmR3hZRnVWVTFUU2dvNmYvbVdzTzdTbWQxYzNsZVJUbDVjNTYvY3BMZS9IaHVTc3dUMDR2ZUV3Z0FEaGNybUJSam5scTRiV0xVU2tWT0xwL0o4UmlNVWJIemJoMHMzTGVOU2VPN0lOT3E4RzVxN2ZSTnpEODNOZUxNVVhpNlA2ZDBLaFY4ejVFTFJJQjVVWDVzeDdzVmF1VTJGVlNnT3QzcXNOMklrSnN0R25XZURCYW1yNkJZZFEzdGFHbmYzRHh4UlRTK29kRzBEODBBcDFXZzd5Y0xPUmtwZk4rSVQwM3NkQUJpR2hoTWFaSWZQSGtVU1RHc1JwNUxZbEZJdXdzenNmeGc3djVEeXdSRVlXZGZFTXEvblRITDJDN01VM29LRVMweWt3S0hYNi80Q3Y0Y3VxdWtDbkllWnBlRm91akNWL0h0L00vdy8rUi9SZklNN3cwYTM4QUFUUlAzOEkvZHZ3V3ZsVzlGei9wK2gyWTNlSGQzcDJJaUlpSXdsOWlmS3pRRVVKV2VWRWUwcElUQUFBUG10dmg5d2VnVk1qeDJwSDkwT3UwOHg0akVnR0g5NVhQMmwrY3Z3Vkp6L0huTEpOSjhmS2hQZENvVmJCWTdUaDc2UVo4dnJtRk1nSE1GQUxKcEZLOGZIQVBzdEtUbDNXZHh3VTJVVVlEVGgwN0FJMWFCYnZEaVRNWHJzOWFKNWZMY1B6Z2JtelpsQUVBc05rZHdWRmV1ZGtaZU8zSVBtalVxbVYvbnFFZ0taNzNwWmJLNi9QaFFYTTdmdkxoWnpoejhUb0xjdFlaaTlXR1czZHI4Y04zUHNLTnltcE1XYXhDUjZJd3hMdk5SQ0ZPSVpmanhKRjlxRzVvUWxWTkE4SzBxRHBzcUZWS0hEdXdhOWt6ZUltSWlFS0pUcXJDYjI5N0N6L3B1WVdmOVZUQUYrQTRUS0wxWmw5TUxuNDU2eWlVRXBuUVVaWWtSNzhIT2ZvOXNIbk5xQnc3allxeDl6RHE3QXJ1ZC9zZHVEUDJQZzdILzVLQUtZbUlpSWlJQUZPa0FYS1pERzZQUitnb3kzSm9UeGtPTG5JRFFTeDUvbWYxeTdibm9XRHJaZ0JBN1lObVZOeXZ4L0RvT0E3dEtZVktxY0JyUi9majlHZVhZYkUrNmR3ckVnR0hkcGNoSlRFT0FOQTNPSXk0UngxWWpoN1lpYk1YYjJCd1pHeEoxNWRJeEhqNTRCNUVSeGxoZHpqeDhmbXJ3UUtZejNNNlhmam8zQldjT0xJZnBrZ0RYdHBUQnJsTWhvY3RIVXU2VnFSUkQrQkpjYzdBMENndVhLK1lkYjM0V0JNTzdTNkRWak5UZERNeE9ZMVBMbDZIV0N6R3F5L3RoVDVDaS9qWWFIeng1REhjdmx1THByYk9KVjA3VkR4UDBkUkc0L2NIOEtDNURmZnJHeGNkSFVmaHordWRLYjU2ME55T3JQUmtsRzNQRDM3OUV5MUc4cDN2Zk9jN1FvY2dvc1hGeDVpUUZCK0w3cjVCZUwwK29lT3NTOGtKY1hqdDZMNEZLL3FKaUlqQ3pUWjlNa3Fqc3ZCd3FnL1RIb2ZRY1lob0JSamxHdng2em10NE03a01Vbkg0dFJLWGkxVkkxeFppYjh4WGtCMVJDbi9BajFGbk4vendJVm05QllmaWYxSG9pRVJFUkVSRW1MYllNRFl4S1hTTVdZcnljaUVXaTlIUzBRMkwxUmJjbnB1ZERvMWFCYmZiRGJmSEE2L1B0K0F2ajhjTHQ4ZUQvc0VSakk2YmcrZElTWXhIakNrU0U1TlQ2UHpjQ0N5eFdJUTlwVVhJeTgwR0FMUjE5dUw2bmZzQWdJbkpLZmg4UGlURngwSXVreUUrTmhxTnJSMlBqaFBqOE40eVpLYk5kS2taR2huSEp4ZXZ3enh0UVdacUVpUmlNVExUa2pFeE9ZV3A2V2QzbnBCSnBUaDZZQmNTNDJQZ2Nudnc4Zm1ybUZ6a0dKL1BqOTZCSWFRbXhVT3BrQ00xS1I1ZXJ4ZkRvK1BQUE00VWFVQlpVVjd3ZGUzREZseStXUW5Qby9zeUNya011M1lVWW5mSmRpZ2VqZVBxSFJqQzJZczM0SFM1NEhaNzBOclpqVWlqQWZvSUxTUVNNZEtTRTVDYUZJOXBpMjNXZjd0UXBWSXFzTHVrVU9nWUlhMnRxeGVmWGJtRjlxNWVlSDI4WjdmUlRFeE80MEZ6Rzl4dUQySk1VWkJLd3UvOUdWcGJva0M0RGpNazJxQmNiZzhxN3RXaXFhMXI4Y1cwSkFxNUhPWEYrY2pKNHBnUElpSmFuN3dCUDk3dHJXRFhIS0l3SmdKd1BMNFFQNWUrRHlxSlhPZzRLOHJsdCtIdStNZlFTQXdvakR5MjRMcW1xUnVJVjJkREwrTVRtMFJFUkVTMHVzeFQwL2pwaCtlRWpqSEx2LzNLRnlDVlN2RHgrV3ZvSHhvSmJ2L0N5NGNRWTRyRSthdTMwZkc1Z3BxbGV2blFicVFreHVOaFMwZXc0QWFZNlN4L2RQOU94RVpIQVpncFJMaDA0ODZjanY2N1N3cVJuQmlIczVkdVlHcmFDcVZTZ2VNSGRnV1BHeG1id0prTDE0UGRoN2JsWk0wcStyaFg5eEQzNmhyeCtWdVdJaEdRa1pLRXNxSTg2TFFhQUVCUC95RE1VeGJJWlZMSXBETElaTktaajJVekg4dWtVc2hsTWtpbDg5OGtyNnh1UUhWRDA0Si9GaUtSQ01jUDdrSktZanl1M0xxTDV2YVplekVTaVJpNTJSbllVYkFGQ3ZuTXoyU0JRQUJWdFE5UVhULy8rZkp6czFGV2xBZXgrRW1Ib3NIaE1UUTB0YUt6ZDJETzV4c3FkaFJzUVhIK0ZxRmpoS1Noa1hIY3Vsc3pxNmlOTmphNVRJYnRlVG5JeThtRzVBVzZrZEg2eHFJY29qQTFPREtHYXhYM01EbGxFVHBLV051VWtZcWRPd3FDYlNpSmlJaldzejdIQlA2cTlSd2VUUFVKSFlXSWxpRkZiY0wvdWZrNHNyUnhRa2NSak5mdnhtL1hIb0RMWjhPbWlIS1VtRTRoMzNnWVVoRy9qeWNpSWlLaTFmSGhaMWVXUEZwcExTeFVsSk1RR3cybFFvNmgwWEhZSGM1bm5pTXBJUmJKQ1hHdzJ4MXd1dHp3K2Ywd1JScFFzR1VUQU9EMjNWclVOYllDQUxac3lrQlpVVDdrTWlrQW9MNnBEYmZ2MXN3cHlIbnM4Y2l2K0ZnVFh0cFRCbzE2WnF6TDRQQW96bDYrQ1kvSE8ydjl0cHdzN05wUkNKRm81dlhZeENRdTNiZ0Q4MVAzUE5RcUpiN3loWmRmcUF1RngrdUYyKzJCUkNJSjNnZW91RitQMmdmTkN4NGprWWlEa3dzZVp5M0t5NFZLcVFpdW1aaWN3dFhiOXpBeU52SE02K3NqdE5oWFZveUV1T2haMnp1NiszRCtXc1h6ZmxxclJpUVM0ZWZlT2pIcmN5WEFQR1ZCeGIxYTlQUVBDUjJGUXBSR3JVTHA5bTNZbEpFcWRCUUtRVktoQXhEUjg0bVBNZUh0RTBkUjg2QUo5K3NhNGZQenFmZmxpTkJxY0doUGFiQlNuNGlJYUNOSVVrWGk5L0svak50akxmaEJ4MldNdVZqY1N4VEs1R0lwdnBpeUUxOUlMb1VZSXFIakNLcHU4anljdnBuMjlNM1R0OUU4ZlJ0S2lSYUZrY2RSR25VS2Fkb0NnUk1TRVJFUjBYcXpMVGM3cElweUZqSXdQTHIweFlFQThoK05vZm84bDl1RDV2WnVBSUJjSmtYK2xrMlF5NlR3K2YyNFdWa1RIRXUxRUxmSGc1VEVPQncvdUNkWWFOUFkyb2tiZCs3RFAwOGxUME5URzZ3Mk8xN2FVd2FwVklJSW5SWmU3K3d4UUhhSEUvV05yZGkrTFFkK2Z3RFRGaXNjTGhkY0xqZGNiamVjTHZlY2o5MGVEMXh1Tjl4dUQxeHVUN0FialZxbHhCZGVQZ1N0Um8zeW9qd01ESTBzMk8zRTUvTUhDM0lBd08zMkJJdFVQQjR2N2pjMG91NUJ5N3lmMStkTlRWdngwZm1yeUVwTFJrbmhOa1RvTkxBN25MaFJXYjNvc1VMSVNrOW1RYzVUdkQ0Zjd0WThRRjFqeTRJRmFVUUFZTE03Y1BsbUZlb2V0dURRbmxKRUd2UkNSNklRd2s0NVJPdUF6ZTdBdmJxSGFHN3JXdEkzZ1J1WlJxM0M5cndjNUdabFFDemUyRGMyaUlob1kzUDd2WGluOXc0KzZLMkVKOERaMTBTaFpwcytHZC9jZEJ4eFNyNkpBd0JkMWhwY0dQdytIazVkbTNkL3RDSVZPMHduVUc1NkV6cVphWTNURVJFUkVkRjZGQWdBUDNydkRHeDJoOUJSQUN6Y0tXYzVsQW81amgvYUE3RklCTEZZREpGSUJLL1hpNG5KYWR5dmI0VEZhZ3V1TmVwMTJMK3JCTmR1MzhYRTVQU1N6aThTQVlmMzdVUnlRaXh1VnRZRVJ6ODlpejVDaThON3k5SFExRGJ2ZXJsTWlyaVlhUFFORHNIdmY3SDdINFlJSFU0ZE80REttZ1kwdG5ZdTY5aTlaVVh3K255b3JtK0UwK1YrcnV1TFJDTGtaS1ZoY3NvU3NnVmZiNTA0akNpalFlZ1lJV0ZnYUJTWGIxWEJhck1MSFlYQ2pFZ2tRdUhXelNndTJBS0ptQ090aUVVNVJPdUsxV2JIM2RxSGFPbm9Zc1h1NTZpVUNtelB5OFhXVFJtejVyY1NFUkZ0ZE9OdUsvNmwreVl1RFRYQUQzNERRU1MwRkxVSlgwM2JnOUtvTEtHamhDU0xad3dWWSsvaHp1ajdtSEQzejlrdmdnalpFV1VvTloxQ252RXdaQ0krNFVsRVJFUkV6Nittb1JsM3F1dUZqaEZXSkJJeDFDclZyQUtmeFloRm9qVjc0Rmdtazg0WnBVVXpZcU9qOFByeGcwTEhFSnpMN2NHdHFocTBkSFFMSFlYQ25FNnJ3Y0hkSllpUDRjTkRHeDJMY29qV29TbUxGZmRxSDZLMXMwZm9LSUpUS3VRbzNKYURyWnN6WDJqdUxCRVIwWG8zNkp6RWo3cXU0K2Jvd2pQVmlXajF4Q2tOK0hMcUx1eUwyYkxCQjFVdFhjdDBCVzZOL2d4MTV2UHo3cGVMVlNnd0hzV3hoSzhqVXBHMHh1bUlpSWlJYUQzd2VMejQ4UWRuNFhDNmhJNUN0T3BlUDM0UXNkRlJRc2NRVkZ0bkQyNVcxVHgzTnlTaStlUm1wNk84T0I5eW1Vem9LQ1FRRnVVUXJXTldtd1BON1oxb2F1dmFjTzMxRXVLaWtadVZqdlRVSkxhR0l5SWlXb1p1MnlqK3NlczY3azA4ZTFZOEVhMk1TTGtXWDB6WmljTnhlWkNJK0gzcjg3RDdwbEExOWlFcVJ0L0ZzSFB1MzEyL3VmVjl4S2t5QlVoR1JFUkVST3RCWjA4L3psMjlMWFFNb2xXMU9UTU5CM2J0RURxR1lMeGVIeTdmckVSSHo5eU9yRVFyUWExUzR0aUJYWWd4UlFvZGhRVEFvaHlpRGFKdmNBUk5iWjNvN09tSDMrOFhPczZxMEtoVjJKeVpodHpzZEdnMWFxSGpFQkVSaGJWbXl3QiswSDRaTFpaQm9hTVFyVXM2cVFwdkpwZmlsY1FpeUVUczZMaFN1cXcxdUQzNkxtck1uOEhqZHlKZWxZMy90UFZkb1dNUkVSRVJVWmo3NU9JTjlBNE1DUjJEYUZYSVpUSjg5WTFYSUpkdnpDNGVFNU5UT0hmbE5xWXNWcUdqMERvbkZvbFFWcHlQL054c29hUFFHbU5SRHRFRzQzWjcwTkxSalk3dVBneU9qQWtkNTRYSlpGS2tKU1VnT3lNRnlRbHhRc2NoSWlKYWQ2ck5YZmhSMTNXMFc0ZUZqa0swTHFna2NweEsyb0ZUaVNWUVNqYm1HNTVyd2VXMzRkNzRHU2pFR2hSSHZicmd1dWJwMjRoVFpVSXZpMW5EZEVSRVJFUVVicXcyQi83bDlGbjRmT3Z6Z1ZmYTJBN3Myb0hObVdsQ3h4QkVZMnNuYmxaV3c3ZE9IMmFuMEpTY0VJZkQrOG80em1vRFlWRU8wUWJtZExuUjFUdUF6cDUrOUEwT2gwMEhIYlZLaWJUa0JLU25KQ0loTGdaaWtVam9TRVJFUk90YUFFREZXQXYrdWVzRytod1RRc2NoQ2t0eXNSUXZKMnpIbThsbDBFbVZRc2NoQUQ2L0I5K3Bld2wyN3pTMjZQZWlMUG9OYkRIc2d4anNYRVJFUkVSRWM5VStiRUhGdlRxaFl4Q3RxRmhUSkY1LytaRFFNZGFjMSt2RDFZcTdhT3ZzRlRvS2JWQmFqUXJIRHV5R0tkSWdkQlJhQXl6S0lTSUFNOStBZFBjUFltQm9CS1BqWmt5WXAwS21NbGlwVkNBNjBvRG9xRWlrSk1Vamx2TVdpWWlJQkJFQVVEWGVoby82NzZGaGltOWFFQzJGVWE3QnkvR0ZPQlpmaUFpWlN1ZzQ5SlE2ODNuOGZmdXZ6OW9XSVl0R3Fla1Vka2EvQmFNOFFhQmtSRVJFUkJTS0FnSGd6SVZyNkI4YUVUb0swWXFReTJWNCs4UlJhRFViNjJkVmk5V0dqeTljdzdURkpuUVVJdXdyTDBadWRyclFNV2lWc1NpSGlCWTBicDdDdUhrU1l4T1RHSitZaE1WbWc4VnFYN1hyeVdWU2FEUnE2SFZhbUNLTmlJNHl3QlJwaEZyRko0bUppSWhDVGE5OUhCLzIzOFhWNFlmd0JIeEN4eUVLT2RtNk9KeElLTWF1Nk0yUWlzUkN4NkY1OU5vZjRNTEE5MUUvZVhIZS9kbTZNcFNhVHFFNDZzUWFKeU1pSWlLaVVPWDJlUERPeHhkZ3NmSm1Qb1Uza1FnNGVmUWc0bUtpaEk2eXBpeFdHejc0OURMc0RxZlFVWWlDZHBjVVlsdE9sdEF4YUJXeEtJZUlsczN1Y01KbWQ4QnFzOE5xczhQaGRNSGhkTUhwY3NIbGNzUHBjc0hwY3NQaGRFRXFsVUNwVUVDcGtFT3BrRVB4NkdPVlVnRzFTZ1d0UmcydFJnV2RWZ09waEczaWlZaUl3bzNGNjhTNXdWcWNIYWpHdU5zcWRCd2lRVWxFWXV3MGJjS0p4Q0pzMXJITFNyaXdlaWR3Wi9SOVZJeTlpM0ZYMzV6OWFva2VPMHl2WVZmMEZ4R2pUQk1nSVJFUkVSR0Zrc2xwQzk0OWN3RmVMeDlRb2ZDMUVidHpURm1zK09EVHkzQTZYVUpISVpxanZEZ2ZCVnMyQ1IyRFZnbUxjb2lJaUlpSTZJWDVBbjVVakxYaW8vNTdhTFlNQ0IySGFFM3BwQ29jaXkvQUt3bmJZWlJyaEk1REw2RE5Vb25ibysraXpud0J2b0JuenY1VVRUNTJScitGd3NoamtJczNWb3QzSWlJaUlucWlwMzhJWnkvZEVEb0cwWFBac2lrRGU4dUtoSTZ4cHNiTlUvam8zRlc0M0c2aG94QXRxQ2d2RnlXRlc0V09RYXVBUlRsRVJFUkVSTFNpT20wak9OMTNGemRIbStBTitJV09RN1JxMGpUUmVEV3hDUHRqdGtBbVl0Zkg5Y1RobTBiVjJJZW9HSHNQUTQ2Mk9mdS92dW12c0RsaWx3REppSWlJaUNoVVZEYzBvYks2UWVnWVJNc1NHeDJGVThjT1FDUVNDUjFsell5T20vSFIrYXZ3ZUx4Q1J5RmFWTUdXVFNndnpoYzZCcTB3RnVVUUVSRVJFZEdxTUx0dE9EdFlnNHREOVpqZ2FDdGFSMG9pTTNFcXFRUmI5VWxDUjZFMTBHMnJROFhvdTZpZStCUnV2d002bVFuZnliKzRvZDdFSmlJaUlxTDUzYnBiaS9yR1ZxRmpFQzFKakNrU3J4N2VCN2xNS25TVU5UTnR0ZUhkajgvRHpZSWNDaU5sUlhrbzNMcFo2QmkwZ2xpVVEwUkVSRVJFcXlvQTRPRlVMNjZOTk9IMldETXNYcWZRa1lpV1JRUmdxejRaZTJOeXNjdTBDVnFwVXVoSUpBQ1gzNDdxOFU4Z0ZrbFJhbnA5d1hXdDB4V0lVYVZETDR0ZHczUkVSRVJFOUxRMlN4VlVFaDBTMVRtcmZxMzc5WTJvcW5tdzZ0Y2hlaEZ4TVNhOGVuZ3ZwSktOMCtYVjYvUGhuWS9QWTJxYUQ0cFIrSG4xOEQ0a3hjY0lIWU5XQ0l0eWlJaUlpSWhvemZnQ2Z0U1l1M0I5dEFsM3hsdmg5SG1FamtTMG9HeGRQUFpHNTJCUGRBNk1jbzNRY1NnTStBTisvRzdkWVZnOUU4alI3MEo1OUZ2WWF0Z1BNVGJPRzk5RVJFUkVvZUQvZi9BV0Jod3RNTW9Ua0djOGhEekRJV1RxZHF6YTlSNjB0T1BHbmVwVk96L1JpMGhPaU1PeGc3c2dFWXVGanJLbVBydHlDMTI5QTBMSElIb3VjcGtVYjc1NkJCRTZ2aCsxSHJBb2g0aUlpSWlJQk9IMmUzRjNvZ1BYUnhweGQ2SUQzb0JQNkVoRVNGR2JzRGNtQjN1amN4R3IxQXNkaDhMTWc4a3IrTnUyL3pCcm0wNGFoVkxUS1pSSHY0VW9CVWVlRVJFUkVhMjJDWGMvZnEvdTVUbmJsUklkOGd5SGtHYzhoRXhkTVZTU2lCVzlibXRuRHk3ZHFGelJjeEs5cUl6VUpMeTB0d3ppRFRaK3Q3cStDWlUxRFVMSElIb2hoZ2dkM256MU1LUlNQdWdUN2xpVVEwUkVSRVJFZ25QNDNLZ1lhOFcxMFViVW1idmhCMzlNb2JVVHE5UmpUM1FPRHNSc1FaSTZTdWc0Rk1iNjdBOXhjZkFIcURXZm0zZC9scTRFWmFZdm9EanF4Qm9uSXlJaUl0bzRKdHo5K0t6L0wxRS9lUWxPMzhKamE3WVpEaUxQZUFqYkRBZFhyRUNudmFzWEY2N2ZXWkZ6RWIyb25LdzA3Tis1ZWgyaVFsWC8wQWcrUG45TjZCaEVLeUk5SlJGSDkrOFVPZ2E5SUJibEVCRVJFUkZSU0puMk9IQnpyQm5YUnhyUk9OMHZkQnhhcDR4eURmWkU1MkJ2ZEE2eWRmRkN4NkYxeHVZMTQ4N1krNmdZZlE5anJwNDUrOVdTQ0JSSG5jRE9tTGNScDh3VUlDRVJFUkhSeGxBL2VRbnQwMVdvbjd3RXMzdHd3WFVKcXMwb05aM0NOdU5CUk1vVFgraWFvK05tZkhibEZteDJ4d3VkaCtoNWlVVWlsTzhvUUY1T2x0QlIxcHpWWnNkUFB6b0hqOGNyZEJTaUZWTldsSWZDclp1RmprRXZnRVU1UkVSRVJFUVVzcVk4ZHRTYXUxRTcyWTFhY3hmRzNRcy81VWowTERLUkJGdjBTU2d3cGlMZmtJb01iU3cyVnZOdUVrcTc1UzRxeHQ1RjdjUjVlQVB1T2Z0VE5Ia29qMzREUlpHdlFDNVdDWkNRaUlpSWFHUG90emVoYXV3MDJpeFZHSEMwekx0bW0rRWdmakhyVDE3NFdrNlhHK2V2M2NiQTBPZ0xuNHRvT1ZSS0JZNGYzSTBZVTZUUVVRUng1dUoxOUEwTUN4MkRhRVdKeFdKODZkUXhSR2cxUWtlaDU4U2lIQ0lpSWlJaUNodjlqb2xna1U3OVpBOGN2cmszdUlrQVFBUWdReHVMZkVNcUNveXAyS0pQZ2t6RUdkd2tIS2ZQZ3J2akgrUDI2RHNZZExUTzJmOXZzLzhVVy9YN0JVaEdSRVJFdERHTU9MdlFaYTFGbDYwVzdaWXFqRHE3RUNHUHhyUjdMTGhtWDh4WDhYcktiNjNJOVFJQm9LcW1BZFVOVFN0eVBxTEZ4RVpINGZpQlhWQXFGVUpIRVVSblR6L09YYjB0ZEF5aVZaRVFHNDNYanZJOWczREZvaHdpSWlJaUlncExmZ1RRT2oySTJzbHUxSmk3MEdJWmhDL2dGem9XQ1NoR29VZUJjYVlJcDlDUUJvMTBZNzRSU2FHdng5YUFpdEYzVVQxeEZpNi9IVHFaQ2IrVGZ3RmlrVmpvYUVSRVJFVHJnc3R2UTdlMUhsM1dXblRiYXRGdHJZUGROejFublVtUkFsL0FDN043SUxqdFcvbG5YM2lFMWRPNit3Wng4Y1lkanRPaFZaV2ZtNDN5NG55SVJCdXpKNnpINjhXUDN6OExoOU1sZEJTaVZmUFNuakprcFNjTEhZT2VBNHR5aUlpSWlJaG9YWEQ2UFdpWTdNR0RxVDQwVHcrZ3d6b0NsOThqZEN4YVJRa3FJN0oxOGNpTlNFU0JNUlZ4U29QUWtZaVd4ZTEzb0hyaVV3UUNQcFJIdjdYZ3VqWkxKVXlLRkJqa2NXdVlqb2lJaUNoOEREbmIwUk1zd3FtYnR6UGg1d1VDQVloRVlnQlBicE45T2UyN0tEV2RXdkY4VnBzRGwyOVdZbUNZNDZ4b1phbFZTaHpjWFlxaytCaWhvd2pxVmxVTjZwdmFoSTVCdEtxVUNqbisxUmRlZ1V3bUZUb0tMUk9MY29pSWlJaUlhRjN5STRBKyt6amFMRU5vdFF5aHpUS0VMdHNJdk95bUU1YWlGUkhJMHNVaFd4YzM4N3MySGtxSlRPaFlSR3ZpOStwZWh0azlnTTBSdTFBZS9RYTJHUTVDTE9LYmNFUkVSRVFBWVBPYThlMmF4VWQ2U0VWeUpHbHlrYVlwZ0U1bXd2bkJ2NGJUWndVQUtDVmEvR0xXbnlCTFY3S3FXUnRiTzNEN2JoMDhYbmJOb1JlWGs1V09YVHNLTnZ3TitvbkphYnp6OFRud2pqZHRCRnMzWldKUDJYYWhZOUF5c1NpSGlJaUlpSWcyREcvQWp5N2J5S05DblVHMFdvYlFaeDhIZnlnS0xYcVpHcG5hV0dUcjRwR2xpOFBtaUhqb3BDcWhZeEVKb3R0V2h6OXAvTmV6dG1tbGtTZ3huY1N1NkM4aVNwRWtVRElpSWlLaXRlSDJPK0R3VFVNdmkxMXd6WGZyanM4YVFRVUFCbmtzMGpRRlNOVVdJRjFiaUJSTkhnQ2djdXcwUHVqOVF6aDlGZ0F6QlRuZjNQd0RKS3B6VnUrVGVBcTc1dENMMHFoVk9MU25GQW14MFVKSENRbWZYTHlCM29FaG9XTVFyWm12dnZFcXRCcStUeFpPV0pSRFJFUkVSRVFibXN2dlFadGxHRzJXUWJSYVp6cnFERHVuaEk2MVlhZ2s4a2NGT0hISTBzVWpXeGVIYUVXRTBMR0lRc2JEcVd2NGw4N2ZodFU3TWUvK0RHMFJ5cUxmUUVuVXlUVk9Sa1JFUkxRNnhsdzk2TExXQm44Tk9scFJFSGtFUDUveFJ3c2U4OCtkL3hWanJsNmthUXVRcHBrcHd0SEpUSFBXVlk2ZHhyOTBmVHY0ZXEwTGNwN1cyTnFKMi9kcTRmR3dhdzR0WFc1Mk9uYnRLSVJVS2hFNlNraVl0dHJ3NC9mUENoMkRhRTNsYjltRW5jWDVRc2VnWldCUkRoRVJFUkVSMGVjNC9SNzAyeWN3NkRCajBHRkcvNlBmQngxbVdMeE9vZU9GSGFsSWpGaWxBUWtxSXhKVVJzU3JqRWhRRzVHZ05DSlNvWU5JN0x0cmFnQUFJQUJKUkVGVTZJQkVJUzRBUDFxbUsxQTVkaG9ONWt2d0JGeHoxaWdsT3V5SU9vR2QwVzhoWHBVdFFFb2lJaUtpNVhQN0hlaXgxUWNMY0xwdGRiQjVKK2VzMDhsTStOMkNTeTkwcmM4WDVDU29OdUVYcy84RWtmTEVGenJ2aTdBN25MaFpWWU9PN2o3Qk1sQjQwT3UwMkZ0ZWhNUzRHS0dqaEpUcmQrN2pZVXVIMERIQ2lsUWlnZEVRZ2RGeHM5QlJJQktKd0ZLRjVaUEpwUGo1dDE1amNWNFlZVkVPRVJFUkVSSFJNdGg5THZROUt0Z1plUFRyOGNjT24xdm9lSUlSUTRRWVpRUVNWSkV6UlRkUEZlQkVLeU1nWnVrTjBZcHcrZTJvSHY4RWxlT24wV1d0blhkTnNub3J5cVBmUkZIVUsxQ0kxV3Vja0lpSWlHaGhvODR1ZE5scTBXMnRSNWUxQmdPT2xrV1BpWkJGSTBOWGhLK2tmUmN5c2ZLNXJ2dEJ6My9EdFpFZkJWOG5xRGJobXprL2dFb1NHbDA2UjhmTnVGbFZnK0hSY2FHalVJalJhVFhZVWJBRjJlbXBFUEhINmxrOEhpOSsrTE9QNFBYNWhJNFNOcElUWXJHdmZBZVVTamsrT0hzWjQrYTVSWkRMSVpHSWtSZ1hpNTcrd2VVZEp4WWpiMHMyOG5LeWNlN0tMUXlQemQ4Wjlsa01laDBtcHl6TFBpNGxNUjY3U3dwaHN6dnc0YmtyeXo0K1ZPd3VLY1MybkN5aFk5QVNTWVVPUUVSRVJFUkU0Y3ZwczBBcDBRa2RZMDJwSlFwczBzVmpreTUremo2bno0TnByeDNUSHNkVHYyWmVXendPVEQxNmJmRTRNTzExd09weHdvL1FmRTVDS1pZaFFxWkNoRXlOQ0prS09wbnEwV3ZWaysxU1ZYQ2ZUcVlLbWNJYmgyODZaTjVjSjFwcENyRWE1ZEZ2b1R6NkxVeTQrbEF4OWg2cXhqN0NsR2M0dUtiWC9nQzkzUStna1JxUWJ6d3NZRm9pSWlLaUo1dytLLzZnWWZHUm05R0tWR1RvaXBDaEswYW10Z2lSaXFRWHV1NlBPNytGcXZFUGc2OURyU0FIQUtLampIajkrRUYwOXczaXp2MTZtS2VtaFk1RUFsT3JsQ2pLejBWdVZnYkU0dEQ0V1R2VVBHaHBEOG1DSEkxYUJhVkN2bXJudDlrZGNMcWU3NkV3cDhzTmxVb0JpVmlNWXdkMjRaMlB6OFB0OFR6WHVaUUtPWTRmMm9OWVV5U3VWZHhEWTJ2bmtvLzFCL3pJVGsrQldxWEUzdkppdkh2bXdySTY1dVRsWnFPOEtBK05yWjI0VVZrOVozOVNRaXdHaGtiZzk4ODlwMXFsUklST2c4QUM3OGRKSkdJa3hFYWpkMkI0M3YyaG9yNnhsVVU1WVlSRk9VUkVSRVJFOUZ5czNnbDg3K0dYVUJ4MUFxOG0vcXJRY1VLQ1VpS0RVcUpIakVLLzVHT21IeFhvV0R3T09IMGVlUHhldVAxZWVQeStSNzk3NGZiNzRBa3NzTjN2eGFoekFONkFIektSREhwNUZKUVNPV1JpS2VSaUtXUmlDZVJQZlR4cnUwajY2TFVFY29rVVdxa1NFVklWb2hUaFdXaGw4WXpoNzlyL0kyUmlGWDU1MDE4TEhZZG8xVVVxa3ZCSzRuL0F5NG0vZ3BicE82Z2FPNDE2ODBWNEFpNW9wQVpzMWU4WE9pSVJFUkZ0SUI2L0V6YnZKQXp5dUhuM0t5VmF4S215TU9Sb203VTlTYjBGNmRwQ1pPcDJJRk8zQXhxcFljVXlWWTZkbmxXUVV4SjFFcStuL0daSUZlUThMVFVwSGltSjhlam82VU4xZlNQR3pWTkNSNkkxcHBETFViaHRNL0p5c3lFUmk0V09FOUxhdTNxRmpqQ3ZIUVZia0pPVnZtcm52MUZaalFmTjdjOTE3T2k0R2JlcWFyQzNyQWc2clJyN2QrM0ErYXUzbit0Y1lyRVlHdFZNOTdKOTVjWHcrZnhvNmVoZTByR0JBSENycWhZbmp1eERsRkdQM096MFpZMGgwK3UwRUl2RjJMbzVFeGFiSGJVUG1vUDc5cFVYSXpjN0hZMnRIYmhXY1gvT3NiSkhJNTg4SHUrY2ZSS0pHQzhmMm9QRXVCaFVWamVndXFGcHlablcyclRWaHBHeENjU1lJb1dPUWt2QW9od2lJaUlpSW5vdVAyajdWVXk2aDNGeDhHOWg4WXpoeTJuZkZUcFNXSHJjZVFhcTV6L0g3OWVmd0ppckIvNEE4UFdzRHhHalRGdTVnR0hDNWJmakR4cE93ZW1iYVYxOFpmaUhPQkQ3OHdLbklsb2JJb2l4T1dJbk5rZnNuQmx2TlhFVy9vQVBFckZzd1dNNnJQZGdrTWNoVXA2NGhrbUppSWhvUFJsMzlhSExXb3N1V3kyNnJMVVl0TGNnUjc4Yi95Nzd6eFk4SmtOYkJMVWtZcVlUanJZSTZicWlWUjIzV1dvNmhYWkxGYXJHUDBSSjFFbDhKZjMzVnUxYUswVWtBakpUazVDWm1vVHV2a0hjcjIvRXlIT01kcUh3b3RkcHNTMG5Dem5aNlpCS0pFTEhDWGx1dHdkakV5ODJlbWt0TE5iOVJmUm9KdG5Nc3FXdGZWRVBXenFRbXBTQWxNUTR1Rnd1aU1WaStQMytaWi9IN25EaTR3dlg4UHJ4UTFBcTVEaXdhd2ZjSGcrNmVnZVdkSHovMEFqNmgwYVFHQmVENHZ3dGFHbnZYbkxubzV0Vk5URHFJNUFRRjQzeW9qeFlyRFowZFBjQkFNWW16QURTa1p1ZGdkSHhTVFMyemk3MjBXazFBQUNuMHpWcnUwd3F4YkdEdTVBWUZ3TUFZZEdocW45b2hFVTVZWUpGT1VSRVJFUkV0R3cvNnZ5LzBXV3REYjdPMGU4Vk1BM1p2VStlbmxSTFEvT0p6OVdtRUt1eEorYkx1REQ0TndDQU0zMy9BNXNqZGlKZWxTMXdNcUsxcFJDclVXNTZjOUYxUCt2NkxvYWRIZGdVVVk3eTZMZVFaemdFaVlodkV4RVJFZEg4UEg0bmVtd042TExXb3R0V2h5NXJMYXpldVlVaTdaYTd6enpQVzZuZldxMklDM285NVRkaFZDVGdlTUkzMXZ6YUx5bzFLUjZwU2ZHWXNsaFIzOWlLNXZZdWVMMmhONjZIbmw5YWNnSzJiczVDVW55TTBGSENTdi9RaU5BUkZ0VS9OSUtQejE5NzVwcXZmZkVrbEFvNWJsWXQzdjNtOGRxRjVPZG1ZM3RlN3BLeVNjUmkrQU1CcEtja0lUMWw4UkdCblQzOXVGWnhiODcycVdrcnpsNjZnWk5IRDBBaUVlUHczbko4Zk9FYWhrYkdscFRqZmwwamxBb0ZxbW9hbGpXS0xCQUk0UHkxMjNqcnhCRm8xQ29jM0YwQ2k5V0cwWEV6SHJaMElDVng1dS9PM2FXRkdCa2JuOVYxVEI4eDB4M2FZck1GdDBYb05EaCtjRGVNK3BuMzFHN2RyVVY5WSt1Uzh3aGxZR2dVMjdmbENCMkRsb0R2dGhBUkVSRVIwYkpjSHZvNzNCcy9FM3g5T1A2WFVHZzhLbUFpc3Z1ZXZMbWdrUmdGVENLczR3bS9qTWFwNitpM044RVg4T0x2MjM0TnY3SHRIY2hFQ3FHakVZV1VmbnNUaHAwelR3dTJURmVnWmJvQ0dxa0JKVkVuc1N2bWl6QXBVZ1JPU0VSRVJFSWJjL1dnMjFxSGJsczlPcTNWNkxjdlBzTERLSTlIbXJZQVRwOEZTa25vak1SVlNTTENzaURuYVhxZEZudEt0Nk4wZXg1YTJydndvTGtkazlNV29XUFJjMUxJWmNqSlNzZTJuR3hvTlMvUU5uY0RDNGVpbkxVbWxVcWZXYlF6bjZXdWw4c1dMaWtZR1p2QTFZcTdPTFM3RkJLSkdQRXhKZ3lOakdIN3Rod1VMYkZJNlBEZThrWFhmSGp1Q2tiSHpjSFhUcGNiRjY1WDRPVFJBNUJLSkRpNmZ5ZCsvTUduOFB2OXVITDdMcjc0MmxHb2xBb2MzbGVPZDg5Y2dOZnJnMGdrUW16MFRHZVppY25wNExrTzdTNkZVUjhCbjkrUEs3ZnVvcTJ6WjBtNWhUWTRQQXAvSUFEeENuVlJvdFhEb2h3aUlpSWlJbHF5cHVtYitManZmd1JmYnpVY3dNdUp2eUpnSW5MNG5yeUpvQkJyVnF5ZGNUZ1NpNlQ0aGN6djRROGZ2QW0zMzRGUlZ6ZmU2LzREZkNudE8wSkhJd29wVnU4RWRESVRMSjRuVHkvYXZKTzRNdnhEWEJuK0lkSzBoU2d6ZlFGRmtTOURKbFlLbUpTSWlJaUU0QTk0OFljTmI4QWJjQys0UmlaU0lFbXpCV25hQXFScEM1Q3UzUTZ0bENNMFZwdGNKc1cybkN4c3k4bEMzK0FJbXRzNjBkblREOTl6ako2aHRSY2JIWVhObVduWWxKRUtpVVFzZEp5d05zQ2luQVZaYlE1OGV2bkdpcHhyVjBraEVtS2pGMTNYMnRHRFNMMGU1cWxwdEhSMEF3QWtFakdrMHBVYnhUYmYrMTFESStPNFYvY1FPVm5wT0grdElqaUd5K2wwNGNxdEtodzd1QnNkM1gzQjdZbHgwVkRJWndxUkxOWW5uWEl1WEwrRDR3ZDM0M3JGUFF5SDBiaEFuOStQa2RFSnhNVkVDUjJGRnNHaUhDSWlJaUlpV3BJaFp6dit2dTNYRUhnMDR6cFdtWUdmei9oRGlMQnhpMEJDZ2QzN3BDaG5vNDZ1ZWxxa0lnbHZwMzRiUCtyOEx3Q0FPMlB2SWM5NENGdjArd1JPUmhRNk5rZnN3bmNLTHFKdCtnNHF4MCtqem53UkhyOHp1TC9MV29NdWF3MU85LzRSaWlKZndlNllMM0VVSEJFUjBUcmg4dHZSYmEyREh6N2tST3llZDQxWUpFV0tKZzhkMWllalNoNTN3VW5URmlKVms0OFV6YmExaWt3TFNJcVBRVko4REx4ZUg3cjZCdERXMllQZWdTSDQvUUdobzlGVFRKRUdaS1VsSXpNdGhWMXhWb2piN1lGNWlwMmlGdUwzKzJlTmEzb1JicmRueVd2dlZOZlBldDNRMUlhMnp0N2c2eGhUSkE3dUxnRUFmSEx4eHF5aW1LVllhUDM5K2tiVU43YkM3ZkhPMnQ3VFA0UWZ2LzhKckRaSGNGdHgvcGJneDBjUDdFSmpTd2Z1MWo2QTFXYkhPeCtmWDFhZVVERXdQTUtpbkREQW9od2lJaUlpSWxxVTNUZU52Mjc1OTNEN1ozNlExVWlOK1BxbXYySUhoUkR3OU9ncXRWUXZZSkxRVVJ4MUF2V1RsMUJudmdBQStGSEhmOEYvM3ZZQmRES1R3TW1JUW9jSUltUkhsQ003b2h4dnBkcFJNL0VwS3NkT285TmFIVnpqOUZseGEvU251RFg2VXlTcWMxRWUvUVoyUkoyQVFxd1JNRGtSRVJFdHg0aXpFMTNXT3ZROEdrTTE2R2dGQUtSbzhoWXN5Z0dBRXROclNOWG1zUXRPR0pCS0pjaEtTMFpXV2pKY2JnODZlL3JRMXRuTDhUNEMwa2Rva1oyZWdxejBGT2gxV3FIanJEdGo1a21oSTlBU09GMXVPRjFQT3E2cFZVL2VRN1JZYlNzMmdpOFF3SnlDbk1lZUxzZ3B5c3RGWE16TSswTG15V2tZRFJIWXVqa1QyUm1wcUdsb1F0M0RsckRzT21aK2Fnd1hoUzRXNVJBUkVSRVIwVFA1QWw1OHYvVlhNT2tlQmdCSVJETDhVdmFmd3lDUEV6Z1pBWURkKzFSUmpvUkZPWTk5SmYyNzZMSFZZOUk5RElkdkd2L1EvcC93elp5L2hRaHNFVTcwZVFxeEdtV21OMUJtZWdObTl3QXFSdC9IM2ZFUFlYWVBCdGYwMnh2eGJ2Zi9DNVZFaDZMSVZ3Uk1TMFJFUkF0eCtXM29zZGFqeTFhTExtc3R1cTExc1B2bXYxblhaMitFTCtDRlJEVC9iYUl5MHh1ckdaVldpVUl1UTA1V09uS3kwdUYwdWRFM01JemVnU0gwRGd6QjRYUUpIVy9ka2tqRVNJaU5SbkpDSEpJVDQyQ0kwQWtkYVYxenVSWWVyUmRLWXFJaThjWXJMejF6alZ3dUF3QVVidDJNelpscFMxcTdVWWxFZ0Y0Mzkydkw0L1hDWm5mTWM4UU1pVVNNMHUxNXlNK2Q2ZjQ2UERxTzA1OWRRWEpDTFBhV0ZVR3JVYU4wK3paczJaU0JXM2RyMGRuVHYycWZ3MnB3dWNQajYyR2pZMUVPRVJFUkVSRTkwNzkwZlJ0ZDFwcmc2NjltL0FGYmxZZVEyZU9yV0pUem1FS3N3ZGN5L3hqL3MvSG5FRUFBSGRaN3VERDROemdTLzNXaG94R0ZOS004QVM4bmZoUEhFNytCTmtzbEtzZE9vODU4QVI2L0UwcUpGZ1dHSTBKSEpDSWlvcWRVam4yQWJsc2RPcTAxR0hLMExla1l2U3dXcWRwOE9IelQ3SUN6amlrVmNtU2xKeU1yUFJrQU1HNmVSRS8vVElITzhNZzQvQUdPdVhvUkJyMXVwZ2duSVE0SmNkR1FpUGtBeUZvSmx5SUVtVXlLNkNqamt0WnFOV3BvTmVwVlRyUnlkcGNVWWxObTZwenRGZmZxME5qYXVTclhWQ29VK05LcFkzTzI5dytONE9QejErWnNGNHRGeUVwTFFYSCtGa1RvWnJxOW1pZW44ZW1WV3dnRUF1anBIOEpQUHZ3TU93cTJJaTgzRzFxTkdrZjM3MFRmNEFodVZsVmpNa3hHcERuRHBFaHRvMk5SRGhFUkVSRVJMZWpLOEE5eGIveE04UFZMY2IrSVF1TlJBUlBSNTgwZVh4VWhZSkxRazZySngvSEViK0pzLzU4QkFEN3Qvd3RzaXRpSlZFMit3TW1JUXA4SUltVHJ5cEN0SzhQYnFkOUc5Y1NuY1BzZGtJZ1hmanJUNGhuam1EZ2lJcUkxOWxIZjkyRHpManpLUlNLU0lWbXpCV21hQXFScEM1Q3FMWUJlRnJPR0NTbFVSQmtOaURJYXNIMWJEdHdlTHdhR1J0RFRQNGlCNFZGTVRWdUZqaGZ5RkhJWjRoOTF3MGxKakF1ckFvcjFKbHc2NVl5YnAzQzM5c0V6MXh6YVhRcVpUSXJHMWs3MDlBOHVhVzBva0VvbGtNdm0vbXdvWG1KeG1rcWxnTWM3LzhpcHo3TTdISGhjUXhoNHFwaFFKQkxOdXo3V0ZJbjAxQ1JrcDZmTUdwblYweitJaXpjcTRYWjdndHU4WGg4cTd0V2h0YU1iQjNlWElNcG9RRko4RE40K2NSVDFUYTJvdUZlM3BJeENldnJ6b2RBVkdsKzVSRVJFUkVRVWNwcW1iK0tqM2o4T3Z0NGNzUXV2SlAycWdJbG9QclBHVjdGVHpoeUg0MzhKelZPMzBXRzlod0FDK0lmMlg4ZHZiZnNBQ3JGRzZHaEVZVU11VnFITTlJVkYxLzFqeDMvR21Lc2JPNkplUTducERVUXFrdFlnSFJFUjBmcms5anZRWTZ1SHkrL0FWdjMrQmRkbGFJdFFQM2twK05vZ2ozMVVnRk9JVkcwK0M5SnBYbktaRkduSkNVaExUZ0F3MDNsa2VIUUN3NlBqR0JrYngvRFlCRHllcGQwd1g0OUVJaEdpakhyRVJrZk4vREpGQlR0dGtQQmNZVktFNEhTNTBOVTc4TXcxUHI4Zk1zeDBzbHJxMmxCUTk3QVZIZDE5d2RjSGRwWE1Lb0NaMTFNMU5DZVBIbGp5dGY3cDNUT3cyUjF3T0YzNDYzOTZON2k5cEhBcml2SnlaNjJOTWhwdzR1aCtTQ1dTNERhYjNZSEs2Z2EwZEhRREFMWnV6a1I2U2lMNkIwZFEzZEFFWUthQTZyMHpGN0U5THhkRmVia1FpMFdZditRbjlMQlRUbmhnVVE0UkVSRVJFYzJyZGZvT0FwaDVBaVZlbFkxZnlQcnZDSjhmU1RlT1dVVTVFaGJsZko0SUlud3Q4NC93L3pXOERvZHZHcFB1WWZ5NDg5djRONW5mRXpvYTBib3k0UnBBbTZVU0FIQmg4UHU0TVBoOXBHa0xVQnAxQ3R1alhvRkN6Q2VKaVlpSW5tWFUyWVV1V3gxNnJQWG9zdFdpM3o1em96QmVsZjNNb3B4ODR4RkVLWk9ScGlsQXVyYVFYZXZvdVNqa2NxUWt6blNBZVd4aWNpcFlxRE14T1lXcGFTdmNudkFvaGxndWZZUVdrUVk5WWt5UmlEVkZJY1lVQ1ltRTQ2aENWYWlQWG52Y0xVYW85OURFWWhFTUVib1ZPZGRDblhuTVU5TXdUejBacCs3MStoWTlsMFQ4cEZCbXNmVWlrU2o0TmVqekxYN3V4OGJOazdoVlZZTjk1Y1V3VDA2am9ia056VzFkOFBuOXdUVkdRd1FTNDJKZ3RkbG5IZXNQQkhDdjdpRTZlL3BSdUhVejdsUTNMUG02UXZJSC9Jc3ZJc0d4S0llSWlJaUlpT2IxV3RLdlFTZU53cVdodjhNdlpmODU1R0tWMEpGb0huYnZremRCT0w1cWZqcVpDVi9OK0gxOHYvVlhvQkNya1djNEpIUWtvblZud3QwSHZTd1dVNTdoNExZdWF5MjZyTFg0YWZmL2d4MVJyNkVvNmhYa1JPd1dNQ1VSRVZGb2VOd0ZwOHRhaTI1ckhicHN0UXVPb0JwMHRNTHBzMElwMGM2N3Z6anFWUlRqMWRXTVN4dFVwRUdQU0lNZXVkbnB3VzF1andkVDAxWllyRFpNVzJ5WXRscUR2MXR0amxtalpVS0pVcW1BWHF1QlRxZEZoRmFEQ0owR0VWb3RJblFhYU5SOHJ5UGNxQlJ5b1NNOGsvalJXS1cxTGg1NlhNU2kxYWp4cFZQSDF2VGFTeUVXUHlsUyt1ZjNQNEhENlZwd2JWSjhMRjQ5dkJjQWxqem02ckhHMWs0TWowNWdZbkpxM3YweTZVeDVoTTgzZnpITHhPUVVMdDJzWE5ZMWhhUU04YThIbXNHaUhDSWlJaUlpV3RDQnVLK2hQUG9OS0NVcjg0UU5yVHk3aitPcmxtS0xmaDllUy9xUEtJZzhpa2g1b3RCeGlOYWRMRjBwZnJ2Z0hOb3RWYWdjTzQwNjh3VzQvWTdnL3J2akgrSHUrRWZReTJLeHczUUNPMDF2Y3J3VkVSRnRLRlhqSDZMSFdvOU9helVHSEMxTE9rWW5NeUZOVXdDbno3WmdVUTdSV3BMTFpJaU9NaUk2eWpqdmZxZlRCWWZMRFpmTEJZZlRCYWZML1dpYkMwNlhDMDZuR3g2dkJ5NlhCeDZ2QjI2M2QxbmRkNlJTQ2VReUdXUXlLZVF5R2VReUdaUUtPWlJLQlpRS1JmQmoxVk92V1hTei9xaVVpNHhKRXRqalRqbmVaUmFUck5SMUE0SGxkWmQ1Rm9sRURKRm9aVHIrS09SUGlrY1dLN1NSU3A5MDFWbW9lT1paeDJhbEo4TThwVWRyUjgrYy9YTFp6QkF3cDJ2K29xRE10R1JrcFNYajBzM0tzQmpqRitwZkR6U0RSVGxFUkVSRVJQUk1MTWdKYlJ4ZnRYUUg0MzVCNkFoRTY1b0lJbVRwU3BHbEs4VmJxZDlDemNSbnFCby9qWGJMdmVDYUtjOHdMZzcrTFM0Ty9pMVNOZmtvTmIyT29xaVhvUkJyQkV4T1JFUzArczROL0JYR1hYMEw3cGVJcEVoVTV5Sk5XNEEwVFFIU3RBVXd5T01XWEU4VWlwUktCWlJLQllEbHZZL2c5Zm5nOGN3VTZIZzhYbmc4WGtpbEVzaWswbUFCemtKamRHamptZmwvTEhROS9uOTFyY2U5UFM1NkdSb1p3NGZucnF6SU9ZOGQySVcwNUlRVk9kZmpqaTUrdjMvUjhWV1B1OWtzdDBzT0FKUVdia05lYmpiY0hpK0doc2RnK2R5WXFzZUZldk4xNmpGRkduQmc1dzVJcFJJYzJsMkt6NjdjV3ZiMTE1b3F4TDhlYUFiL0JTTWlJaUlpSWdwamhaSEhFSzFNaGMxamhsNGVLM1FjSWlJQWdGeXNRcW5wZFpTYVhzZWtld2dWWSsraGF1eERtTjBEd1RYZHRqcDAyK29nRmN0UUVuVkt3TFJFUkVUUHp4TndvY2RhRDd0ditwbGpVbE0xQmJPS2NpSmswVE1GT05wQ3BHbnlrYVl0WEl1NFJDRkpLcEZBS3BIdzV2SUc5SU8yWDBXZThkQ3lmaDRJOWY5UEhoZVViTXBJUlhaNnlqUFhQdTVDczd0a08zYVhQUHZmZ2NVNjFqeitjN0haSGM5Y3R4eXRuVDBZSFRjdk9BcHFPUjRYdzlqc3prWFhQaTVzZXA1T05YZnJIaUl6TFJscWxSSUhkNWZndzNOWForM1g2Mlk2ejBVYVpqL1lwdE9xOGZLaFBaQktKYkE3bkxoWlZiUHNhd3VCblhMQ0E0dHlpSWlJaUlpSXd0amVtSDhsZEFRaW9tY3l5T053UE9FYk9KYnd5MmkzM0VYVjJHblVtcy9EN1hkQUxsWmh1L0Zsb1NNU0VSRXQyYmlyRDkyMlduUlo2OUJ0clVXdi9TRUFJRktlK015aW5IempJZWhra1VqVkZpQlZrd2VqUEg2dEloTVJoYVEyU3hVYUppK2pZZkl5UHUzL1M1U2FUbUZmN0ZlaGtrUTg4N2hRTDhwNXVraGlxYU9mWnBhOTJKZ29uVllOQUxBNVZxNG9wNk43NFE1dlM2RldLV0YzekJUaEdQUXovMTB0TnR1aXg4a2VqWmg2bms0NWJyY0gxKy9jeDdFRHV4QWZHNDJjckhRMHRYVUNBTFFhTmVUeW1YTm5waVhoWmxVMWZENC90Qm8xWGp0eUFHcVZFbTZQRjU5Y3ZBN3I1enJzaEtwUS8zcWdHU3pLSVNJaUlpTGE0TVpkZmZoeDU3Znd0YXcvaGs0YUpYUWNJaUphcDJiR1c1VWdTMWVDTjFQL0syb216c0hobTRaVUxGL3dHSXRuRERxWmFRMVRFaEVSUGVIeE85RmplNEF1V3kyNnJiWG9zdGJDNnAyWWQrMkV1eDgycnhrYXFYSGUvZm5HSThnM0hsbk51RVJFWWVYYThEOEZQemE3Qi9EWndGL2k2dkEvSWM5d0NNY1MvejBpNVluekhxZFJxeUdWU2hZZGdTUVV0V3FtS0tmaVh0MmlSUzF2bmpnQ2hWeUd1N1VQME5MZXZhUzFDOUhyWnNiR3JXU25uQmV4bzJBTFlreFIrT1RpZFFCQWROVE12NC9qNXNXNzdzaGZvRk1PQUhUMURxQ25md2dwaVhIWVdaeVBycjRCT0owdUpNWkZQM1VOR1hLek05RFExSWFqKzNkQ3AxWEQ3ZkhpeklWclM4b1lLaUtOSEdVZkRsaVVRMFJFUkVTMGdibjhkdngxNnpjdzZ1ekM5eDU4Q1YvZi9MOFFwOHdVT2hiUm1xb3pYOEN0MFovaTY1ditDaUtJaFk1RHRDSE1qTGRhdkVYOWp6dS9qVUZISzNaRW5VQlo5QnN3S1o3ZC9wMW9yVmhjWTdDNUoySHpUTUxtTnNQbW5vVERNdzJMYXh3MnR4bHVueE5ldnh1K2dCYyt2d2YrZ0E4K3Z3ZStSNy83QTE3NC9GNTQvSzdnT2FWaU9TUWlLU1JpS2NRaUtTUmlHU1FpQ1NSaUdjUWl5YU45TXNna0NxaGxCbWprQm1qbFJxamxUejdXeUF3d3FOaDlnK2hGMUV4OGhnN3JmWFJhYTlCdmIxelNNUnFwRWVuYVFqaDgxZ1dMY29pSWFMYXZwSDhYVjRmL0NWVmpwMkYyRHdJQW5ENExxc1pQbzJyOE5MWVpEbUpmN0w5R2xxNWsxbkVpRVpBVUg0dXUzb0g1VGlzb3BVSWVITDAwT202R1paRnVLNEZBQUFEZ2RMbVh2SFkraGdnZHBGSUpBR0JDNElJU3BVS09sL2FXSXlrK0J1YXBhUUF6QlRtUE83cU1qSTR2ZWc2RmZPYkJEYmZIczZ4ckcvVVJ3V3ZlcXFxQktmSUE3dFkrZ05NNTh6MTNabG95QU1EdWNFS3RVbUw3dGh3MHRYWGk4czBxSER1NEM1ZHVWR0prYlA3aTIxQ1ZraEFuZEFSYUFoYmxFQkVSRVJGdFVBRUU4QS90djRGUlp4Y0FZTm96Qm9kM1d1QlVSR3ZyeDUzZlJ0WDRhUURBaGNHL3daSDRyd3VjaUlnZW0zYVBvbW42SmdEZzR0QVBjSEhvQjBqVjVLUEVkQkxGVWE5Q0lkWUluSkRXSzZ0N0FtYkhJTXlPQVV3NmhtQjJER0xTT1FTcmEyS20rTVpyV1pYcmV2MXVlT0VHVnVDaGI1bFlBWTNjQUozQ0JKMGlDa1pWQW95cXVFZS94OE9vU25qeGl4Q3RVeGNHL3dZRGpwWUY5NHRGVWlTcU5pTk5XNEEwYlFGU3Rma0xkbk1nSXFLRnFTUVJPSjd3RFJ4UCtBWXF4MDdqMnZBL3p2cjc5L0ZvcTB6ZERwU2FUcUVrNmtsUmY2Z1c1UmdOVDBadlRWbXNhM2JkMk9pWnp0ZitRQUREU3loNldYR1BKbS9GbXFLd2ZWc09OR29WQWdHZ3ZXdW1VMUJ1ZGpxQW1jS2kzb0hoUlUvM3VDT1EyNzMwb3B5VXhEZ2MybE9Hdi8vSnpIczhVeFlyZnZUdUdmZ2ZGVE5GR2ZWSWZsVEFjdjNPZmV3bzJJb29veDdsUmZtNFVWbU5uNXorN0ptRlQ2RW95cWdQanVPaTBNYWlIQ0lpSWlLaURlcHMvNStoYWVwRzhQWGJhZDlHdW5hN2dJbUkxbDYwOGtuWGpVLzcvd0tiSW5ZaVZaTXZZQ0lpZW16TTNRdTlMQlpUbmlkdjJuYmI2dEJ0cThNNzNiK0hvc2hYVVJ6MUtuTDFld1JNU2VGcXlqbU1FV3NuSmh3RGp3cHduaFRoUE4yOUpseDUvQzVNT29jeDZWejRwb2RCR1F1aktoNEdWZnlqUXAxNG1OVEppTk5scjJGU29yWFY4Yi9adSsvd3R1cXpmZUMzeGpteXRtVmI4b3gzRWpzN2NSSUNoQlYyR2FGQUI0VU9LQVVLcFlWQ29aVHk4clpRU3NzTExXMHBMZndJdTdTVUZkcENXU0dFbGIzc2JJOTREOW15OWpvYXZ6L2tLREh4aW1QN2VOeWY2L0xsYzNTKzU1eGJJUW1POU9oNXZGdmhrVG94MzNKT3Yyc0tEUE42dlNsc1ZLZjNLc0FwTmxTTVJWUWlvaWxsYWNaS0xNMVlpV3JQSnJ6VDhtZlVlTFlrajlWNE5xUEdzeG4vYlg0Y3AyVmVoU1VaRnlNMzJ5WmoydjVsMnhMamtVSmhhVXpIU0JYa0pUb2xkbloxSXhJZCs3RmVoN3JnVEM5T3ZNYmlEd1R4d2NjYjBOSnVoMDZiZ3VsRkJRQVNZNlZDNGZDZzEwdlJKSzQzbExWQW9nUE9pcE9YUXFsVXdHalF3ZU5OZEIwNlZKQ2pWcXR3eHNsTEFRQXV0eGYxVGEySVJtUDQwcG5MTVh0bUNWbzdPbEZ6c1BFWW52SDRrSnVkS1hjRUdpSVc1UkFSRVJFUlRVR1Z6alY0di9YSjVQNnB0aXV4TE9NeUdSTVJ5ZVBNN0d1eDEvVVphcjFiZXJwSDNZWTc1N3pCRGh4RTQwQ3hZUkgrWi82N3FQVnN3YWF1MWRqdWVCZmgyT0VYdHJjNi9vT3Rqdi9BSkZpeE9QMGlMT040SytxSFgzS2l5YlVITGU3OWFISHZSWXQ3UDN5U1UrNVlza3NXN1hSdjcvVzRXaWtpeTFpS1hOTk01UFI4WmVpbUlma1JhS0lKd2hGdVJvTzNDblhlYlRqbzNZRkcveTRBUUlyS01HQlJ6dXpVMDZGV2lDZ3lMRVMrWVE2NzRCQVJqYUZTNHhLVXpud2FqbkF6M21sK0hKdTYza3dlNnc2MzRJM0czMkpkKy9QNCtieDNvRTNSSUJBY1g4WFUrYm1KVGl3dGJSMWpkazlCVUNjN3dEUzNqdDE5RDVtV2t3VkJmYmprb0xYZGp2ZldyVS8rdHpsaDBkemthSzNLUFFlR2RFMmRMZ1ZBWXF4WGYxU3F4RFV6MGl3NGM3a05DZ1hRMnRGNTFEa3FwUkpubjNvaTBpMW1BTURuVzNiMGRPeHBRMTFETTRyeWMzSEd5VXNnU1JFME5MY084Vm1QRDdsWjQ3TTRqWTdHb2h3aUlpSWlvaW1tTlhBQUw5VGNtZHd2TlM3Qnl2eWZ5SmlJU0Q0S0tQRHRrb2Z3WU5VbENFVGRjSWJiOFZMZFBmaE95U055UnlNaUpQNk1saGdYbzhTNEdKZmwzNDN0M2U5aVUrZHFWSHMySmRlNEpUdld0SzNDbXJaVnlOZlB4ZEtNbFJ4dk5ZV0ZJajQwdWZlZ3hiMkpRYmZlQUFBZ0FFbEVRVlF2V1lUakRuWEtIV3RDaWNUQ2FITHRScE5yZC9JeFVhVkZ0bkU2Y2sxbHlESE5RSTZwREJadHRvd3BpWHFMeE1ObzhGV2gzcnNUQjcwN2NOQzNBeDZwN3ovN3dhZ1hMWUg5eU5ITzZQUDRMUE9wbUdVK2RUVGpFaEZOU1RGRTRRcTNvenZjaXU1UUc3ckRyWENHV3hQNzRUWjBoMXJ4aXdWcklDcTFTQk56Y1VYUi9iZ2svdzU4MVA0QzFyVy9nR0EwTVE3S0lDUkdOWlVXVGtQbDNtbzVuMUl2Sm9NK09VYXFlUXlMY21hV0ZDYUxYdmJXMUkzWmZRK1pOYU00dWIxajkzNXMyRnFaSEFOVk9DMEhNNG9QZDhscDdSajg1M0tEWGdlTE9URUd6T25xZjJ5czJXZ0FjSGpVVlcxOUV6NzRaQ05pc1ZoeWpTWFZoTE5QV1pZY0sxYTF0eHIxVFljTGI5Wjh1aEdYR005QXVpVVY1NTF4RXRadnJjVE8zZjJQc0J4UFJFRmdVYzRFd3FJY0lpSWlJcUlweEI5MTRja0ROMEtLSno2dFl0VVU0SnJTUjZHQVV1WmtOQnlidWxiampZYUhZRkJic0RqaklweWRmWjNja1NZa281Q0JLNHNmd1A4NzhBTUF3TTd1OTdHNTYxOVluSDZSek1tSTZFaUNNZ1ZMMGkvR2t2U0w0UXkzWVdQbkc5alk5U1ljb2Fia21nWmZKUnA4bFZCQ2lXWFd5MlZNUzJNbEVndmhZUGNPMURxMm9OYXhGZTNlV3JralRVcmhhQUQxenAyb2QrNU1QcVlYTFNoT1c0VGl0QXFVcGkrQlFVeVRNU0ZOUlpYT05Uamczb0I2Nzg1a0Y1eUJhSlI2bEpxV29OaXdFRVkxZjc4U0VZMldBKzcxYUEvV29UdmMxbE4wMDRidVVBdGMwdUNGS202cEV4bWFhY2w5cmNyVTA3SHNjTWUrNXNCK09NTE5tRk0yZlZ3VjVjeWJuU2oyak1YaXFLMXZHbVQxc1JIVWFtaEVNWG45UTFRcUpSYk1uZ2tBYUd4cGg5dmpHOUg3RHNWSDY3ZkFrbXJDamwzN3NPZkE0YUlnczlHQU0wNWVBZ0NRcEFnKzI5eTdPK09pdWVWSTBZZ0lCRU9RSWhGRUlsR0lnaHF6WnBaQW9Vajg5MjdycDRqSGFOQmhXazlYSWdEWXZiOFdIMi9ZbXR4UFN6Vmh3ZXd5bEJSTmc3TG5XdnRyNnZIcHB0NFpJcEVvM2w3ektWYWVld2FNQmgxT3JKaUhrb0k4Yk54V05hYUZWY05STnIwSUtoVmZ6NTBvV0pSRFJFUkVSRFJGeEJERlV3ZCtDR2U0SFVEaWhZM3JaenlPRkpWQjVtUTBYUDZJRzRGbzRzc25kY3NkWjBLYlpUNFZ5ekl1dy9yT1Z3RUFyOVRmajJMRFFxUnA4bVJPUmtSOVNSV3pjRTdPRFRnbjV3YlVlTFpnVTljYjJPRjRENkdZSDZKU2k0VnBYNUk3SW8yU09HSm9jZTlMRnVFME9uY2hHby9JSFd0SzhvVzdVZG4yQVNyYlBnQUFaT2ltb1RpdEFpWHBpMUZvV1FCUnBaVTVJVTEySDdZOWpZUGVIZjBlTnd1WktEWXVTbndaRmlGTFd3b0Z4N0FSRVIwelQ2UUw3ckFkYnNrT2w5UUJnem9OYzFMUDZIZjlLdzBQd0I0OE9LeDd1Y0x0eWFLY1FOU05sK3J1UVpYencrUnhqVXFIODNKdVNoVHFpSWx4VVEzTmJjTzYxMGd5R3ZRb0t5MENBTlExTkIzWFdLMnkwa0lvRkFxRXBRaWkwU2lVU2lYS1NvdlFVMXNDcjgrZlhGc3hieGIwdXNUUFhGVjdoellhYXFRRmd5SDg4ODEzRVQyaVE0MWVwOFdGWjU4S1VVaDBzZm5vODgzd2VQMjl6alBvZFNpZlh0VHZkZmZYMXNQcDdydFRUandPaEVKaDZMUXBxTnh6QUo5dDNnR0RYb2V5MGlJVVRzdEpqcW9DZ0Znc2hnM2JxdnJ0Z09QekIvRHFmOTdIV2FlY2dMeWNUTmd5MG5EaDJhZkM0WFNqK21BRHRsWHVIZkt2eFZpYVZ6NWQ3Z2gwREZpVVEwUkVSRVEwUmJ4ZS95RHF2TnNBQUFvb2NlMzBQN0xnWUlMelIxekpiWjNhUE1CS0dvb3ZGL3dVTlo3TnNJZnFFWTRGOEhUTmozRnIrZCtnVlBDZnprVGpXWW14QWlYR0NseVdmemQyZEw4SGo5UUZqVXJYNzNwUHBBdEdkZm9ZSnFUajVmQTNvZGF4RmJXT0xhanIzbzVneEN0M0pPcERwNzhSbmY1R2JHeDZBMHFGRXJtbWNwU2tMMFp4V2dYeVRPVlFLUGhKWGhxYWV0OU8xSG0yd1JsdXd5WDVkL2E3cmxBL3YxZFJqbFZUZ0ZMVEVwUVlLMUNnbjQ5MC9sdUhpR2hBdmtnM1hKSWQ3bkJINHJ0a2h6dWNLTHh4UzUxd1N4MXdTMTJJZmFFQXVzeThmTUNpSEpPUTNtOVJqbDV0Z1VYTWhrWE1na1hNUnFybThMWkZ6SVpSeUFBQU5QdjNZbFgxTGVnT3R5VFB6ZEhPd0JWRjl5TlhWNVo4YkU3WjlIRlJsTE5rd1d5b2xJbWZkWGJ1T2I3aW1LTDhQT1FmMFFYbVNJRmdLTms5UmhRRnpDdFBkT2RwYUc2VDlkZmh5SUljSUZFc1pkQW4vazIyWTljKzFQVFJPYWlqMDRHaS9GeW9WU29vbFVvb0ZBckU0ekc0dlQ1VTF6VmllMVgveFRCZW54Ly9lWDhkWnBZVzRmUE5pWjhGSXBFSXlrb0xrMFZLUUdKazF2b3RPK0h5RFB6dmgxQTRqUDk4OERFV3ppbkRnamxsRUFVMTBsSk5pQi9SbFdnOEtaeVcwK3Q1MHZqSFZ4YUppSWlJaUthQVRWMnI4YW45SDhuOXJ4VGVneUxEUWhrVDBVaGdVYzdJRWhRYWZLZjBFVHl5KzJ1SXhpTm85dS9GMnkyUDRZTGNIOGtkallpR1FGQ21ER25zM0Q4UC9oTDF2a29zVHI4UXl6SXVoVFdsY0F6UzBiRnlCSnBSMWJZR2xXMXIwT2x2a0RzT0hhTllQSVpHMXk0MHVuWmhiZTJ6MEtxTktMZWRncmxaWjZMQU1vK2pVeWxKaW9kUTc5MkJHczhXMUhxMm9zNjdEWkY0T0huOGdyd2ZRVkNtOUhsdW1YazU0b2lqeUxBUUpjYkYwS3RUeHlvMkVkRzRkcWpZeGlKbVFhc3k5Ym1tMnJNUmY5NTM3YkN1NzVINkhpbDB5QXpUaVVnVDgyRFJKSXB0MHNRY21NVXMySWI0Yy9kL1cvNk1kMXYrMHV1eFUyMVg0dHpjN3gvMWZLYmxaTUprME1QdEhmdXhUVWZhVnJVWEJYazVPTmpRakk1T3g1RFA4d2NDaUVhamlFUU9GejUxT3JxUmw1T1pITHNFSkxxOWRIVzc4TW5HYlpCNjFvYkRFajc2ZkROT09XRVJQdDZ3WmVTZXpBalljNkFPOFRpUVpVdkgrcTJWZmE3WlcxMkh2ZFYxZlI0YkNvZlRuU3pJQVlCZ0tJejNQOTZBczA0NUFiVU56ZGl6dndiZHJyNDc3ZlJuVzlWZTdOcGZnL216WnNCbzBHUDdybjNEemplYTVySkx6b1NqaU1majQ3UEVpNGlJaUlpSVJrU0RyeEovMlB2dDVDZWJsdHV1d0tYNWQ4bWNpa2JDODdWM1lKdmp2d0NBSzR0K2pZcjBDMlJPTkRsODFQNDhWamMrbE55L2FlYlRLREZXeUppSWlFYUtWK3JHdlR0T1J4eUhYdzZicHB1TnBSa3JVWkYrQVZKVVJoblRrU2ZVaWFyMk5haHEreEF0bnI3Ynk5UEVaeERUTUR2emRNek5Xb0ZjVTduY2NXaU1CYU1lMUhpM290YXpGYldlTFdqMDd6NnFBOE9SZmxEMk5Jb04vRG1NaUFnQWZCRm5vcHVOWkllclo1eFVZcnNqT1ZyS0dUN2NMZVc3cFgvQTdOVFQrN3hXUjdBT0QxYXRITko5TlVvZFRJSVZKdEVLczJCRGxyWUVaMlYvYjBTZTA1RWM0V2E4VkhjUGFqeWJrNCtscUF5NG91aCt6RTFkMGU5NXUvYlY0Sk9OMjBZOHo3SEt5YkxDMGUxQ01CUWVmUEVRcVhvNnlFUmpVZlQzanI3WmFCaTBFd3hOSHFsbUk3NTI4Ymx5eDZCanhFNDVSRVJFUkVTVFdEZ1d3Sk1IYmtxKzBEM0R0SXdGT1pNSU8rV01qdE15djRuZHJvOXh3TDBlQVBCY3plMjRjKzVxNlByNWhDRVJUUnhkNFVhWXhjeGViMVkwK25laHNXRVhYbTE0QUF2VHprZEYrZ1dZWlQ1VnhwUlRTMEJ5WTFmSFI2aHFXNE42NTA2NTQ5QVk4SVlkMk5ENEdqWTB2Z2FMTmh0ek1zL0FuS3dWc09tTDVJNUdvMlMzYXgxMk85ZmhvSGM3V2dLREY5d1poUXdVR1JhZ1FEOFBhU0pIVUJIUjFQWjI4MlBZM1BXdlhtT2Noc285UUVjYmsyQ0ZxTlRDSkZoaEZxMHdDVGFZUlJ0TTZveGs4WTFKeUlCWnpJU29IUDB4T1pYT05YaXA3aDRFbzRjN201UVlLM0JGMGYxSUUzTUhQTGRzZWhGMjdONFBqOHpkY2xyYTdDTit6UytPaGVvTEMzS21scE1XTDVBN0FnMERPK1VRRVJFUkVVMXllMXlmNFBuYU8yQlVwK1BXV1M4aFJXV1FPeEtOa04vdC9qb2EvYnNCQUQ4cWZ3RUYrbmt5SjVvOGZKRnVQRmkxRXI2SUV3QlFiajRGMzV2K21NeXBpR2lrMUhxM1lsUG5hbXgzdklOUXpIL1VjYU02SFJVWkYrTEVqTXM0M21xVVZIZHR4T2FtTjdHdjgzTzVvOUE0WWRVWG9DTDNBaXpNT1IraVNpZDNIQnBCVHg2NEVYdGNuL1I1VEtWUUkxZFhqa0xEZkJUcTU2UEFNQThXTVh1TUV4SVJqYTdPVUFPYzRYWTRRaTF3aGx2UkhXNkZNOXdHUjdnVjBYZ0VQNS83VnIvbnZ0SDRXNnhyZitHWTdpY29VMkFXckRncit6b3N6UmhhTnh5NUJLSnV2TlB5bDZPZTR6azVOK0M4bkJ1SGZKMldOanYrOWQ1SEl4MlBhRndwenMvRjJhZWRLSGNNR2daMnlpRWlJaUlpbXVUS3pjdHh4K3pYSU1XQ0xNaVpaSHhSZDNLYm5YSkdsbDV0d1pWRkQrQ0pBNGtYQVVOUkgwSXhQelJLdmtsSU5Ca1VHeGFoMkxBSWx4YjhERHNkNzJGajUycFVlellteDFwNUlsMVkyL1lzMXJZOWkybTZXVmlTc1JLTDB5L2tlS3ZqRklyNnNLMzViV3hxZWhPT1FMUGNjV2ljc2Z2cThkLzlmOGFhbWxXWWwzVTJsdVZmaG5UZE5MbGpVVCtrZUFnTjNpclUrM2JBRVdyQjVRVS83M2R0aVhGeHNpakhLR1NnVUQ4ZlJZWUZpVUljQXovdFRVU1R3ODd1OTVQRk50M2hWcmpDSGVnS05jRWJjUnpYZFkxQ1JuSmJVR2hnRksxSUZUSmhFdEpoRW51NjJSenFjaU5ZWVJJeUp0VFByTldlemIwS2NpeGlOcTRvdWgrbHhpWEhkSjJjTEN0S0M2ZWgrbURqU0Vja0doZlVhaFZPWHJwUTdoZzBUT3lVUTBSRVJFUkVORUhkdlcwNUFqMkZPZmN0V0FlOU9sWG1SSlBQNnNhSG9GT2JjWGIyZFhKSElhSlI1cEk2c0xIekRXenFmQk9kb1lhampsK2FmeGVXMjY2UUlkbkVaL2ZWWTBQanE5alorZ0drV0ZEdU9EU0JGRm9XWUduZUpTaXpuZ3lGUWlsM25DbXRLOVNFZzk0ZHFQZnRSTDEzUjdKYjR5SDNML3lrMzFHZm5hRUdOUG4zb2tBL2wxMXdpR2pDY0VrZGNFdDJ1TUtKNzFuYUVoUWJLdnBkLytQTncrOWNlKy84OTJBV012dk5FWWg2WUJhczBFN1NrY3FycW4rRUt1ZUhtSk42QnE0b3VtL1l6ek1ZQ3VOdnI3MEZLUklaNFlSRThqdDV5UUxNS1N1Vk93WU5FNHR5aUlpSWlJaUlKcUI0UEk3YnRzeFA3ajljc1FNS2hVTEdSRVJFazBlZGR4czJKc2RiK2FCU0NQamwvTFhRcWtmblU4ZUJxQnRWemcreEpIMThqeGM0RnJGNEZIczYxbUZqMDJvME9Ddmxqa01UbkVtVGdjVjVGNkVpOXlMb0JIWUhIRzFTTElnRzN5NGM5TzFBdlhjSERucDNETnJwNGJycGYwYVplZmtZSlNRaUdwNDRZdkJLRHJpa0RyZ2tPenhoTzF4UzRzc2Q3b0JiNm9STDZvQlhjaUNPV0s5elQ3RjlBMS9PLzJtLzEvN0ZqclBna2pxT2Vsd0JCWXhDQml4aU5peGlGbEkxMlQzYlBmdGk5cFQvZ0UwZzZrYTFaelBtcHE0NDdtdnQzbCtManpkc0hZRlVST05IUmxvcUxydmdMTGxqMEhIZytDb2lJaUlpSXFJSktCQTdQTG9xUldWa1FRNFIwUWdxTWl4RWtXRWhMaTI0Q3pzZGlWRUVBeFhrZUNNT0dOUnB3N3FYSTl5TVZRZHVRVXRnSCtKeFlHbkd4QzdNaWNkajJOSDZMdGJXUFFkWHNGM3VPRFJKdUVPZFdGUHpOTmJWdllBbGVTdHhTdUdWMEFxVHMxdUFuRDVvZlFyYnU5OUZzMy9Qa05ZYjFHazlJNmptSTFOYlBNcnBpSWdHNXVrcHFNblR6ZXAzelhyN2EvaG4vUytIZFgyWFpCL3crRHpMV1FqSGdvbGlHMDBXTEdJT1VzVXNaR2c0aW5Fd1dwVnBSQXB5QUdEV2pHSTB0clRoWUdQTGlGeVBTRzZDb01ZNXA1MG9kd3c2VGl6S0lTSWlJaUthSk55U0hmNklDMWxhdGpLZEN2d1JWM0picCtZbnhvbUlSb09nMEtBaS9ZSkIxNzFhL3dCcVBKdXhPUDFDbkdpOUhOYVV3aUhmWTEzYkMyZ0o3QU1BL1AzZ1BValQ1S0RVdUdUWW1lVVR4KzZPZGZpdzVtbDAraHZsRGtPVFZDUW00Zk9HVjdDbCtkOVlsbjg1VGlyNEtqUXF2ZHl4Sm8yT1lGMi9CVGxLaFJxNTJoa282Q25DS1RUTVI1cVlPOFlKaVdncThrWWN5UkZTTHFrRDduQW4zRDJkYm83c2JuUElUK2VzaGkybHFNOXJtVVRya08rYm9qTENMRmhoRW0wd0MxWVVHUllPdUg2Z0xqbzB0czQ4NVFTODl0WUg2SGE2QjE5TU5NNmRkL3JKTUJyNDgrNUV4NkljSWlJaUlxSkpJQklQNDRuOU44SWVQSWl2RmYwdkZxVU4vZ1lpVFd5OWluSW02Vng1SXFLSndDdDFvOUs1QnJGNEJHdmJuOFBhOXVlUXA1dUZwUmtyc1NqOWdrSC9qajQzOS91bzlteENTMkEvQUdCVjlTMjRmZmJMRStyTjdnTmRHN0NtWmhYYVBOVnlSNkVwSWh3TllsM2RDOWpVdUJvbkYzNGRKMHo3TXRSS2pkeXh4cTFhNzFiVWUzZWlOWEFBM3lqNlZiL3JDZ3p6c2FuclRRQzl1K0FVNk9jajN6QUhnb0sveGtRME5sNnF1d2Y3M2V2aGtvNjk2NTRyM041dlVZNVpzQ0pGWllCSnNNSXMyR0FTTTVBcVpNSW9aQ1FlRTIwd0NWYWthL0tPOXltUWpOUXFGYjYwNGhTODh1OTNFUXBMY3NjaEdyWmxGZk9Ra3pYMFlrSWF2eFR4ZUR3dWR3Z2lJaUlpSWpvK3o5VGNocDNkN3dFQVJLVVdkODk3QzBaMXVzeXBhRFR0ZFgyQ0p3N2NDQUNZWVZxR0cyWThJWE9pcVNVWTlXSk4yeXA4S2ZlSGNrY2hJcGsxK0tyd1RNMlA0UXkzOVhsOGdlVWNMRXEvQUhOU3orajNHb0dvRy9mdFBBL0JxQmNBa0tPZGladktub0oybkJkZE5ybDI0NTM5ZjBhVGUyaWpib2hHaTBHMDROU2lxMUNSZXlHVWlxbjlPZFR1Y0FzT2VuZWczcnNUZGQ3dGFQVHY2blg4M3ZudndTeGtEbmh1Z1g0dTB2aUdOQkdOQUVlb0tkbkpKdEhaSnRIdHhpUlljVkhlcmYyZTkvOE8vQUM3WGV1TzZWNGFwUjRtMFlwTDgrL0NUQk5IdlJEUTF0R0pOOTlkQzc0VFRoTlJjVUVlemo1MW1kd3hhSVJNN1graEVCRVJFUkZOQXUrMi9EVlprQU1BM3k1NW1BVTVVNEEveXZGVmNtbndWZUhwNmx2Z2tqb1FqOGR3UWQ0dGNrY2lJaG5sNitmZ25ubnZvTnE5QWVzN1g4UE83ZzhRalIvK1JPNzI3bmV4dmZ0ZEdOUnBxRWkvQU11c2x5RXpwYmpYTmJRcUUyNmF1UW9QNy80cUFLQWxzQTl2TkR5RUs0cnVHOVBuTWxUdDNocThlK0N2cUhWc2tUc0tFUURBRys3R1cvditpRS9yWDhhS2txc3hMK3RzdVNPTmlVZzhqRWJmTGh6MDdrZ1U0dmgyd2kzWkJ6em5vSGNINWx2TzZmT1lSY3lCSlMxbk5LSVMwU1FVaXZtd3ovVlpyekZTYnNrT1Z6aFJnQk9JOWo4NnlKWlNOR0JSamtrNDNCbENWR3A3dXRyMGRMY1JNcElqcGN5aURVWWgwZTFHVUthTTZQT2ppUy9MbG9HVGx5ekVKeHUzeVIyRjZKaWtXOHhZc1h5cDNERm9CTEZURGhFUkVSSFJCRmJsL0JDcnFuK1UzRDh2NXlhY2szTzlqSWxvTFBraVRuZ2pEaWdWS2xnMUJYTEhtVExXdGIrQU54cC9tOXkvYWViVEtERld5SmlJaU1hVFFOU05qWjJyc2NIK0d0cUNOWDJ1eWRXVlkybkdTbFNrWDlocnZOWEd6dFg0KzhGN2t2dm41TnlBODNKdUhQWE1ReVhGZ3ZpZytpbHNiSHdEY2NUa2prUFVyenhUT1ZiTytna3k5SlB6NTZPUDJwL0gxcTYzanVxQzB4Kzkyb0pDL1R3VUdPWmpRZHE1eU5CTUcrV0VSRFJSZFlkYms0VTFic21PVXVNU1pHbEwrMXpiR1dyQUE1VVhEdXMrZ2pJRnYxbTBzZC9qam5Bem9qRUpaakVUb2xJN3JIc1FIYkpoV3lXMlYrMlRPd2JSa0tTYWpGaDU3dWxJU2VIWTBNbUVSVGxFUkVSRVJCTlVzMzh2L3JEbm01RGlJUURBbk5RemNFM3BvektuSXBvYUh0OS9IUTY0MXdNQWpPcDAzRGwzZGE4MzFvbUlnRVJIaXZXZHIySzc0eDJFWTRHampsK1Fkd3ZPekxxbTEyTXYxZjBjbTdyZVRPNWZYZnA3ekUxZE1lcFpCMVBUdFFtcmR6OEVUN2hMN2loRVE2SlVxSEJTd1ZkeGV0RzNvVklLY3NjWlVhODJQSUJQTy83ZTV6RWxWTWpXelVDaFlUNEs5Zk5SWUpqSEloeWlLUzRXajhBdGRjRXRkU1JIU1IwYUkrV1dPdUh1Nld6amkzUWZkZTZsK1hkaHVlMktmcTk3KzVaRmZSNVRRQW16YUlORnpPNzV5a0txSnJ2WGZvcktPS0xQazJnZ0xNeWhpWUFGT1pNWGkzS0lpSWlJaUNZZ2I4U0JoM1pkRG8vVUNRREkwcGJpMXZLL3NWMHowUmp4UmJyeFlOVksrQ0pPQUVDNStSUjhiL3BqTXFjaW92RXFGUE5qYTlkYldHOS9CWTMrM2NuSC8yZmVlMGdWTTQ5YS85aStxMUhqU1l5R1NsRVpjZFBNcDVDckt4dXp2RWZ5aERyeDFyNC9ZSy85VTFudVQzUzhMTnBzWEZ4K093b3RDK1NPTXFoREk2Z2FmRlg0WnZGditsMjNwZXZmZUxIdVp3QUFnem9OaFliNUtORFBRNkZoUHZMMWMvaHZBcUlweEJQcGdqdmNnVnhkZWI5cjNteDZHR3ZibmgzVzljL00vaTR1eVAxUnY4ZWZyYmtkZW5WcW90Qkdrd1dMbUlOVU1Rc1dNWHRZOXlNYVRTek1vZkdNQlRtVEc0dHlpSWlJaUlnbW1FZzhqRC91K1hheVhiMU9aY0x0czE5QnFwZ2xjektpcVdXL2V6Mytzdis2NVA3bEJmZmdKT3RYWkV4RVJCTkJhK0FBUHV0NEdTNnBvOThPZDRHb0d3L3R1Z3pPY0RzQUlFYzdFemVWUFFYdEdIYmtpaU9HalkydlkwM04wd2hIais3eVF6VFJ6TTFjZ2ZObS9nQTZ3U3gzRkFDQU05eVdMTUk1OVAxSVA1bjlLcksxMC9zODF5M1pVZTNaaUh3OXUrQVFUVmErU0RmY1VpYzhVaGM4VWljQ1VROWNVZ2U2UTYxd2h0dmdETGZERVc1T3JuOWs4YzUrci9WUisvTlkzZmpRa082clY2ZkNKRmhoRm13d2lSbVluWG82NXFhZWVkelBoMmk4WUdFT2pVY3N5Sm44V0pSRFJFUkVSRFRCUEZ0ek8zWjB2d3NnMFJMNnBySlZLRGIwM1RLYWlFYlhHNDIveGJyMkZ3QUFhb1dJbjh4K0JkYVVRcGxURWRGazhNVCtHN0hYL1VseXY4UzRHRGZOWERVbTkyNzMxdUwxWGI5R3U3ZDJUTzVITkZaUzFBYWNQZjE2TE1vNUg0Qml6TzRiaVlmUjVOdVRMTUE1Nk4wQmw5USs0RGtEall3aG9zbnBzWDFYb3pQWUNKZlVjY3puOXRkOUR3QzJPOTdCSy9YM3d5emFZQkl5WUJKc1IyeGJlN2F0N0c1RFV3WUxjMmc4WVVITzFNQ2lIQ0lpSWlLaUNlVDkxaWZ4VnZNZmsvdDhzWjVJWHRHNGhJZDNmdzF0Z1dvQWlWRnl0ODM2QjFRS1FlWmtSRFNSQmFKdTNMMXRPZUp4UUhGRTNjQUo2WmZnYTBXL0hOVjdmOTd3VDd4Zi9RUmk4ZGlvM29kSVRpVnBpM0g1M0h1UW9qYU02bjArczcrTWpaMnIwZUNySEhTdHFOU2l3REFmcGNZS0ZCa1dvZFM0WkZTekVkSG9rR0pCT0tWMmVLUk91TUlkY0VsMnVNTWRjRXVkeURmTXhhbTJLL3M5OTRIS0M5RVphamltKzJtVWVxU0ttYmk2OVBldzhjTUJSRU8ydDdvT0gyL1lobGlNUC9PU2ZIS3piRGpuOUJNaENud05hYkpUeXgyQWlJaUlpSWlHcHNyNVlhK0NuQ1hwRjdNZ2gwaG1Lb1dBcTBzZXdVTzdMa2NrSGtaYm9Cci9hbndFbCtUZktYYzBJcHBBQWxFM1d2ejcwZXpmQzBlNEJiWGVyUUNVVUNoNnYwbFFaS3dZdFF4U05JaFhxKzdIdnM3UFIrMGVST05GaldNei9yTGhPbHd4L3o1a0drcEc3VDVkb2VaK0MzTDA2bFFVR1JhaXhMZ1l4Y1pGeU5XVlFRblZxR1Vob3BIaGlYU2gycjBKYnNrT2QwL2hqVnM2Vkh4alJ5am02L2RjS1JZYXNDakhMTnFTUlRrYXBSNG0wWnJzWnFOVkdXQVdNMkVXTW1FUk0yRVdNMkVSc3lFb1UwYjhPUkpOQldXbFJVaTNwT0tkdFovQjUrZW9WaHA3aStmUFFzVzhXWExIb0RIQ1RqbEVSRVJFUkJOQVc3QUd2OXYxZFVqeEVBQWdYejhITjVjOUI1V0NkZlpUMWJxT0Y2RlJhbUZRcDJGMjZ1bHl4NW55UHJQL0U2L1UzNWZjdjJIR0U1aGhXaVpqSWlJYWp3NFYzMVI3TnNFUmFvRWozSXdheitZaG5adWlNdUNCaForTlNpNkh2d2t2YnY4WkhJSG1VYmsrMFhpbFVnaTRlTlp0bUpkMTlxaGN2OUw1QVo2dXZoVUFrQ3Btb2NSWWdXSkRCWXFOaTVDWlVqd3E5eVNpWTljVmFvSkw2b0E3YklkYnNtTkIycmt3Q2RZKzErNXhmWXduRDl3MHJQc1U2T2ZoUitVdjlIdThJMWdIcFVJTnMyQmxzUTNSR0FtR3duaHYzZWRvYWJQTEhZV21DRkZRNCt6VFRrSmV0azN1S0RTRytBbytFUkVSRWRFRW9GSHFrQ3Btd1I2cWgxSEl3TFhULzhTQ25DbnVYNDJQSUJxWEFBQVBMdG9BVWFtVk9kSFVkcEwxSzlqbFhJczlybzhCQU0vWDNvR2Z6bGtOdmRvaWN6SWlHazhjb1JZOHR1K2FZem9uUnpzRGFacGNXTFdqTTVKaVgrZG5lTFh5VjVCaXdWRzVQdEY0Rm8xTGVIM1hnMmh5N2NHNU03NC80dU1uaXcyTDhNM2kzNkRZV0FHendEZGVpTWFhSTlTVTZHQWoyZUdTN01tUlVtN0puaHd0Rll4Nmpqb3ZTMXZhYjFHT1djd2M5TDVtd1pib2NDUGFZQmFzTUlzMkdJVU1XRFVELzcvY2xsSTB0Q2RHUkNNbVJTUGl3ck5PdzZZZFZkaFd1VmZ1T0RUSnBhV2FjUDZLNVREb2RYSkhvVEhHVGpsRVJFUkVSQk5FTU9yQmN6VjM0RXQ1TnlOUHgvYW1VNWtVQytMT3JVc0JKRDdoL1ZERkZwa1RFUUQ0bzI3OHBuSWxQSkV1QU1CMDB6SjhmOFlUTXFjaW92SG14NXZuOWZsNGliRUNhV0l1TEpvY2xCcVhJRTJUZ3pReGQ5Unl4T014dkYvOUpENXJlSG5VN2tFMGtXUWJwK1ByOCsrRFNkUDNHL0ZFTkg2NHBBNEVJbTVrYVV2N1hmUFVnWnV4eS9YUnNLNS9SZEY5V0pLK3NzOWovcWdMTDlYK3ZHZTBsTFduNkNZTEppRWRKc0VLbzVBeHJIc1NrZnhhT3pyeDRhZWI0UEgyUDRhT2FEaVVTZ1VXelMzSHdqbGxVQ3FWY3NjaEdiQW9oNGlJaUlpSWFJSnhTZTM0eFk3RW1BV2prSUZmekY4amN5STZwTWF6QlkvdHV6cTVmOXVzZnlCWFZ5NWpJaUlhYjE2cSt6bTBLaU1zbWh6azZzcVFxNXNKcmNvMHBobGk4UWhlM3ZrTDdPc2NuWEZZUkJPVlhrakZ0eXNlZ1ZWZklIY1VvaWxMaW9mUUZXcUNNOVNLN25BYm5PRjJPTUxOY0laYjBSMXFneU9jR0xXWXJzbkQzWFBmNnZjNi82ei9KVDYzdnpLa2V4clY2Y211TmliQmlzVVpGNkhZc0doRW5nOFJUU3pSV0F4YmQrN0I5cXE5aVBFdGRCb0J0b3cwckZpK0ZHYWpRZTRvSkNQMnV5Y2lJaUlpSXBwZy9CRjNjbHV2TXN1WWhMNm94RmlCTTdPL2kyMk9kL0RkMGtlUnJaMHVkeVFpR21ldUtMcGYxdnRIWWlIOGJmdmRxT3ZlSm1zT292SElKem14YXZQTitFN0Y3NUZwS0pZN0R0R2tGNHI1OE8rbVIzc0tjQkpGT0lHb2UvQVRBYmpDSFFNZVR4VXpZVkNuSmJyWmlGYVlCRnZQOTU0T042S3RwOU1OUjhzUjBXRXFwUkpMRnN4R2FWRStQdngwSSt4ZDNYSkhvZ2xLRk5SWVZqRVA1ZFA1TXlXeFV3NFJFUkVSRWRHRVUrUFpqTWYyWFFNQUtESXN4TTFsejhxY2lMNG9GUE5EbytTTWNDSWFYMEpSSDE3WWVpZWEzSHZramtJMHJtbFVPbHkxOERmSU0zTmtMTkZRQktNZXVDUTdQRkluWE9FT3VLUU91TU4ydUNVN0ZxU2RoM21Xcy9vOXQ3K3hqZ1BScXkwd0MxYjhzUHg1aUVydDhVUW5JaHJRcnYwMTJMQzFFcElVa1RzS1RTREYrYmxZZnNJaWFGTTBja2VoY1lLZGNvaUlpSWlJeHBsZzFJTVVsVkh1R0RTTythT3U1TFpPelU0NTR4RUxjb2hvdkFsSWJqeTc5VGEwZTJ2bGprSTA3b1dpZmp5NzlUWjhZLzZ2VUpUR0VUWkVuYUZHMUh0M3dpMGxDbTBTUlRlZGNFc2RjRWwyU0xGZ3YrZW1hL0lHTE1veHF0UGhpWFFCQVBUcTFHVDNHcE9Za2VodUkxaGg2dWx3WXhac1NCV3pSdno1RVJIMVovYU1FaFJOeThYblczYWd1cTVSN2pnMHpwa01lcHkwWkFFSzhyTGxqa0xqREl0eWlJaUlpSWpHa1dEVWcvL2IvVFhNdDV5TmkvSnVsVHNPalZQK3lCRkZPUnhmUlVSRWcvQ0VPdkhNbGgvREVXaVdPd3JSaEJHSmhmSEM5cC9pcTNQdnhVenJ5WExISVJwUjRWZ0FybkE3WEQxRk51NndIYWRuZmJ2ZjlidWNhN0c2OGFGaDNjc2wyUWM4ZnYzTXYwS3JNc0lpOGcxTUlocWZkTm9Vbko0bXgrUUFBQ0FBU1VSQlZMbjhCQ3lhVzQ0Tld5dFIzOVFxZHlRYVovUTZMU3JtelVKWmFTRVVDb1hjY1dnY1lsRU9FUkVSRWRFNDhuVE5iWENFbXZCaDI5TndTM1pjV2ZTQTNKRm9IUEpIM01sdG5kb2tZeElpSWhydm5JRldQTFBseDNDRk91U09RalRoeE9KUi9HUG52Ymg4N2oyWVpUdE43amhFZzVKaVFUaWw5bDVkYkR4U0Yxemg5a1NIbTNBSDNKSWRvWmovcUhQbnA1ME5pNWpUNTNYTll1YWc5N2FJMlRBSlBSMXRSRnR5TzFjM1k4RHpjclFESHljaUdpOHNaaFBPTytOazJMdTY4ZG5tN1dqcjZKSTdFc2tzSlVXRFJYUEtNSHRtQ1pSS3BkeHhhQnhqVVE0UkVSRVIwVGp4UnVOdmNjQzlQcmxmWmpwSnhqUTBubkY4MWNSVjQ5bUNFbU9GM0RHSWFJcndTeTQ4dmVVV3VFT2Rja2NobXJEaWlPT1Z5dnR3NVFJZFN0S1h5QjJIcHJEdWNDdWljUWtabXZ4KzF6eTgrNnZvQ0I0YzF2VmQ0WTUraTNKc0tRV1ltN29pVVdnakpzWkltVVViakVJR3pJSVZlclZsV1Bja0lwcUlyT2tXckR6M0REUzFkbURqdGtyWXU3cmxqa1JqVEJUVW1EOTdKdWFWejRCYXJaSTdEazBBTE1vaElpSWlJaG9ITm5XdHhycjJGNUw3cDJkOUd4WHBGOHFZaU1helh1T3JXSlF6SWNUaUViemQvQ2VzYVhzYUo5bStoc3Z5ZnlaM0pDS2E1S0l4Q1M5dSt5a0xjb2hHUUJ4eHZGejV2N2gyeVo5aDFSZklIWWNtb1VEVWplNXdHN3JEclhDR1d1R1UydUVJdFNUMnc2MXdodHNCQUdYbTViaHUrcC83dlk1SnNBNjVLTWNzWk1Jc1dwTWRiUWI2ZDBXT2RpYXVMdjM5c1QwcElxSkpMaS9iaHJ6c005SGMxb0dxdmRVNDJOZ2lkeVFhWldhakFiTm5scUNzdEFpQ3dESUxHanIrYmlFaUlpSWlrbG1EcnhML09QaUw1UDVNMDBtNEtPOVdHUlBSZU5kcmZKV0tSVGtUUWFWekRUNW9Xd1VBK0xUajd5Z3puWVRacWFmTG5JcUlKck5YZC8wS0xaNzljc2NnbWpUQzBTQmUySFlucmovaEw5QUpxWExIb1FuTUVXckNCMjJyMEIxdWd6UFVpdTV3YTUvanBQcmk2aW5PNlk5RnpJWlpzTUVrWk1BazJtQVdyREFKTnBqRWpKN0hFNTF1ak9yMGtYZ3FSRVFFSURmTGh0d3NHN3krQUtyMkhzRGU2anFFd3BMY3NXZ0VUY3ZKd3B5eVV1VG5ac2tkaFNZb0Z1VVFFUkVSRWNuSUxkbng1SUVmSUJhUEFBQ3NtZ0o4cC9RUktNQTV4TlMvM3AxeVRESW1vYUdhYnprSGMxTlhvTks1QmdEd1l0M2R1R3ZPYWhpRkRKbVRFZEZrdEs3dWVlenArRmp1R0VTVGpqdGt4NHZiZjRacktoNkZTaW5JSFlkazVvczQ0WmJzY0V1ZGNJVTc0Slk2a3RzcnNxOUdnWDVlbitjRlkzNThibi9sbU8rblU1bGhFcXdEcnJtaTZQNWp2aTRSRVkwTWcxNkxaUlh6c0dUQkhPeXZyVWZWM21vNG5LN0JUNlJ4U1JUVW1GbFNpRG5sMDJFeTZPV09ReE1jaTNLSWlJaUlpR1FTaVlmeDVJR2I0SXNrWms5clZTWmNQK054YUpRNm1aUFJlT2VQY256VlJQU040bC9od2NwTDRKTGFFWXg2OEV6TmJmaEIyZE1zd2lPaUViV25ZeDArckgxRzdoaEVrMWFMZXg5ZTIvVnJmR1h1LzhnZGhVWlpTMkEvbXYxNzRBNTN3aVYxOUNyQTZRNFBQS0prVnVxcC9SYmxwSXFaZlQ2ZXJzbERtcGlMVkRFVHFXSTJMSnFzNUw0dHBlaTRudzhSRVkwTmxVcUo4dWxGS0o5ZWhOWjJPL1pXSDBSdFF4TWlrYWpjMFdnSWJCbHBtRkZjZ0prbGhWQ3JWWExIb1VtQ1JUbEVSRVJFUkRMNVc5M2RhUGJ2QlFBb29NUzEwLytJTkUyZXpLbG9JdWpWS1lmanF5WU1qVktQcTBzZndhTjdya0ljY2RSNXQrRzlsaWR3VHM0TmNrY2pva21pM1Z1RGx5dC9NZmhDSWpvdXV6cyt3a2QxeitHMG9tL0pIWVdPUVNEcWhrdXl3eE8yd3lYWkVZcjZjTEx0Ni8ydS82empaWHhtZjNsWTkzSkxIZjBlMDZuTXVIamE3YkNJV2JDSTJiQ0kyZXllU0VRMFNXVm5XcEdkYWNXcHl5cHdzS2tGMVhVTmFHaHVSU3dXbHpzYUhTRXQxWXpTb21tWVhwUVBnNTRmbHFTUng2SWNJaUlpSWlJWmZOVCtQTFk3M2tudWY2WHdIaFFaRnNxWWlDYVNFekl1UlZlb0NkNUlGL1RxVkxuajBESEkxOC9GZWJrMzR1M214d0FBNzdROGpqTHp5Y2pYejVVNUdSRk5kSkZZR1Arcy9LWGNNWWltakk5cW4wTnhXZ1dtbVdmTEhXWEtDMFk5aVE0MlVnZmNZWHRQVjV0T3VNTWRjRXRkY0VydDhJVHRrT0tobzg0ZHFDaW52NDQyaHdnS0RZeWlGV1loOFdVU2JUQUpHVEFMTnVUcjV3eDQ3dW1aTE9naUlwcEtWQ29sU2dyeVVGS1FoN0Frb2JhK0NRZnFHdERTWnBjNzJwUmxNdWhSV3BTUDBxSjhXTXhHdWVQUUpLZUl4K01zeFNNaUlpSWlHa01IM092eGwvM1hJNDdFaitMTGJWZmcwdnk3WkU1RlJHTWxqamordFBjN3FQTnVBd0NZaFV6Y01lZFZhRlVtbVpNUjBVVDIxcjQvWUZQVGFybGpFRTBwWm8wTk41MzROQVJWaXR4UkpxM09VQ05VQ2pVc1luYS9hMzY4dWU4eFVVTngzNEoxL1JhNTczRjlqSTJkcTJFU01tQVNiY25pbTBPRk9QelpqWWlJamxjd0ZFWkRjeXNhbXR2UTJOS0djRmlTTzlLa1prMjNvQ0F2QjRYVGNwQnVZZWRwR2pzc3lpRWlJaUlpR2tOZG9TWTh2UHVyQ0VhOUFJQlM0eExjTVBNSktNRVp4VVJUaVVmcXhLK3JWaUlZOVFBQXlzM0w4YjNwZjVZNUZSRk5WTTN1UGZoL20zNGdkd3lpS2VuRS9NdHh6dlR2eXgxalF2SkdIT2dPdDhFWmJrVjNxQlV1eVk2dVVGTnkzeFBwQWdDY2x2bE5ySnoyazM2dmMrK09GZkJJblVPNnAxbXd3U3phZXI1bjR0eWNHNkJYVzBiaytSQVJFUjJQZUR5T2Ruc1hHcHJiVU4vVUNvZlROZmhKTktocE9aa29tSmFEd3J3YzZIVmF1ZVBRRk1YeFZVUkVSRVJFWStpOTFpZVNCVG5XbEVKY1Uvb29DM0tJcGlDamtJR3JTeDdHNC91dkF3RHNjWDJDZFIwdjRsVGJsVEluSTZLSjZQM3FKK1dPUURSbGJXMStDOHNMcjRCTzRFalJnVFQ0cXZDNS9SVzR3dTF3U3Uxd2h0dVR4Y21EY1lYYkJ6eWVKdVpBcFZERExOaGdFcXd3aTRudmlXMXJjcHRqWDRtSWFEeFRLQlRJc21VZ3k1YUJwUXZud0I4SW9xNmhHZnRxRHNMZTFTMTN2QWxERkFUa1pkdVFuNWVOYVRsWjBHblowWkRreDA0NVJFUkVSRVJqS0lZby90UDBLRGJZWDhPUFovMGRhWm84dVNNUmtZeisxZlFJUG14N0JnQ2dVcWh4Uy9uZmtLc3JremtWRVUwa2xXMGY0TFZkRDhnZGcyaEtXNWh6UGk0dXYxM3VHR1BDRSttQ08yeUhSK3FFVTJxSE85d0p0OVFCbDJUSDVRVjN3eXhrOW5uZXp1NzM4RXpOYmNkOFA0TTZEWE10Sy9DVmd2ODUzdWhFUkVRVFZqQVlRcHU5QysyZFhlaXdPOURSNVVBa0VwVTcxcmlRYWpZaU15TWRtZFkwWkZyVFlUR2JvVkRJbllxb054YmxFQkVSRVJISndCOTFRNmN5eVIyRGlHUVdpMGZ3aDczZlFvT3ZDZ0JnRVhOd3g1eFhvVkhxWlU1R1JCUEYvNjI3REQ3SktYY01vaW52K3FWL1FaWnh1dHd4anR0QjczYTBCK3NTaFRaaE85eVNIUjZwQzg1d08xelN3QjFyYmk1N0ZrV0doWDBlcS9mdHhLTjdydXIxbUtCTVFhcVloVFF4RzZsaUZpeGlObExGYktScGNwQXFaaUpEa3o5aXo0dUlpR2d5aWNmamNEaGRhTGM3MEc3dlFydTlDeTZQVis1WW8wNFVCV1JtSklwdmJEMkZPS0lneUIyTGFGQXN5aUVpSWlJaUlpS1NVWGU0QmIrcCtqTENzUUFBNE91RjkyRnB4a3FaVXhIUlJMQ3JmUzFlcWJwUDdoaEVCQ0RQVkk3dkx2bVQzREdPNG90MHd5VWxpbXZjWVR2VVNnR0wwaTdvZC8zais3NkhBNTROdzdyWHQ0b2Z3b0swYy92SjRjUVd4MzlnRWJOaDZTbkEwYXN0dzdvUEVSRVJIUzBhaThIcjg4UHZEOERuRDhEYjgvM0lMMzhnZ1BGYUdTQ0tBdlE2TGZRNkxRdzkzL1U2WGZJeHZVNkxGSTBvZDB5aVlWSExIWUNJaUlpSWlJaG9Lck9JT2JpeStBSDhyZmJudUtyNDE1aWRlcnJja1lob0FvakhZM2kvK2dtNVl4QlJqeWIzSGh6czNvNUN5NEl4dVo4djRrd1Uya2oyWkVlYnhIWkhjcnM3M0hyVWVWbmEwZ0dMY3N5aWJjRDdpa290eklJTkp0RUtzMkNEV2N5RVVVaUhXYkNpeU5oM2x4d0EwS3RUY2FydHlxRS9RU0lpSWpvbUtxVVNacU1CWnFOaHdIWEJVQmpCWUNqeFBSUkNJQmhDTUJUcTlWaFlraEFLU1pBaUVzSlNCT0d3Tk9RY2FyVUtvaUJBVUtzaENHcG9SQkVhalFpdFJvT1VGQkVwR2cxU05CcG90UnFrYUJMN2VwMzJlSjgrMGJqR29od2lJaUlpSXFJSjVQM1dKN0cyN1RrWUJBdk95UG9PVHNpNFZPNUlOQUxtcHA2SmUrWXY0Vmc3SWhxeXF2WVA0UXdPUEVwbUlzbzBGS1BkV3l0M2pIRmgyYlRMME9qYWhXYjMzaUdmbzFIcG9GSW1YdklOU0Y3RUVSdXRlTDBvRlNxa2FYT1MrNTMreGpHNTczaXpvZkcxTVNuSzZRdzE0b0hLL2d0ckJ1SUtkd3g0dk5pd0VORzRCSk5nN1ZWOFl4SXlZQll6SVNyNXBoa1JFZEZFbGlpRU9mYU9NNUZvRkpJVWdTUkZFSllrU0pFSVZFb2xCRUdBS0tpVDM0bm9hUHlUUVVSRVJFUTBDcVJZRU8rMi9oWG5aRjhQUVpraWR4eWFSSHdSSi94UkYveFJGd0lSajl4eGFBU3hJSWVJanNYR3h0ZmxqakFrVm4wQjdMNzZJYTNOTlpYaDJpV1B3UlZzUjJYYkIvaWc1cWxSeWFSVUtGRm9XWUJheDlaUnVmNUltRzA3RGVmT3VCRUFZUGZWWTlYbUh5SVk4UTU2M21WejdzYjBqR1VBZ01jKy84NllGY2RZdE5tNDZjUm5rdnUvK3ZBOFJHSkQvMFQxWkxIUC9obmNvUTZZTlAxM200bkZJM0JMWFhCTEhiM0dTcm1rRHJpbFRyakRpY2N2eVBzaGxtVmMxdWMxeklKMXlKa0VaUXJNZ2hVbXdab3NzQm5JTXV2bFdHYTlmTWpYSnlJaW9xbEJyVkpCclZKQm02S1JPd3JSaE1PaUhDSWlJaUtpRVJaSEhNL1Yzb0ZkenJXbzdGNkRxMHQvaDh5VVlybGowU1RoajdpUzJ6cTFXY1lrUkVRa2x6WlBOWnJjZStTT01haHpwOStJcGROVzR1MTlmOExtNW44TnVuNWh6dmtBQUhOS0p2Umk2cWhrc3VvTDhPWFpQMFcyY1RyK3NmTmU3TFYvZXRRYW5XQ0dRYlNNK0wxOVlTZDhrblBRZFJxVkh1Zk4vRUZ5ZjNmSFIwTXF5Qm1PSXN0Q2hLSit0TGozSGRkMVZJcmVMek5IWTVIanV0NUVGVWNjR3h2ZndGbWwxd0VBOXJnK3hzN3U5eFBGTnozRk5yNUk5NUN1NVE3Yit6MG1LRk5nVktkRFZCMGVKWlhvYkdPRlNiREIzTE52RXF4SVVRMDh3b0tJaUlpSWlFWVhpM0tJaUlpSWlFYlkyODEvd2k3bldnQ0FQWGdRN25BSGkzSm94TEFvaDRpSU5qUytKbmVFUVpWYmwyTlpmcUxMeHdWbHR5RFRVSXkzOS84UnNYamY0NVFFcFFaenNzNUk3bThZcFU1QWM3TldJTnM0QXdCd3lhdzc4ZGVOMTZNNzBOcHJ6ZUxjaTNCR3lkVWpmdStQRDc2QU5UVlBEN3J1bkJrM3dDQ21BUURxblR2eFVlM3pJNTRsMTFTR00wdXZSWkZsSWJyOGpYaDgvZmNRalErL3M0MVNlZmhsNWpoaWlDTStFakVucEszTmIrR000cXVoVWdwbzl1L0ZoczdoL1Y1MlNnT1BtZnJGZ2crSGRWMGlJaUlpSWhwYkxNb2hJaUlpSWhwQjI3dmZ4ZnV0VHliM0w1NTJPNmFibHNtWWlDWWJYL1J3VVk2VzQ0Nm1qSEFzQUZHcGxUc0dFWTBEa1ZnWVZlMXI1STR4cUQzMlQ3Qys0UlVzeTArTXdWbWNkekhTZExsNGVlZi9JaFQxSDdWK2J0YVowS2owQUJLRktPM2UybEhKdGJiMldSU25MVWF1cVF3YXRSNWZtZnMvZUdyVHpZakd4MGRubDVrWkoySlJ6cGNBQUFISmpkZXFmb1U0RGhjeUZWcm00NVRDSy9IUHlsOGdHUEVkOC9WdCtrS3NLTGtHTTYwbkp4OUwxMDNEcVVWWDRjUGF3UXVHK25Oa3A1eXAyaVhua0VERWd6MzJqekVuY3dYTVl0K2pvdlRxMUdRbm0wUlhHMXVpeTAyeTQ0ME5KaUZqakpNVEVSRVJFZEZvWUZFT0VSRVJFZEVJYWZCVjRjWGF1NUw3QzlMT3hXbVozNVF4RVUxR3ZUdmxzQ2huc3JPSDZ2Rk05WTh4VFQ4TFh5KzhUKzQ0UkRRT05EZ3JFWWtOdjZQSldIcm53T1B3aFowNHMvUmFBRUJ4V2dXdVdmd29YdHgrRjl5aHp1UTZCWlE0dWZEcnlmMk5vOVFsQndCaThSaGUzL1ZyM0hEQ0UxQXJOY2cyenNDWnBkL0Z1d2YrbWx5enVmbGYyR3YvWk5qM3lEYk53T25GMzBacVNsYnlzVFpQTmZiWlB4L3dQSU5vd2NXemJ1L1ppMlAxN3QvMituV2FtM1VtTHAxOUZ3QUZMaXEvRGYrcy9PV1FNeFZaRm1CWi91V1lubkVDRkZBbUg1ZWlRV3h1ZmhPYm10NFk4clg2b2xTb2t0dkgwM0Zuc3FqcDJvdzVtU3RRcUorUEwrZi9ORGxXeWlSbUlFM01sVHNlRVJFUkVSR05JUmJsRUJFUkVSR05BTGRreDVNSGJrcStDWkdySzhNM2luNGxjeXFhakRpK2F1cm9EcmZpMTVVWEFRQmFBd2N3MDNRU0ZxYWRMM01xSXBKYm5XT2IzQkdPeVNmMUx5RVk4ZUtDc2g4QlVNQm1LTWExU3g3RGk5dnZTbmJEbVoxNUd0SzBod3NWTHA5enozSGY5OFBhWi9EeHdSZjdQTmJsYjhJSDFVL2gzQmszQWdCT3pQOEtxcnMyb2RheEZRRGdsMXp3UzRmL2Y2dUFBbCtiLzB2RVloR3NyWDBPSGI2NlBxK2JwczNGaXBKck1EdnpOQUFLQUlBajBJd1BhNTRadEx1UlVxSEVwYk4vQnAyUUNnRDRxTzU1N092c1hjU3p6LzRwdWdOdHNHaXpNY3QyR2hibGZBbGJXOTdxOTVwcXBZaUZPZWZoaEdtWElkUFFlNVJxTU9MRnhzWTNzTDd4VlFRazk0RFpoa0tsWktlY0l4M3MzZzRBc0tZVXdwcFNLSE1hSWlJaUlpS1NFNHR5aUlpSWlJaU9reFFMNG9uOU44SVg2UVlBNk5VV2ZHLzZZMUFyUkptVDBXVGtqVGlTMjNwVnFveEphTFJaeEd3c1NWK0pUVjJyQVFCL1AzZ3ZDZ3p6K0FsN29pbXV0bnVyM0JHTzJlYm1meUVjRGVLU1dYZEFvVkJDb1ZBZ0hBMEFTQlM4TEMvOFJxLzFDb1d5cjhzY2sxZzhPdUR4RFkydllWYm1hWmhtbmcxQWdVdG0zWW5IMTErTFFNUnoxTm9UODcrQ21Sa25BUURLYmFkZ1Q4Zkh2WXB6akdJNlRpditGaGJtbkovc0dPTUpkV0pkM1F2WTJ2SWZ4T0t4bzY3NVJSZVYzNDZpdEVVQWdMMzJUN0MyOXRtajFvU2pRYnl4NjBGOFovSHZvSUFTNTgvOEFScGR1MkQzMWZkNXpXc1cvd0dDS3FYWFk5NndBeHNhWDhPbXh0VjlqaEViTG1XdjhWWHNsT01NdHFNNzBBS0xOa2Z1S0VSRVJFUkVKRE1XNVJBUkVSRVJIYWZuYXU5QVMyQWZnTVFiRXQrYi9pZVlCS3ZNcVdneUNzY0N5VzFCb1lGYXljS3Z5ZTZ5Z3AraHpyc05uYUVHU0xFZ1ZoMjRCYmZPK2h0VUNrSHVhRVFrQXlrYVJJdDduOXd4aG1WbjIzdUl4TUk0ZitaTmVHN3JUOUFkYUFVQUxNZzVMOW5GeFJ0Mm9ObTFaOWozc0JtS2trVVFzZmpBM1ZyaWlPUE4zUS9oaGhPZWhFb3B3S2pKUUpsdE9iYTF2SDNVMnM4YlhvRlBjdUswb20vQ29zMUJ1ZTFVbE50T3dlNk9kWEFHMnJGMDJrcW9sUm9BUUREaXdTY0gvNDROamE4aEVnc1BtbG1sVU9QaVdiZGpYdGJaQUlBT1h4MWUzL1hyZnRjM3VLcndXZjNMT0xuZzYxQXJOYmhzenQxNFl1UDMreXhDT3JJZ3A5bTlGeHNiWDhldTlyV0lIdkZyazZITFIwbjZZbFMyZmRDck85Q3g2ajIraXAxeUFLRFdzUlVWdVN6S0lTSWlJaUthNmxpVVEwUkVSRVIwSFA3YjhoaDJPZGNtOTc5V2VDL3k5WE5sVEVTVEdVZFhUVDJpVW90clNuK1BoM2QvRmRGNEJDMkJmZmgzMCsreGN0cFA1STVHUkRLb2NXeVdPOEp4MmQzeEVRNTByb2NVQ3dFQU5Db2R6aXo1YnZMNFcvditnRDBkSHcvNyt1Zk51QkVuVExzTXdOQkdLSFg2Ry9IeHdSZXhkTnFYOGVidS84Tyt6cy82WEJkSEREdGEzMFZsMi91WW4zME9UaTI4Q3FrOUk2UU9pY1JDV04vd0tqNnQvenVDRWQrUThxb1VhbHk3NUUvSU1rNVAzbWRMMDc4eE0rTWtwQWhHYU5WR2FJVkRYeVpvQlJOMGdobDY4ZkRQQUptR0Vpd3Z2QUxyNmw0NDZ2clJ1SVRkN2V1d29mRTFOTHYzOXBraFRaZUQ4MmJjaEhPbVg0ODFOYXZ3YWYwL0FBRHB1anhjdi9TdlEzb2VRTy91UnFrcG1malo2ZjhaOHJsOXNmc080c2xOTngzWE5lUlcxNzBORmJrWHloMkRpSWlJaUloa3hxSWNJaUlpSXFKaDJ0NzlMdDV0T2Z4bXhhbVpWMkZKK2tvWkU5Rms1NCt5S0djcXl0S1dZdVcwbitDMWhrVG5oSS9hbjhjTTB6S1VtMCtST1JrUmpiVmF4OFFiWGZWRmh3cHlBT0RVb205Q0wxb0FBQTNPbmNkVmtBTU1yMXZMSndkZndwYm1mOE1iN3U3MStOek1GVWVOZmpyazAvcC9ZRUhPZWNnMWxTVWZVeWtFNkVWTHIwS2RML0tGdTdHdjgvTmVHWS9zcHBNWVNYWHprSElmNmRTaXE3QzdmUjA2L1EyOUhuOTY4eTM5RnVNY29oTVNQMDhvRldxSUt0MFJXUlQ5UHYvQkhjKzVQVmNZZ1JGbWNxdnQyaUozQkNJaUlpSWlHZ2RZbEVORVJFUkVOQXpOL3IxNHNmYXU1UDUwNHdsWU9lMTJHUlBSVk5DN1U0NUp4aVEwMXBiYnJzQWUxOGZZNC9vRUFQQjg3VTl4MTV6Vk1Bb1pNaWNqb3JGazl4MlVPOEtRNUpsbllVbmV4WGhyN3g4Uml2YmROU2JITkJQTDhpL3IyWXZqbmYyUEg3WG00dkxiNFplYzJOcjhGaHlCbGtIdmUyUlJ6bURqcXc2SnhpTkhGZVFBd0xremJrd1dEQTJGUXFIRXdwenpzVERuL0g3WE5MdjM5Q3JLQVlCdExmOUZubmwyditmRTR6RUVJbTc0d2k3NEpTZjhZVGNDa2h0K3lZVk1RekdtWnl5RFNpRmc1YXpic1dyemozcWRHeHBDeHg2akpqMjU3UXEyRDdwK3JBeGw5TmQ0RjRoNDRBdDNIOVB2SXlJaUlpSWltbnhZbEVORVJFUkVkSXlrZUFoUDdQOCtvbkVKQUdBUmMvRHQwb2Vod01UL1JDK05iMGNXNVdoVkxNcVphcTRxZmhDL3Jib01McWtkd2FnSHo5VGNoaCtVUGMyL2U0aW1FRi9ZS1hlRVFhV21aT0dLK2ZkQko2UWkzendILzZ6OEpWbzgrM3V0VVN0RlhEcjdybVFSemJhV3Q0OWFZOUZtWTBIT3VWQkFpWk1Mdm82bnQ5eUtCbWZsZ1BmdTFTa25GaDJSNXhPUHgvb3RFRkVxVlZBcEJBQ0o4Vlh4ZUx6UGRXcVYyTy9mMVZYdEh5TFBYQTVmMkFsUHFBdStjRGQ4a2hPK3NCUGVjRGVDa2dkeDlIMWRyZHFJbTA5NkRsckJCS01tQTZZVVc2KzFLcVV3NlBOTDFXWW50N3NEcmNudFRuOGpmcjMyZ2tIUFAyUngzc1U0dS9SNkFFQ2pxd292Ykx0enlPY2VzaXovY3B4UmZEVUFRSXFHQmxrOU1mZ2xONHR5aUlpSWlJaW1PQmJsRUUwZ2tXZ1VrVWdVMFo3dmlmMElZckU0VkNvbDFHbzExQ29WMUdvVjFDb1ZSSEh3RjErSWlJam8yQWtLRFM3SnZ3TXYxdDBOdFVMQTlUUCtBaDBMSkdnTTlPNlV3L0ZWVTQxV1pjTFZwWS9nMFQxWElZNDQ2cnpiOEY3TEV6Z241d2E1b3hIUkdQRkxicmtqRE1xcUw0Q28wZ0pJRkh4Y3MrUVArTysreDdDNStWL0pOV2NVWDQxMDNUUUFnRGZzd0xzSC9uTFVkWmJrclV3V3NyUjVhZ1l0eUFFU0k1Z09PVlE4ZlVpSzJnQjFQMFVxb1lpLzExaXRJMVYzYmNUZmR0emQ1N0dsZVpja3gwMDl0ZWxtdEhscitseDM0N0tuWU5VWDlua3NIQTNnelQwUDkzbHNNSUdJQjJ0cVZpSFBYSTYzOS8wSm9haS9Wd0dSVFYrSWRtOXR2K2NyRlNvVVd4WW05N3Y4VFYvSUZoeHlGclZTVEc0SEplOHhuWHVJQW9yazltVG9sQU1BZnNrSm9FRHVHRVJFUkVSRUpDTVc1UkNOSXk2UEYwNlhCeDZ2RDE1L0FENmZIMTUvQUY2ZkQxNWZZTmpYTlJuME1PaDEwT20wTU9pMU1PaDB5TFNtSXlNdGRRVFRFeEVSVFMwTDA4NkhXYlRCSDNIRGx0TDNteXhFSTgwWFBmeG1MSXR5cHFaOC9WeWNsM3NUM203K0V3RGduWmJIVVdwYWltTERJcG1URWRGWThQVXhabW04T2RDMUFVOXQvaUd1bUg4L1RCb3JWQW9CRjVUZGdseHpPZjY5NTNlSXhpVjgxdkF5REJvTDVtV2RqYmYzL1JIQkw0eFpFbFVwV0poelhuSi9iZTJ6UTdxM1NubjRwYzVZclBmNHFxL092UmRGYVgzL1hmbmVnYi9pczRhWGgvb1VSNXdDU3FUcmNvZDFiblhYeGw0RlQzWmZmWEw3ck9uWEFRb0ZYSUdqeDFJWk5HbFluSHRSc2xOT2Q2QVY3cEI5V0JtQVJOSFRJVi84N3psVVIzYjJtVFJGT1dIWDRJdUlpSWlJaUdoU1kxRU9rVXppOFRnNkhVNjBkWFFtdnV4ZDhBZU8vVk5FUStIMit1RDJIdjJDaUVxcFJIcGFLcXpwRnRneTBtQk5UNFBGYkJ5VkRFUkVSSk5Sc2FGQzdnZzB4WnlaZFExT3lMZ0VYc2tCalVvbmR4eVN5Vm5aMzhOZTE2ZW84MjVESEhFOFczMGJmanAzTlVlYUVVMXl3WWhIN2doRDF1YXB4cE1idjQ4cjV2OEtPYWFaQUlBRjJlZkNxaS9BUDNiZUMwK29FNi92ZWhCYm05OUN2WFBuVWVjdnpyMFlLZXJFNnhPdG5nUFkxL25aa083YmEzeFZQRExBeXZGRkt4aHcwNG5QRE92Y1ZzOStQTEh4KzhuOTdTM3Y0T1NDcjBHdDFNQ2tzZUxTMlQ4YjBuWFdON3d5clBzZll0U2tKN2VITzJidDBDZ3dZREtOcjJKUkRoRVJFUkhSVk1laUhLSXgxT2x3b3FtMUhVMHQ3V2pyNkVRMEZwTTFUelFXUTBlbkF4MmREdXphbDJpeExJb0M4ckl6TVMwbkN3VjUyZENtYUdUTlNFUkVSRVM5R2RScE1LalQ1STVCTWxKQWdlK1VQSXpmN3JvVXZvZ1Rua2dYWG0vNERiNVI5Q3U1b3hIUktKcG9IVGU4NFc0OHMrVldYRGJuYnN5MG5nd0F5REtXSUYyWEMwK29Fd0Q2TE1oUktRU2NXSEI1Y245Tnphb2gzMU4xNVBpcUwzVEtPZEMxQWM1Z1czSS9UWmVIZ3RSNWcxN1RsR0xEb3B3djlYa3N6endydVYxbVc1NHNRUHFpSTd2SWpEWm5zQTB2N2JnSEY1ZmZCbk5LNXFEclBhRk9mRnIvZDJ4c2V1TzQ3bXZVWkNTM2g5dlJTZDJyVTg3a0tNcnhUYkEvdDBSRVJFUkVOUEpZbEVNMGlvS2hNQnFiMjlEWTJvYW1sbllFZ3VQL0JZVndXRUp0ZlJOcTZ4Tnp4QzJwSnVUblpDRXZKd3M1bVJsUUtwVXlKeVFpSWlJaUlxT1FnVzhWL3hhUDc3OE94WVlLWEpSM3E5eVJpR2lVaGFKK3VTTWNNeWtXd2o5MjNvdnpaOTZNSlhrWDQ0MWR2OEhCN2gwRG5yTW85M3dZeEVUWGxYcm5UbFIzYlFTUUtOaFlrSDBlOXRvL2hUZnM2UE5jNVJIanE3N1lLZWZ6TDNTQ1daQjk3cENLY2pJTnhiaW8vTFpCMTUxVzlLMUIxd3hGaDdjV3IrOTZjTUExb2xxSHF5dCszKy94V3NjV1BQcnBsYkFaaW1BUTAzcU45VG9rSEEzQUUrcUN3OStDT0k3L1EyTnAycHprOXBIRlQ4ZENyUlNUMjFKMGNveXZDZzF6bEJjUkVSRVJFVTBlTE1vaEdtR3gvOC9lbllmSFZSWnFBSC9QN0ZzbWV5Yjd2clJwbSs0YmxMWUlaU25Rc2dnS1NFRXVvQ0plVVJRWHJuaTlibGRVMEN1Z3NnaW9pQ2hnZ1NKTG9SdlEwZzNhcHVtU2ZjOU05a3dtczg4NTk0KzAwdzdaMHlSbkpubC96NU1uWjU5MzJqUk5adDd6ZlpLRTJ2b21ISytvUVdQTHdEbTdJMDFYdHgxZDNYWWNQbFlPalZxRi9KeE16Q25LUTF4TXROelJpSWlJcG9URDN3bW52d2RKdWh5NW94QVJoU2d3cjhCWGlwNUVRZFJ5dWFNUTBSU1l5dEZXSnBJRUNmOCsrWDg0MVBJMm11MG5oejFXcmREaWd1eWJnK3Z2Vmo0SkFKaWR1QXBYekxvWFJrMHNrcVB5c2VYRUk0T2VIeko5bGVpYmdQU0FKSW53aTRNWFJCUUtaWERLSmIvb2dTUkpneDZuVW1vZ1lIUTNPZmxFRDZ5T3FtR1AwYW1NUSs0enFLT0RJODYwT21wZ1EvV29IdmRjYUpYR2tPbXJPbDNONDdxT1NubW1sRE5kUnNyUkR2TjNSVVJFUkVSRU13TkxPVVFUcEtmWGdXUGwxU2l2cW9YYk16M3U1dmswcjgrUFkrWFZPRlplallTNEdNd3V5RVZCVGliVWFuNHJJU0tpNmNrdmVmRmsrVmZSNXFuREhRV1BJdGUwU081SVJFUWhXTWdobWptTW1oaTVJNXlUa1FvNUFMQWk4N1BCYVpCT3RIMkF4cDVqQUlBdVYwdncrUzlNdlJ4NzZ2K0pEbWZqZ1BORHBxLzYxRWc1NDFYWnNROS9PL3pBb1B1V3BWK055NHUrQmdCNGV2L1hoaXpUM0wzaWFTUWFuWXMwYVFBQUlBQkpSRUZVc3lja3owaHVXdkJUcEpsbkF3Qit1ZXNhT0gzMkVjOVJLZFR3bjBPSktjV2NEMEFBQUVnUTBlYW9HOWQxUWtmS21SNmxuRWovZDB0RVJFUkVST2VPNzZRVG5hTzJqaTRjT0Z5RytxYnhEYzBicWRvN3UvSCszby94MGNFam1GT1VoL25GaGREcHRITEhJaUlpbWxBdjFQd0FEYzR5QU1DakoyN0RqK1p2UTVRNlFlWlVSRVJFTkJOcGxBWW9CZFdFbFUzQ2pVRnR4dm5abndNQWlKSWZXeXYrR054bmRWU2h6TFlUY3l4cm9SQ1V1RGovVHJ4NDVJY0RycUU4TlVJTU1IRWo1VXcxcmRLQTdOajV3eDZqVWVvbjVMRUVLTEFnOVJLc3piME5PNnYvakkrYi96MnU2NXc5RFZpbnN3ayswVDJ1NjZnVloxNVhHdTgxd28xSkV5dDNCQ0lpSWlJaWtobExPVVRqMUdSdHhjZWx4OUZzYlpNN2lxeDhmajhPbFoxRTZZa0tGQmZrWXNIY1dURG9kWExISWlJaU9tZnZ0VHlOVHpyZkRLNWZrdm9sRm5LSWlJaElWaVpOSEhvOHJYTEhHTE0wOHl3MDI4c2hRUnp5bUl2eTc0UlcyVC9Wejc2R3pRT21RTnBlL1F5S2sxWkRFQlNZbGJnSzZlYlphTFFmRHpsR09RblRWMDIxQkdNV2JsMzA4S1EvVG5IU2Fxek52UTJKeGl3QXdDV0ZYMFpseDM3WVBXTi9uU3N2Zm1sd3ViNjdkTnlaVk1xelNqa2NLWWVJaUlpSWlLWUpsbktJeHFpK3lZcVBTNC9EMXRZaGQ1U3dFZ2lJS0QxUmliTHlLaFRsWldQUnZOa3dHUTF5eHlJaUlocVhFL1lQOFViVGI0UHJjMkxXNHJMVXI4cVlpS2pmVzgyUEEraWZubU5keWwweXB5RWlvcWxtMEVSSFhDbEhJU2h4MitKSDRQWTdVR3A5RHp1ci93eFB3Qmx5VExwNU5oYWxYZzRBY1BwNnNMUG1Md091MCtGc3hPR1dkN0FnOVRJQXdNVUZkK0haZzk4SU9VWjUxdlJINXpJZDA5bk11aVFzU2wwLzZMNzA2T0xnOHF5a1ZVZzFGdzE2bkU1bEd2WGpTUkRoRDR3OExicGFPZllib2dRb1VHeFpqVFU1dHd5WVRzdnB0U1BPa0RibVVvNVptNGlNcy80Y3Fqcy9HWE91MDg0ZUFjZ2JtQjRqNVJnNVVnNFJFUkVSMFl6SFVnN1JLSFhiZTdGcnowRzB0TGJMSFNXc2lhS0U0eFUxT0ZsWmk1TGlRaXd1S1laS3BSejVSQ0lpb2pCaGRWZmgyY3B2QnRkVDlVWFlsUHVRakltSSt2WDV1L0JPOHg4QUFDWlZIRXM1Tkt4ZHJjK2p6bkVZdC9EN0Y5RzBFb2x2OENkSDVVT2wwTUNraWNPeTlLdXhyZXJwa1AwS1FZRXJadDBMUUFBQXZGdjVKTngreDZEWDJsSDlIT2FsWEFTbG9FWldUQWx5WWhlaXB1dE1DV1F5UnNxeG1ISngxZXo3Ump4dVRjNm1DWG04WnZ0SlBMWC9ubUdQMGFtTStNNmExMFo5VFkxU2g0V3BsMk5GeG5XSTBhZUU3T3R5TmVQOTJ1ZHh1T1VkaU5MUUl4a05aVW42bFRqOWR5ZEtmbFIyN0Izek5jN2tQTHVVNHhyM2RjSkpKUDZiSlNJaUlpS2lpY1ZTRHRFSS9QNEFEaHc1aHRKajVSQWxTZTQ0RVVPVUpCd3FPNG5LMm5xY3YzUWhzak5TNVk1RVJFUTBJb2UvRTArVWZ4bGVzZjlOQUtNcUZuY1ZQZzYxZ2xNemt2eWMvcDdnc2tGbGxqRUpoYnMvbG44SkorMTdBQUNGNWhWWW5uQ3R6SW1JYUtKWVREbW83TmduZDR3eFNUZlBEaTQzMlk4UEdNSG1pbG5mUUhKVWZuRC9KODF2NHRNMFNoMjBTaVBVU2kycU9nNmdNR0VsQUdCdDdpYlVIRHhUeWxHZFBWS09OREdsSEVrUzRSY0hIN2xHb1ZCQ0thajdIMC8wUUJyaWRTT1ZVZ01CaWduSk14WVdVeDZLazFaalhzcEZ3YW5CVHV0eU5XTlh6Vjl4eExwMVhHVWNBTkNyelZpV2ZrMXcvV1RiSHJqOWZlUE9xemxyOUovcFVNcUoxaWFGRkkySWlJaUlpR2htWWltSGFCZzE5VTNZZmVBUUhIMlIvMEtBWEJ4OUxyeTlZemZTVXkxWXMySUpURWErR0VGRVJPRXBJUG54WlBsWDBlMjFBUUNVZ2hwM0Zqd0dzenBSNW1SRS9ad0JlM0Rab0lxV01RbUZ1M2h0Qm9EK1VzN0xkVDlEYnRSaUpHcXo1QTFGUkJNaU4yNHhQcXg3VWU0WVkzTDJGRSsxWFVkQzl0MjIrR0ZreGN3UHJtdVVCdHkrNUxmUXFvelFLZzNCejRJd2VLRWxNNllFT2JFTFVOTjFDQUNnVktpRCt3SkRGR25HcXJKakgvNTIrSUZCOXkxTHZ4cVhGMzBOQVBEMC9xL0I2cWdhOUxpN1Z6dzlZTHFvcWJCcDBhOEdiR3ZwTGNmZStsZFFhbnR2M0dXYzB5N0t1eDFhMVpteXo3N0d6ZWQwdmVrMlVrNWUvQks1SXhBUkVSRVJVUmhnS1lkb0VMME9KM2J0UFlqR1pwdmNVYWFOeG1ZYi92N3FtMWc4cnhqejV4UkNvWmo2TzhTSWlJaUc4L2ZhSDZEQldSWmN2em4zNThnMHpwVXhFVkdva0pGeWxDemwwTkEyWm40YjFiMEhZWFZYd1M5NThVekZ2ZmpHbkw5RExXamxqa1pFNXlnelpoNFVndUtjeXhSVEtTdTJKTGhjMTMwNFpOK25SNDlKTkk2OVFMZ205MWJVSE93djVZU01sRE5CcFp5SklKeWEzbWswOUtvb0ZDZXRIdllZdFdKczM4OERrZy9IYkR1eHIyRXpHdTNIeDNUdVVITGpGbU54MnBYQjlicnV3Nmc5Vlk0YXI3TUxQbDYvODV5dUZRNXk0aGJLSFlHSWlJaUlpTUlBU3psRW4xTFgySUt0dS9ZZ0VJaWNGN2dpUlNBZ1l0K2hvNmlxYThUNmkxYkJvT2RVSUVSRUZCNjJXNS9Cd1k0M2d1c1hwOXlKQmJHWHlKaUlhS0RRNmF0WXlxR2hxUVV0dmxqd0cvenk2SFh3UzE1WTNWWFlYUDhMWEovMW9OelJpT2djcVJRYVpNYVVuSFA1WWFyRTZsTmcxdmFQT2loS0FUUjBId3ZaWDlQMUNUSmo1Z0VBSklod2VEcmg4dmZDN2V1RjI5OEh0OThCbDY4WGJyK2ovOFBuZ052ZkIxRUs0SWFTSDBJcHFKRVpNeGRKeG15MDl0VkNwZFFFSHl0Y2lrczZsUW5SZWd1QTBSV0Y0Z3pwdUg3ZUR5ZmtzZTJlVmh4bzNJS1BtOTVBbjY5NzBHT1NqRG00ZXM3OU9OTHlMa3B0MjlEbjdSbzVvejROMTgxOUFEaFZOaEtsQU40OCtlZzVaVlVydEZBSXl1QzZaeHFVY3ZMamw4a2RnWWlJaUlpSXdnQkxPVVJuT1hENEdBNGVPVGJ5Z1hST09ycTY4Yzh0VzdIK002dVFHQjhyZHh3aUlwcmhUdGcveE91Tmp3VFg1OFNzeGVWcDk4aVlpR2h3ZlFHV2NtajBFclZadUM3ckFieFkyLy9HN3A2Mmx6QXIrbnpNaTdsSTVtUkVkSzV5NHhaRlRDa25LK2JNS0RuTjlwUHdpZTZRL1lkYjNrR0x2UUkyUnhYc25yWXhGV2tPTnIwQmpVS0hEK3BlUUllekVjQ1pFV1ErL1RpRE9YdXFxNG15SnVjV0pCZ3o0ZlRaNFF1NG9SUlVLRXhZQWJXaS82YWtEbWZUaU5jSVNENDRQSjNESGlNSUFzemFwQkd2OWNlOVg0YlQxelBzTVhwMUZGS2lDcEVTVllpTW1EbjRaK24vREh0OHRNNkNXeFk5QklQNnpNOGlPNnFmaGMxUlBXS2U0ZWpVVVNIcmJuL2ZPVjFQYmhaVExuUXFrOXd4aUlpSWlJZ29ETENVUXdUQUh3aGc2ODZQVU4vVUluZVVHY1B0OW1Eelc5dXdlc1ZpRk9WTi9ienFSRVJFQUdCMVYrSFp5bThHMTFQMVJkaVUrOUNZcGhnZ21pcWN2b3JHYW5uQ05Uald2Uk9sM2RzQUFIK3JmZ0RmbVRzWE1ScUx6TW1JNkZ6a3hpM0N0cW8veVIxalZNNmV2dWZUVTFjQlFKZXJCVjJ1OGIwVzgrYkozNFdzYTVVR25CNjV4ZXQzRFh0dXVuazJMczYvSTdnZWEwZ2RWNFpQRXdRRjVsbytNOFJlQ1llYTN4cnhHdGJlU2p5MWYvaUN1RTVseEhmV3ZEYUtSTktJUnhnMFozNm1zTHZiaHowMnlaaU5MeXo4QmFLMENjRnRKOXMreEFlMUw0d2l5L0NTVFhuQlpWSHl3eE9JN0ZKT2J0d2l1U01RRVJFUkVWR1lVSXg4Q05IMDVuUzU4Y3EvMzJNaFJ3YWlLR0hIN2dQWXZUOHk3dkFqSXFMcFI2ODBJVmFUQWdBd3FtSnhWK0hqd1R1WmljS055MjhQTGh0VVpobVRVQ1M1S2ZlbmlOWDB2OW5zRVoxNHR1b2JFQ1cvekttSTZGeWttV2VIakZJU3puTGpGZ2VYNjdxT1RPcGp4ZXBUZ3N1T1lhWmd5bzVkZ0ZzVy9SSTYxWm1SV1pha1hZV1M1SXZIL0ppdGZUVTQyUFE2RGphOURxZXZCOWJleWtHUGMzZzdzZm5ZUTJqb0tSdnpZMHkyS0UxOGNObnVhUjN5dUZtSjUrTS9sajRhVXNocDZEbUtsNC8rRk5Jb3lqOGpLVXhjR1Z6dWNsblArWHB5NDlSVlJFUkVSRVIwR2tmS29SbXRwOWVCMTkvWmlUN244SGRRMGVRcVBWRUpoOU9GaXk5WUFZV0NJeE1RRWRIVWlWWmI4UFhaZjhXZnErL0hwYWxmaGxtZEtIY2tvaUU1UTZhdllpbUhSa2VyTU9MMi9OL2drV00zUWtRQTlYMUg4ZSttUjNGbCtyMXlSeU9pYzdBb2RUMCtxRHYzMFVrbWs4V1VDNU1tRGdBZ1NTTHF1NDlPNnVQTlNsb1ZYTzQ4TlozVnArWEhMOFBuU240RWxVSURBS2pxMkkrTW1EblFLQTI0dXZnN1NEUm1ZMmZOYy9DTFB2ejJ3NXNoQ0FKRUtURGtZOVoySFVadDE1a1JnSHJiT3ZEUXJtdWdWbWlnVktpaEVKVHdCVHl3ZTlvbTZGbWVOdlJySjVKMHBpQ2pPaldkMTNEaXpob2xxTlBaUEdDL1NxSEd1dnd2WVZuR05TSGI2N3VQNFBsRDM0TlA5SXdtOExEeTRoWmpjZG9Wd2ZWd0xDK05SWXd1bVNQbEVCRVJFUkZSRUVzNU5HTzFkM1pqeTlaZDhIaTlja2NoQURYMVRYamozVjI0L0RPcm9GSXA1WTVEUkVRemlFNXB3bDBGajhzZGcyaEVuTDZLeGl2Tk1BdFhabndEcnpYOENnQ3d6Zm9uRkpsWG9NQzhRdVprUkRSZVM5S3ZDdnRTVG43ODB1Q3kxVkVGVDhBNTVtdm8xV2JFNlZQUjYrbUEwOWNOditnYmNJeEdxY2Y4bEV1d0t2dkc0TGF6aXpLbnpVNWNoZXZtL1JlVWdob0FVTkd4RjM4Ly9BUE1Ucm9BbjUzN1h4QUVCVlpsMzRpU2xJdFFadHVKazIyNzBlbHFScCszYzlSNUpVaHcrZXdZN05ZdkFRb29GU29vQlRWVUNqVzhBZGU0Q3kzSlVmbkJaYmZQRWJMUDR6OHo3Vk4yN0h3Y3NiNDc1SFhVQ2gyS0VzNExycmYxMVlic3o0aWVnNDNGMzBhOElTTmsrN0hXbmZoWDJjOEgvZnM0MjhyTTY1Rm1Ma0tmdHhzdWZ5OWN2bDU0QXk3NEF4NUlrR0RTeENFOXVoaHpMR3R3ZHRIb2NNczd3MTQzM0oyZi9Ya01WNXdpSWlJaUlxS1poYVVjbXBHYXJXMTRjL3NIOFB1SHZ0dUpwbDZ6clEyYjM5cU9EWmVzZ1Vhamxqc09FUkVSVVZoeGhreGZ4VklPamMxYXl5WWM3MzRmRmIxN0FRQi9ycjRmMzUzN0tveXFXSm1URWRGNFJPc3N5STlmaXNxTy9YSkhHVkpSNHZuQjVicEJTaktqb1ZYcWNjZlN4NExyUHRFTmo3OFB2b0FIb2lSQ285UWhTaHVQc3dzUWJyOERwZGIzQmx6cnNxS3ZCZ3M1alQxbCtNZVIvNFlvQlZCbTJ3RUZGTmhRL0Myb0ZGcVl0VWxZbVhrOVZtWmVmK3BNQ2Q2QUM2SVVDUDBRUTljbEFFcUZDaXBCRGFWQ0hTemduRjRXb0FqSjg5VCtyNkxKZm1MRVA0Tzh1Q1VvU0ZnT0FRSWdDTkFxOVNGL3RoMnVwcERqbSt3bmtIZXFFSFhWN0c4aU4yNHgzUDdlQWRkVktUVElqVnVDbUZQVGZuVTZHOUhwNmg4cHg2QTI0Nkw4TzdFdzliS1EzQkpFN0toNkRydHEvenBpYmdCUUNpck1zVnc0cW1OUE85YTZFN1Zka1R2TnVVNWx3c0xVeStTT1FVUkVSRVJFWVlTbEhKcHhhdXFiOE82dWp5Qks1ejdmTlUyOGpxNXUvT3ZOYmJqcWtqVXc2SFZ5eHlFaUlpSUtHeUVqNWJDVVErT3dLZThoUEhUMFd2VDZPOURuNzhhZnErN0hsNHVlNkgramw0Z2l6cEwwRFdGYnlqR29vNUVlUFR1NFh0ZDlaRnpYNlhiYjRQVDF3S0R1LzM5UHJkQkJyUm42dFFKZndJMlhTbjg4NktnOGUrcGV3cVdGZDZQVDJZaS9IZjR2K01Vekl5ZVgycmFob2VjWTF1YmVpcm1XQzZGVW5IMmprQUNOMGpDdS9FUHBkRFdOcXBBREFHcWxGc3N6cmgxMG55U0oyTi93YXNpMi9ZMnZZVW42VlRDb1k2QlNhREUvNVpJUkgwT0NpSGVybmdxdXo3RmNpRVdwNjBPT3NYdmFzTG5zZjFFemhzSk1XMS9kcUk4RmdETGJEcng2N0tFeG5STnVscVp2Q0phL2lJaUlpSWlJQUpaeWFJYXBiN0xpbloxNzVJNUJJK2kyOStLMXQzZmdtdlVYUWNzUmM0aUlpSWdBQU00QVN6bDBib3lxV055YS8yczhldUkyS0FVMTVzU3NZU0dIS0lJVkpxeEFnaUVEN2M0R3VhTU1ZTllsb3RWUkE0c3BENENFdXU3U2NWK3JvYWNNdVhHTG9GWm9NZGlVUUFISmgvYStCbFIzSHNDK2hsZlI3YllPZXAwRFRhOWpjZG9WK1B1UkIrSHkyUWZzNzNaYnNmbllML0R2ay8rSDdOajVzSmh5WWRZbVFxUFNRNlhROUk5NEk2aE9MYXVnRkZSUW5scFdDUDNUY0V1U2hQNUpyS1RCbDZYKzlVUE5iNDM2K1RmMWZMcThJOEhsNjBWYlh4MjJWeitMMXI2YWtMME9ieWVlMm44UDF1YmVpcXlZRXVqVlVRTkc2UUVBVVFyQTRlMkN6VkdGdmZXdm9MN25hSERmL3NaWGtSRTlCL09TTHdJQUhMRnV4WnNuZndmM1dWTmpqVVpiWHkzcXU0OUFwZEFFL3d3Vmdnb0tRUUZCVUNBZyt0SG43VUpMYnpsS3JkdlEwRk0ycHV1SG8yVVoxOGdkZ1lpSWlJaUl3b3dnU1J3dWhHYUc5czV1Ykg1ckd3SUJVZTRvTkVxV2hEaGNkZWxhS0JVRFh6d2lJaUlhQ3draW5xbjhCb3BqVm1ORnduVnl4eUVhbDI4ZUtBa3UvM3J4WVFnQ3l4UTBQaCswdm9EY3FNVkkxUmZLSFlXSXp0R0p0Zy93NHBFZnloMWpTR1p0QWpKajV1R29iZnVFWEUrdDBFR3BVRUloS0NGQUFaL29nVGZnR3ZYNUdxVU8zb0I3UXJKTUpZV2dnQ1QxLzB3N1ZkUUtMYTZkKzMzc2Izd1YxWjBmVDlualJyS1M1SFc0WnM1MzVZNUJSRVJFUkVSaGhxVWNtaEVjZlU2OC9NYTdjSHU4SXg5TVlTVW5NdzJYckZrcGR3d2lJb3B3cnpYOENqdHNmd1lBTEltL0NqZmwvRlRtUkVSajkxYno0d0FBbGFEQnhTbDN5SnlHaUlqQ3haUDd2b0xtM25LNVl4RE5hRXBCalh0V1BvTVlmWXJjVVlpSWlJaUlLTXh3K0FtYTlqeGVIMTdmdXBPRm5BaFZVOStFUFFmSE4vYzhFUkVSQUJ6czJCSXM1QUJBa1psbFQ0cE1sNlhlamN0UzcyWWhoNGlJUWx4YWVMZmNFWWhtdkRXNXQ3Q1FRMFJFUkVSRWcySXBoNmE5clR2M3dONDd0am12S2J3Y09WYU82dm9tdVdNUUVWRUVxbkY4Z2hkcUh3eXVyN0hjZ3NYeFY4cVlpSWlJaUdoaVpjYk1RMG55eFhMSElKcXg0ZzNwT0QvcjgzTEhJQ0lpSWlLaU1NVlNEazFyUjA5VW9zbmFLbmNNbWdBN1B0d1BSOS9vNTRrbklpTHE5bHJ4Vk1YWElFcCtBRUNSK1R4c3lMaFA1bFJFUkVSRUUyOTkwWDlDcnpiTEhZTm9ScnE2K0g0b0JLWGNNWWlJaUlpSUtFeXhsRVBUVmxlM0hYc09IcFk3QmswUW45K1ByYnYyUUpMa1RrSkVSSkhBSXpyeHgvSXZ3eFd3QXdBU3RWbTRMZjloQ1B6eGw0aG9TQlgyai9DN0U3ZkNKM25ramtKRVk2UlZHWEhsckh2bGprRTA0eXhLWFkvMDZEbHl4eUFpSWlJaW9qREdkeVZvV2dvRVJMeTlZemRFa1EyTzZhUzF2Uk1IajVUSkhZT0lpTUtjQkFuUFZuNFRObmMxQUVDdk5PTkxoYitIVm1HUU9Sa1JVZmg2cS9reC9MNzhMdFE0UHNHcjliK1VPdzRSalVOeDBob1VKcXlRT3diUmpLRlhtN0d1NEV0eXh5QWlJaUlpb2pDbmtqc0EwV1RZZmVBUWVub2Rjc2VnU1hEd3lIRmtwcVVnS1NGTzdpaEVSQlNtdGpRK2dwUDIzUUFBaGFEQ0hRVy9RNXcyWGVaVVJFVGhMVTV6NXZ2azdyWi9vRGhtTllxalY4dVlpSWpHWTJQeC9YaGkzMWZRNDdiSkhZVm8ycnU2K0g3b1ZLWmhqemxwMzRNWGF2NExTYnBzSk9teWthakxScEl1QjBtNmJNUnBVem1TSnhFUkVSSFJEQ0JJRWllRG9lbkYxdDZKelc5dWt6c0dUYUxvS0JNK3QvRlNDSUlnZHhRaUlnb3pCenUyNFBtYTd3ZlhiODc1R1JiSFh5bGpJcUtKMGVGcGhFL3lJRW9WQjZNcVZ1NDRORTA5Vy9WTkhPbDZGMEQvS0dQZm5ic1pVZW9FbVZNUjBWaTE5ZFhocWYxM3d4dHd5eDJGYU5yNlRON3R1Q0Q3NWhHUDI5WDZQRGJYLzJMUWZVcEJqUVJ0eGxtRm5mNnlUckkrRnpwbDFFUkhKaUlpSWlJaW1YQ2tISnAyM3Yvb1k3a2owQ1RyNlhXZzdHUVY1czdLbHpzS0VSR0ZrZnErbzNpaDlzSGcrdXFrbTFuSW9XbGphOHNmc2EvOVZRREFEZGsveElxRTYyUk9STlBSalRrL1JuMWZLYnE5TnJnQ2RqeFg5VzE4ZGRhZklJQmxlS0pJa21qTXdnM3ovaHQvUGZSZHVhTVFUVXV6a3k0WVZTRUhBTnBjdFVQdUMwZysyTnpWd1dsM3oyWlFSbU5kNmwxWVk3bGwzRG1KaUlpSWlDZzhjSHhNbWxZcWF4dlEwZFV0ZHd5YUFnY09sOEhyODhzZGc0aUl3a1MzMTRvbks3NEtVZXIvdnlFL2FpazJabjViNWxSRUU4ZnB0d2VYRGNwb0daUFFkS1pWR0hGcjNxK0RKWnhxeDBGc3N6NGpjeW9pR28rOCtLVzRPUDhPdVdNUVRUdXBVWVc0YnM0RG96Nyt1cXdIOEswNUwyRlQzcSt3UHUxcldCeC9KYktNSmRBbzlNT2U1d3owUUNrTWZ6L3RCNjB2b0xKM0g1eUJubEhuSVNJaUlpS2lxY2VSY21qYUVFVUplejh1bFRzR1RSR1AxNGVEaDh1d2NzbDh1YU1RRVZFWWVMZmxTZlQ1dXdBQVNicHMzSjcvV3dqc245TTA0dlNmZWJQRm9HSXBoeVpQbHJFRTYxSy9oSGVhL3dBQWVMUHhkNWhsWG9rMHcyeVpreEhSV0oyZmRTTmFIYlU0WW4xWDdpaEUwNEpabTRDYkYvNHZsQXIxbU01TDFSY2lWVjg0WUx2RDM0bFdkdzFhM2JWb2RkZWl6VjJIVm5jdE90d05FQkdBUlpjejVEVTd2VTE0cGY3bndYV2pLaGJKK2p5azZBdVFyTThMTHV1VjVqRmxKU0lpSWlLaWljZFNEazBiUjQ2WHc5SG5sRHNHVGFHakp5b3hkMVlCb2t3R3VhTVFFWkhNcnMzNlB2UXFNL2EwL2hOM0ZUd09uZElrZHlTaUNjVlNEazJsUzFPL2pCTTlINksrcnhRaUFuaW04cHU0Zis0ckk5N1ZUMFRoWjJQeHQ5SHViRUN6L2FUY1VZZ2lta3Fod1MwTEg0SkJQWEUvaDVsVWNUQ1o0cEJyV2p4Z1g2dTdGakVheTVEbjJsdzFJZXQ5L2k1VTlSNUFWZStCa08xUnFuZ2tHd3FRb3NzN1ZkYkpSN0krbjc4dkVSRVJFUkZOSVVHU0pFbnVFRVRuS2lDSytNcy9YNGZINjVNN0NrMnhXZm5aV0xOeWlkd3hpSWdvVExnQ2R0NE5TdFBTZngrK0NIWmZHd0Rnd1pLdHc3NUpRelFSdXIxVy9PTG8xZkNJL1RjK0xJM2ZnQnR6ZmlKektpSWFEN2UvRjg4ZHZBOVdSNVhjVVlnaWtrcWh3YzBMZm83czJBVnlSd21xNnp1QzkyMS9PelhDVG0zdy8rdlJ5REV0eE5kbVBUZUo2WWlJaUlpSTZHd2NLWWVtaFlycWVoWnlacWp5Nm5xc1dGd0NyVVlqZHhRaUlnb0RMT1RRZE5Ybjd3NHVHMVQ4T3FmSkY2Tkp4bzA1UDhhelZmY0JBUFozdklZNU1XdFFFcnRPNW1SRU5GWTZWUlJ1Vy9JSS92enh0emxpRHRFWWFaUTZmR0hoUThpSW5pTjNsQkJaeGhKazVaWUUxKzIrdHJPbXdLb0psblU2UEUyUUlJYWNtNkl2R1BiYXZ6bCtNeVJKUkxJK0h5bjYvT0FJT3pHYTVFbDVMa1JFUkVSRTB4MUxPVFF0SEQ3R0Y1Vm1LbEVVY2F5OEdndm56cEk3Q2hFUkVkR2s4SWx1QktUK0FycFNVSE1LSVpveUpiSHJzRFIrSS9aM3ZBb0FlS0htQjhnMHp1T2Jja1FSU0tzMDR0WkZ2OFpmUC9rT0ducks1STVERkJHMFNnTTJMZm9sVXMzaC81cVRXWjBJc3pvUitWRkxCK3l6dXF2UTRXNUFpNnNTYmU0NkZFV3ZIUFphOVgybEFJQUdaK2ozQ28xQ2p4UjlBWkwxZWJEbzg1Q3FMNFJGbjROb05VZHdKQ0lpSWlJYURxZXZvb2pYYkd2RDYrL3NsRHNHeWNobzBPUG1hNitBSU1pZGhJaUlpR2ppOWZocytOSGgvdEZKb3RRSitOSDhiVElub3BuRUs3cncwTkZyMGVsdEFnQmtHdWZoNjdQL0FnRUttWk1SMFhqNFJRK2VQL1E5MUhZZGxqc0tVVmpUcVV5NGRkR3ZrUnlWTDNlVUtkWHVxY2ZQU3E4YzB6azZaVlJ3TkowYnNoNmNwR1JFUkVSRVJKR0xyNkpSeENzOVhpRjNCSkpabjlPRm12cEd1V01RRWRFVThJbHV2Tlg4dU53eGlLYVUwMjhQTGhzNFJSdE5NWTFDajl2eWZ4MWM5NHVla09uVWlDaXlxQlJhZkdIQkw1QWJ0MWp1S0VSaHk2QTI0L1lsdjUxeGhSd0FTTkJtNGdjbGIrSE9nc2R4WmZxOVdCSi9GVElNYzZBU2hwNDIzaDNvUmEzakVJNTJEVjhjNy9LMndPNXJtK2pJUkVSRVJFUmhqOU5YVVVUeit2eW9hMnlXT3dhRmdmTHFPdVJtcGNzZGc0aUlKdG1mcSs5SFdmY09WTmozNHM2Q1I2RlRSc2tkaVdqU09mMDl3V1dES2xyR0pEUlRwUnVLY1VYNnZYRDRPckF4NDl0eXh5R2ljNlJVcUhIemdwL2g3NGNmUkVYSFhybmpFSVVWb3lZV1gxejhDT0lOR1hKSGtVMnNKaFd4bWxUTWpsNFYzQ1pCUXFlbkNWWlhKYXl1S2xqZC9aOXRybXI0SlM4QXdLTFBHZmE2V3hwL2cwODYzNFJXWVVTU0xodEorbXdrNmJLUnFNdEJraTRMU2JxY1ljcy9SRVJFUkVTUmlxVWNpbWgxRGMzZ0JHd0VBQTNOVnZqOUFhaFVTcm1qRUJIUkpIbXIrWEdVZGU4QUFOUTRQc0hIblcvaHZNVHJaVTVGTlBtY0FaWnlTSDRYSmQ4dWR3UWlta0FLUVlVYkYvd0UyNnVld2Z1MWY1TTdEbEZZU0RQUHd1ZEtmb1FvYllMY1VjS09BQUh4Mm5URWE5TXhKMlp0eUw0MmR5MXM3aG9vaE9GZms3TzZLZ0VBSHJFUERjNHlORGpMQmh3VG83SEFvc3RGZ2k2cnY3aHo2aU5Xa3pweFQ0YUlpSWlJYUlxeGxFTVJyWmFqNU5BcG9paWhzY1dHN0F6K2trNUVOQjBkNm5vSDd6VC9JYmcrUC9ZU0ZuSm94Z2lkdm9xbEhDSWltaGdDRlBoTTNuOGdNMlllWGlyOUNUeUJQcmtqRWNsbVJjWjFXRmZ3cFJHTEpUUlFvaTRiaWJyc0VZOHJpRm9HdmRJTXE2c3lwSFIrdG02dkRkMWVHMDdhOTRSc3YzZjI4OGcwenB1UXZFUkVSRVJFVTQybEhJcFlvaWh5NmlvS1VkdlF6RklPRWRFMDFPUThnZWVydnhkY3p6RE13YzI1UDVNeEVkSFVDcDIreWl4akVpSWltbzd5NDVmaEt5dWV4TitQUEFocmI2WGNjWWltbEVhcHg3Vnp2NCtpaFBQa2pqTHRYWjM1bmVCeXI3OERObGNWbXB3bllYUFhCS2ZGY2dkNkJ6MDNXWjgvNUhYTDdSOWhmOGRyc09oeWthakxSSkl1QnluNmdnblBUMFJFUkVRMFhpemxVTVJxc3JZaUVCRGxqakdvMkdnekZzNmJCWi9Qai9mM2ZqeXFjM1E2TFJZVUZ5STVLUUd2dnIxOXpOTnlDWUlBbFVvSm44OC9qc1RUQTB0YVJFVFRqOTNYaGljcTdrWkE4Z0hvSDg3OHpzTEhvQkkwTWljam1qcWN2b3FJaUNaYnRNNkNPNVkraXJmTEg4Zit4dGZramtNMEpaS01PYmh4L284Um8wK1JPOHFNRTZXS1IxUlVQUEtqbG9WczcvSFpZSFBWb05sVkRwdXJDbFpYRlZ3Qk96UUsvWkRYcW5VY3dzR09MUU8yeDJwU2thakxSSXErQUFuYURDVHBjNUNvelVLTUpubkNudzhSRVJFUjBYQll5cUdJVmRzUXZnVU1nMTZIZ3B4TXVEM2VVWmR5akhvOVNvcUxJQWpBM0ZrRktEMWVNZXJIMDZqVnVHVHRTbWpVYW16WnVoUGVJWW81MTErMURscU5CanYySEVCanN5MjRYUkNBNktnb0FJRGQ0WUFvbm1rRXhjYVlzZUdTL3JtaS8vTFNGb2hpZUJhaEFNRHQ4Y0xhMm83a0pNNzlUVVEwSGZnbEw1NG92eHU5dm5ZQWdGclE0cTdDUDhDa2lwTTVHZEhVTXFwaWthakxoc1BYQ2FNcVJ1NDRSQ0Y4a2dkYm01L0F4U2wzRFB1R0dSR0ZQNldneHZxaXJ5TTdkZ0UybHowRW4raVdPeExScEZtWWVobXVLTG9YU29WYTdpaDBsbWkxQmRGcUN3ck5LMFo5anRWZE5lajJMbTh6dXJ6TktMZC9GTEpkcmRBaFVadUZKSDAyemt1OGZrQXhpSWlJaUlob29yR1VReEdyeGRZdWQ0UUoxZEhWamZMcVdoVGxaV1BKL0Rtb3FtMkEwelc2RjhBeTAxT1FscHdFQUZoLzBRWFk4dTR1K1AyQkFjY1o5SHJvdEJxb2xLSHpZMnMxR254dTQ2VUFnQmRmZlJ2ZDlqTkR4U29FQVRwdC8yZ0V3cmllMmRScVlTbUhpR2phZUw3NisyaDJuUXl1MzVMM0VKSjFlVEltSXBMSFdzc21yTFZza2pzRzBRQTJkeldlcnZoUHRIdnEwZTIxNHFhY244b2RpWWdtUUhIU0dxU1paMkh6c1lkUTIzVkk3amhFRThxa2ljT0cyZmVoSUdFaXRFSk1BQUFnQUVsRVFWVDBwUThLYjZ1VHZvQk00enkwdW12UjdxNkR6VldOWG4vSGtNZjdSRGVhWFNmUjdEcUp1VEZyaDcyMjFWM0YzMEdKaUlpSTZKeXhsRU1SU1pLQXJoNjczREhHUmFsVVFCQUdyN2Q4VW5vQ3VWbnBhR2hxZ1Vhamh0Zm5HL1E0VVpSQ1JxeXByS2xIYkhRVUZzMmJEVXRpUE5aL1poWGVlUGQ5Qk1KNFZKdkowdGtkbVY4WFJFUVU2cDNtUCtKdzF6dkI5Y3ZUN3NIY21BdGxURVJFUko5bWMxV2gzVk1QQURqUThUcm14cXhGU2V3Nm1WTVIwVVNJMWxsdzY2SmY0M0RMTzNpNzR2ZHcrZmk3TmtXK0pXbFhZVjNCWGRBb0RYSkhvUW1VYlpxUGJOUDhrRzFlMFFXYnV3WnQ3aHEwdW12N1AxeTFhUFBVaFl3Q2xxVExHZks2amM1amVQalk1eUZBZ1hodEdoSjFXVWpTNVNCUmw0MmtVeDltZGVLa1BTOGlJaUlpbWo1WXlxR0kxRzJQM0JlRE5sNTZJUkxqWTRjOUppODdBM25aR1VQdVAxRlpnNTE3RG9aczIzK29EQ2FEQVlWNVdVaXhKR0xkbXBWNGU4ZHVTSkkweEZXbXA2N3VIcmtqRUJIUk9UcmF2UjF2TlQ4V1hKOGZld25XcGR3bFl5SWlJaHBNU2V3NkxFdTRHdnZhTndNQVhxajVBVEtOOHhDalNaWTVHUkZObFBrcGw2QWdZVG5lS244TXBkYjM1STVETkM0SmhreHNMUDQyMHFPTDVZNUNVMFNqMENQRFVJd013OEMvOHk1dkM5bzk5YkM1cW9jdDViUzZhd0VBRWtTMGV4clE3bW5BOFo0UFFvNVJLM1JJMGVjalFadUpKRjMycWVKT05wTDB1VkFMMm9sOVVrUkVSRVFVc1ZqS29ZalVGY0dqb1hoOVByZzkzbk82aHMvbkgzVDd6bzhPSU5wc2dpVXhIbG5wS1poZGtJTmo1ZFhuOUZpUnBxdW5kK1NEaUlnb2JEVTVUK0F2VmZjSDF6TU1jM0J6N3M5a1RFUkVSTU81TnZON3FMVHZSNmUzQ1I3UmlXZXI3c1BYWi84RkFoUnlSeU9pQ1dKUVIrUGFPZC9IL0pSTDhQcnhoOUhqdHNrZGlXaFVsSUlLRitUY2pBdXliNEpDNE12ZzFDOVdrNEpZVFFvS29wWVBlNXhQZE1Pa2lvUEQzem5zTWZWOVIxSGZkelJrKzhLNHkzQkw3a01Ua3BlSWlJaUlJaDkvRzZHSUZNbFRGRzNadWl1NEhCY1RqYzVSak94aVNZeUhyVzNvdVpCUEUwVUpiKy9ZamV1dXVCamwxWFV6cnBBREFLSW9vcWZYZ2Vnb2s5eFJpSWhvSEo2cXVBYyt5UU1BaUZZbjRZNkMzMEVsYUdST1JVUkVROUVvOVBoaS9zTjQ1TmhORUJGQWZWOHAzbTcrUFM1TC9hcmMwWWhvZ3VYRkxjRTlLNS9CdHFwbjhGSDl5NUF3ODZiTXBzaVJicDZOYStaOEYzR0dkTG1qVUlSYW5uQXRsaWRjQzQvb1JJdXpBbTJlT3JTNzYyRnpWNlBWWFl0MmR6MzgwdUEzWGxwMHVjTmUrMjgxRHlCR1k0RkZsNGRrZlI3U0RMTW00eWtRRVJFUlVaaGdLWWNpa3FQUEtYZUVBYUtNWithajF1dDFBQUJCRUVLMit3TUJ1TndlQ0FLd2J2Vks1R1NtNGIwUDlxR3lwbjdJNjhiSHhtRGpwUmVpdGFNVDczLzBNVHE2dW9mTjRYSjc4SS9YMzRIWDZ6dkhaeFM1SEgxT2xuS0lpQ0xVTlpuZnhWK3E3NGNDU3R4UjhDaWkxQWx5UnlJaW9oR2tHV2JqaXZUL3hPdU5qd0FBdGpZL2dkblJGeURMV0NKek1pS2FhQ3FGRnBjVWZCbnpVOWJodmNxblVkR3hWKzVJUkNITTJrUjhKdStMbUo5eXFkeFJhSnJRS2d6SU5zMUh0bW4rZ0gyZDNpYTB1eHZRNHFwQXU3c2VyWjQ2dExwcVlORVBYY3J4aUgwNDBQSDZnTzJKMml4WTlMbElOUlRDb3N2dFg5WVhUZWh6SVNJaUlpSjVzSlJERWNuckM2L0NpVmFqd1UzWHJoOWt1enBrZTVPMUZWdTI3b0lrQVQxMkJ3Qmc3WGxMWU85MW9MVjk4S0ZRVjY5WUJFRUFFdU5qb1ZZclI1Vm5KaGR5QUQ1L0lxSklWaEo3TWU0dWVocTl2ZzdlTFVoRUZFSFdKdCtHc3U1ZHFIWWNoQVFKejFYZGgrL00zUXl0d2loM05DS2FCQlpUSG01YThETTA5aHpEdHFvL29hYnJFN2tqMFF4bjFpWmdkYzRYc0REMWNrNVZSVk1tVHBPR09FMGFDczByUm4yT3pWVXo2UFkyVHgzYVBIVTQycjA5Wkh1S3ZnQ0p1bXdrNi9PUVlTakduSmkxNTVTWmlJaUlpS1llZjBPaGlPVHhEajQwcUh3aytQMkI0Sm9nQ0ZBcUZRQVFzdjNzNVgySFNtRkppa2RLVWdJdVdiTVNMNzN4THR4dVQ4aFY1ODdLUjFKQ1hQL3hINWZDMmhvNmhaWEpxSWRXTTNCS2o2NmVYb2ppekIxRzJzTlNEaEZSUk1zeExaUTdBbEhZNlBaYThWTGRUMkJTeHlKRlg0ZzFsbHZramtRMEtBRUNiczM3SmY3MzZOVndCZXpvOXRyd1FzMFBjRnZldzNKSEk2SkpsQjVkakUyTGZvWDY3bEpzcmZnakd1M0g1WTVFTTR4SkU0c0xzbS9HNHZRcm9SVFVjc2NoR2xHY05oV2Z6LzRmdExscjBYcnF3K2F1SHZMNEZsY0ZXbHdWT05LMUZjbjYvR0ZMT2UyZUJwaFVzZEFwT1lJNEVSRVJVVGhoS1ljaVVyaU5oT0x4K3ZEMEMvOEtycWNsSitIS2Rhdmg5bmp4M0Q5ZUcvUWNTUUsyZjdBUDExOTFDWXdHUFJiT25ZVTlCdzRIOTBlWkRGaStjQjRBb0thK0NZZVBsUSs0eHRMNWMxR1lselZnKzR1dnZvMXVlKys1UHEySTVRMjcwaFlSRVJIUitOaDliVGpXc3dzQWtHNG9aaW1Id2xxVU9nRTM1LzRNVDFYY0F3QTQwdlV1OXJiL0M4c1RycEU1R1JGTnRzeVllZmlQcFkraXF2TUF0bFg5Q2MzMmszSkhvbW5Pb0Riai9Ld2JzU3hqSTFRS3JkeHhpRWJOcElyRHNvU3JRN1pKRU5IcGFUNVYwcWtKRm5iYTNIWG84YlVHajB2UjV3OTc3UmRySDBSVjcwRkVxNU9Rck05SHNqNHYrRGxGWHdDTlFqOHB6NG1JaUlpSWhzZFNEa1drNlRJU1NtK2ZFN3YyZmd5TldvVmo1YUYzUkZ4NDNsS29WRXAwOS9SaSs0ZjdCejNmNi9QQjdla3ZvQWdDQmgwMVp5YWFMbDhmUkVSRVJFNS9UM0Rab0RMTG1JUm9kSXFqVitQOHBNL2p3OWEvQXdEK1ZmKy9LSWhhaWpodHVzekppR2dxNU1VdFFWN2NFcFMzNzhHMnFqL0I1aGg2OUFlaThkQ3BURGd2Nndhc3lMd09hb1ZPN2poRUUwS0FBdkhhZE1ScjB6RTdlbFhJUHAvb1JvdXJBdTJlZWtTckxjTmU1L1RVV0QyK1Z2VDRXbkhTdmp0a2Y0d21HY202UEtRWUNtSFI1U0xGa0k5a1hSNy9MUkVSRVJGTk1wWnlLQ0w1ZkpGWnVyaDIvVVZJakk4ZGROOEZ5eGNOdWowbU9ncTMzM2oxZ08wZmx4N0hoL3NQNGNQOWh3QUFPcTBHdDk2d1llTENSakJ2aEg1OUVCSE5KTTVBRCt5K2RpVHI4dVNPUWhUV25JR3pTem5STWlZaEdyME5HZmVodkdjUDJqeDE4SW91UEZQMVRYeGo5dCtnRVBnU0JORk1VWml3RW9VSksxSFQ5UWtPTm0zQmlkWVBFSkQ4Y3NlaUNKWWFWWWpGYVZkaVhzcEZFVlVnNlBOMzRYY25ic1B5aEd1d0xHRWpqS3JCWHhja0dvcGFvVU9tY1I0eWpmT0dQYzRudXFGVG11RHdkdzU1VExmWGltNnZGU2ZzSDRac2o5T2s0ZXZGZjBXVUtuNUNNaE1SRVJGUktMNGlSaEZKb1ZESUhXRmNSRkZFUUJRbjZGclNtTTlSS0lSZ2p1a3NVcjgraUlobUNoRUJQRjN4bjJoeFZlQ09na2VSYXhxOG1FcEVnTk52RHk0YmxDemxVR1JRQzFwOE1mOFJQRlIyTFFDZ3lYa0NGYjM3VUdRK1QrWmtSRFRWY21JWElpZDJJVncrT3o1cGZnc0htN2FnMDlVa2R5eUtFQnFsSGlYSkYyTnArZ1lrbVhMbGpqTXVlOXBlUnF1N0JxODNQb3czbXY0UGMyTXV4TXJFNjFCb1hna0JndHp4YUJwUkszVDQvcnd0QUlBbTUzRllYVld3dXF2UTRxeUExVldGVHUvUTMzczd2VTNERm5McStvNmd6VjJISkYwMkxQbzhhQldHQ2M5UFJFUkVOSjJ4bEVNUlNhTlJ3K2x5eXgxanpEYS90VjNXeHo5ZFZwbnVwUnlOV2kxM0JDSWlHc1lyZFQ5SGplTVRBTUNqSjI3RGd5WHZJRWFUTEhNcW92QVVVc3JoU0RrVVFaTDErYmcyODN2WTJ2d0VOdVg5Q25sUmkrV09SRVF5MHF2Tk9DL3JCcHlYZFFOcXV3N2hZTk1XSEc5OW42UG4wS0JTelVYOW8rSWtmeWFpUnNVWnpMR2VuY0ZsVWZMalNOZFdIT25haWxoTkNwWW5YSVBsaWRlTU9DVVIwVmlsR1dZanpUQTdaSnRQZE1QcXJvYlZWWG5XUnhXNnZDMUkwUmNNZTcwRDdhL2p3N1lYZytzbVZSeVNkRGxJMG1ValNaZU5SSDMvNTNodE9oUlFUc3B6SWlJaUlvcGtMT1ZRUkdMcFluek9sSExHUHNwT0pORm8rUFZCUkJTdTluZThpdDF0L3dpdVg1VHlIeXprRUEyRDAxZFJKRnVWZENNV3hhL25LRTlFRkNJN2RnR3lZeGVjR2ozblRSeTFiVWRMYjRYY3NVaG1lclVaSmNrWFlWSHErb2dkRldjdzl4UTlnNlBkTy9CUjI4czRhZDhOQ2YydnlYVjVXL0JXOCtONHUva1BtQlY5UGxZbWZoYkZNYXRaYUtCSm8xYm9rR0VvUm9haE9HUzdWM1NoeDJzYjl0d1dWMlhJdXNQZkNZZWpFOVdPZ3dPT1RUeGQxTkZsSVVtWGpkblJGeUJhblhUdVQ0Q0lpSWdvZ3JHVVF4RXAwa3M1S3RYNGY4SDIrd1BqZmt5RjBEOHNydGZuRy9malJ3SnRoSDk5RUJGTlYvVjlwWGl4OWtmQjlUa3hhN0UrN1Q5bFRFUVUvcHorczBvNUxEWlFCT0xYTFJFTnBYLzBuTS9odkt6UG9kdHRSYW4xUFJ5MWJrZHJYNDNjMFdpSzZOVm16RTVjaGJtV0M1RWR0d0FDcHQ5MDVBcEJoWkxZaTFFU2V6RjZmRGJzYVhzWis5ci9oZTVUSlFnSklvNzN2SS9qUGU4alNwMkFaUWtiY1Y3aTlZalZwTXFjbkdZS2pVS1BSRjMyc01lc1M3MFQ5WDByWVhWVm91WFVLRHREYVhQWG9zMWRHMXkvcStCeFJFZXpsRU5FUkVRekcwczVGSkUwNnNqKzByMzUyaXVnMDJyR2RlNExtOStFdmJkdnpPZHBOV2NleitQeGp1dXhJd1ZIeWlFaUNqOTJYeHVlckxnSDRxa3BDaXk2WEd6S2ZRZ0NCSm1URVlXM2tGS095aXhqRWlJaW9za1RvMHZHQmRrMzQ0THNtOUhwYk1RUjYzc29zMjFIdTdOQjdtZzB3WFFxSTJZbHJzSWN5MXJreFMyQklFeS9JczVRb3RVV1hKWjZOeTVMdlJ2SGU5N0h2dlpYY2Jqcm5lRCtYbDg3M210NUd1KzFQSTM4cUdXNHUrZ3BHZE1TblZGa1BnOUY1dk9DNnlJQ2FIZlhuMVhTcVlMVlZZazJUMzN3ZC83VExQcWhSNzRxdDMrRXY5VThjR1lhTEYwMmtuUTVTTlJsSVY2Yk5pMkxla1JFUkRRelJYYXpnV1lzbzlFZ2Q0UUpJVWtBTUxxcHBBUmhmRzlhNnJRYXVEMWVHUFJuNXVCMlQvTlNqdEdnbHpzQ0VSR2R4U2U2OFdURlY5SG43d0lBR0ZXeCtGTGhINkJXNkVZNGs0aENwNjlpS1llSWlLYS9PRU02MXViZWlyVzV0OExtcUVhWmJUdU8ycmFqeTlVaWR6UWFKNDFTajZMRTh6RFhjaUh5NDVkQ0lmQWw2ZG5SRjJCMjlBVncrRHV4dDMwejlyYTlqSGJQbVJLYVlnYVZsU2p5S0tCRWtpNEhTYm9jbE1TdUM5blg3RG9KbTZzYU5uYzFXcHlWdzQ3NjFPcXVnZDNYQnJ1dkRaVzkrd2ZzVDlMbElGR2JpV1JEUGhLMVdValVaU0ZGbncrZE1tckNueE1SRVJIUlpPSnZRQlNSNG1JaWN3aDBoVUtBS0o0cDRieXpjemRxRzVwSFBFK3YwMkxUOVZlTitmSG16c3BIbE1tSVBRY093eHhsQWdCNHZENzQvUDRSem94czhiR1IrZlZCUkRSZC9hWDZPMmh5bmdEUVAzejduUVdQSVVhVExITXFvc2pBNmF0b3VtcHdIa084TmgwR0pjdG1SRFEwaXlrWEZsTXVQcFAzSDJoMzFxTzY0eUNxT2craXR1c1F2QUdYM1BGb0NBSUVwSnFMa0J1M0NMbHhpNUVSTXdkS2dhTWFEOGFraXNORnliZmpvdVRiVWRtN0h4KzF2WXdqWGU5aVJjSjFja2NqR3BkVWZSRlM5VVdqT3RibXFoNTJmNnU3QnEzdUdwVDE3QXpaYmxCRzQrTFVPN0hXc21uY09ZbUlpSWltRWtzNUZKSGlZaUxuaFZ1VDBZQ3N0QlJrcHFjZ1BqWWFmMzM1alNsNTNFWHpabVBwZ2prb3I2NERBTVNZKys4Z3NQYzZwdVR4NVdJMkdhRlE4RzRpSXFKdzhWN0wwemphdlQyNGZtUDIveURUT0ZmR1JFU1J4ZW0zQjVjTktwWnlLUEpKa0xERCtoeiszZlIvS0RTdnhKMEZqOGtkaVlnaVJJSWhFd21HVEN6THVBYVNKS0xSZmd6Vm5SK2pxdU1BbXV6SElVcWkzQkZudERoOUtuTGpGZ2VMT0ZxVlVlNUlFU2MvYWlueW81YkNGYkJEUDBKcDlhVzZuMkJSL0hya21oWk5VVHFpaVhkZDFnTlltWFE5V3QyMWFIZlh3ZWF1UVp1N0ZxM3VXcmdEUTcrRzdRejBRRFZDMFcrWDdhL0JhYkhpdE9rVEhaMklhSUErcHd0dWp4ZHVqd2R1dCtmVXNoZitnQjlpUUVSQUZCRUlpQkJGRVlGQUFBSHg5TElJQ1JKVVNtWC9oMG9GcFZJSmxVcUpIcnNES2xYL2RxVlMwZjlacFlSR3JZYlJvTy8vME90aE1ocWdVaW5sL2lNZ29tR3dsRU1SS1RhTVN6a0toU0tZVDZmVjRPWnIxd2YzQmNTcGVZRm81WklTWkthbEFBQjY3UDIvd0ZnUzR3RUFYZDMySWMrYkR1STRTZzRSVWRnNDN2TUIzbWo2YlhEOXd1UXZZbkg4bFRJbUlvbzhEbjluY0prajVkQjBVTjlYaXRjYkh3WUFITzk1SDN2Ylg4SHloR3RsVGtWRWtVWVFGTWlJbm91TTZMbFlrN01KM29BTHRWMkhVTlZ4QVBYZHBiQTZxdVNPT08xRmFST1FHVDBIdVhHTGtSZS9CTkU2aTl5UnBvMlJDam43TzE3RDdyWi9ZSGZiUDVDZ3pjVFNoQTFZbG5BMW90VkpVNVNRYU9LazZndVJxaThjc04zaDd6dzFVazUvU2FmTlhZZFdkeTA2M0EwUUVZQkZselBrTmJ1OHpkamM4RkJ3WFNWb2tLakxRdUtwa2s2U0xodUp1aXdrNi9PZ1ZiQkFTRVFqNjdFN1lIYzRZTy90UTYrakR6MjlEamhkYnJqY2JyamQzckNZblVLdFVzRmcwTUZrTU1BY1pZUTV5Z1N6eVlnb2t4SFJaaE0wYW81YVNDUW5sbklvSXFsVktwaU1Camo2bkhKSEFRQVk5RHJrWldjZ0k5V0NsS1RFQVkxVWo5ZUxobVliR3Bxc2s1YkJhTkFIbDA4WGNqNDZlQVNIajVWRHBWSWlPYW0vbEdOdGE1KzBET0VnTmpwOEMxdEVSRE5KcTdzV3oxWGRGMXd2TXArSEs5UHZsVEVSVWVUeGlHZCsxbFVyZEZBcE5ES21JWm9ZV2NZU3JFcTZFUiswdmdBQWVMbnVaOGcxTFVLaUxsdm1aRVFVeVRSS1BRb1RWcUl3WVNVQXdDOTZZZTJ0UkhOdk9acDdUcUM1dHh6dGZmV1FJSTF3SlJxTVNST0xWSE5SLzBkVUlkS2laOEdnanBFNzFveTF0KzJWNEhLN3B4NXZOajJLdDVvZVE3NTVPWmJGYjBSSjNNVlFDMW9aRXhLZE81TXFEaVpUSEhKTml3ZnNhM1hYSWtZemRCSHcwOU5pK1NVdldsd1ZhSEZWRERqV3FJcUZSWmVMUkYwbWtuVFp5RERPUlg3VTBuTi9Ba1FVY2Z5QkFOcmFPOUhhM29tdW50NWcrYWJQR1JsVHB2cjhmdlRZSGVpeE96RFlXNUVhalJwbVUzOVpKenJLaElTNEdDUW5KY0NnMTAxOVdLSVppS1VjaWxoeE1lYXdLZVZFbTAwNGI4bjhrRzFkUFhiVU5qU2p2cWtGdHJZT1NKUDh1azlhOHBtN1lVUlJ4TFlQOXFHcXJoRUFVSkNUQ2JXcS81OTdVMHZyNUFhUldWd003eUFuSXBLYk85Q0xKeXJ1aGxmcy82WFZvc3ZGYmZrUFE0QWdjektpeU9MMDl3U1hPVW9PVFNjYk03NkZ5dDc5c0xvcTRaZThlS2JxbTdpditFVW9SNWlHZ0lob3RGUUtEZEtqaTVFZVhReWNtclhFSjdyUllpOUhzNzBjemZhVGFPNHRSNGV6VWQ2Z1ljaWdOcDhxM3hRaDFWeUlWSE1Sb3JRSmNzZWlzM3cyNjcrd3IrTlZIR3pmZ2w1L0I0RCs2U0VyN0IraHd2NFJYcXI3Q1JiRVhZcGxDUnVSWTFvb2MxcWlpWmMwUXBuYm9JckdvcmoxcDBiWXFRMjUyZUhUK3Z4ZHFIWWNSTFhqSUFDZzBMeUNwUnlpR2FLbjF3RmJXd2RhMnpwaGErOUFSMWNQcE1sK0kwOUdYcThQN1ozZGFPL3NEdGx1Tk9oaFNZeUhKU0VPbHNSNEpNVEhRcWxReUpTU2FQcGlLWWNpVmtwU0l1b25jZVNac2JDMnRzUHBjcVBIN2tCTlF4TnFHNXJSNitnYjhielQ4MEtPUktVYStaL3EvRGxGQVByYnZHL3YySTNHWmx2L3VVb2xGczByQmdEWTJqcGdIMFd1U0phYW5DaDNCQ0tpR2EvZDB3RFBxZm5mZGNvbzNGWDRPTFFLZzh5cGlDS1BVUldEMi9OLzJ6K0YxVFIrWVlobUhxV2d4aGZ6SHNZdnl6NEx2K1NGMVZXSk54cC9pdzBaMzVJN0doRk5ZMnFGRHBreEpjaU1LUWx1ODRzZXRQZlZvOTNaMFAvNTFIS0hzd0YrMFNkajJza1hvN01nd1ppSmVFTUdFb3laU0RqMTJhU0prenNhalNCWm40OE42ZmZoeXZSN2NhTG5RK3hyZnhWbDNkc1JrUHFuenZDSWZkamIvZ3IydHIvQzZhMW9Sc28wenNNWGN2ODN1RzczdFowMUJWWk5zS3pUNFdtQ0JESGtYSXN1ZDloci8vYjRGeUJLQVNUcjg1R3N6ME9LUGgvSituekVhSkluNWJrUTBjUnA2K2hDWTRzTjF0WjIyTm82NGZGNjVZNFVGdnFjTGxUWE5hSzY3a3haUFRFK0ZzbUo4VWhOVGtKNmltVlU3Mk1TMGZCWXlxR0lsWldSZ3IyZmxNb2RBMEQvZXlUUHYvSnZpS0k0OHNGbnVmaUM1Uk9XWWUvSHBWaTFmQ0hlMnZZaG1tMXR3ZTBybHBUQVpPeWYydXBRMmNrSmU3eHdGQjhidzZIMmlJakNRTHFoR04rZTh6TCtXdjFkWEo1MkQySTFxWEpISW9wSUdvVWVjMk11bERzRzBhUkkxR1ZqUThaOWVLWCs1d0NBSGJZL1kxYjBLaFNhVjhpY2pJaG1FcFZDaStTb0FpUkhGUXpZMStWcVFhZXpFYTE5dFdqdnEwZW5xeGtPVHdmNnZOMXcrWHRsU0RzMmFvVVdSazBNb3JRSmlOWWxuU3JncENQZWtJNlVxRUs1NDRVVlo4QU9nekx5cGtOWFFJbmk2TlVvamw0TmQ2QVgrOXBmeFlHT0xXaDBIZ3NlYzNwNnF6ZWJIa1dCZVFXK1V2aUVqSW1KNUdGV0o4S3NUaHgwQkJ5cnV3b2Q3Z2EwdUNyUjVxNURnWG40MSt1Ym5DZmdsN3hvY0phRmJOY285RWpSRjhDaXowV3lQaDhwK2dJazYzTVJyUjU2bWkwaW1seE9seHNOelZZME5OdlExR0tEMjhNU3ptaTFkWFNocmFNTHBTY3FJUWdDTElueHlFaTFJQ00xR1FseHNSQTRHRHJSbUxHVVF4RXJOdHFNS0pNQnZZN3dtTUpxcklVY29IKzR1TUFvemhNQTZIVER6d1ZkWGwySGx0YjJrQkY2NXMwdXdKekNQQUQ5by9uVU5qUVBlcTRrQVg1LzROUnk1TjZGblozQk4zMkppTUtGV1oySXU0dWVsanNHRVJHRnNWVkpOK0o0endjNDN2TStBT0F2MWZmanUzTmZoVkVWSzNNeUlpSWdWcCtDV0gwSzh1SUhuOGFrMTlPT1BtODNuTDRlT0x5ZDZQTjJvYy9iZmVxakM5NkFHMzdSaTREa1IwRDBRWlFDQ0lnK0JFNTlGaVUvQXFJZlB0RVR2S1pLb1lGU1VFR3BVRUVocUtCVXFLRVVsRkFxMUZBSXlsUDcxRkFydFRDb1kyRFVuUDZJaFZFVEE1TW1Ga1oxREdMMEtWUDF4eFR4QXBJUHZ5NjdBZW1HV2JndTZ3R1kxWkU1QXJOT0dZWFZsaTlndGVVTGFIUFhZay83eXlIVFd3SGd5SXRFZzBqVzVTRlpsNGM1TVd0SFBMYmRVdysvTlBpYitsN1JoYnErSTZqck94S3lYYWVNUXJJK0Y4bjZBdHlROWVDRVpDYWl3UVVDSXBwdHJXaG90cUd4MllhdUhydmNrYVlGU1pKZ2JXMkh0YlVkK3crVlFhdlJJRDBsQ2VtcHljaE1TK2FOOGtTakpFaVIvQTQ4elhpN0R4eEc2ZkVLdVdPTTJhMDNiSUJPcThIYk8zWVBXWlE1bTE2bnhhYnJyd0lBdkxENVRkaDdSNTZDcXJnd0Z4Y3NYd1Nndi96enp5MWI0ZWdiZTRFcFBqWWFuNzF5SFFEZ3FlZGZHVldKU0M3WFhYRXhFdUppNUk1QlJFUkVSRVNqNUF6WThZdlNqY0UzRFhrWFB4RVJUYVUzR24rRDk2eC9BZ0JvRlVaY21mNTFuSmYwT1FpSS9GdkFSUVJDcHJlNktlZW5XQmgzdWR5eGlDSmFsN2NaTGE1SzJGeFZhSEZWd3VxcWdzMVZCWi9rR2ZZOGt5b08vN05neDVEN0szcjN3aDF3SUZWZmhIaHQra1RISnBxMlJGRkVmWk1WRlRYMXFHdHNSaUFRdnU5ZlRWZUo4YkhJejhsRWZuWUdDenBFdytCSU9SVFJzdEpUSXJLVU14WEtxK3VRa1pxTWpOUmt2TDF6OTdnS09aSEVvTmV4a0VORVJFUkVGR0VNU2pNMjVmMEtqNTM4SWdDZ3d2NFIzbS85R3k1SXVrbm1aRVJFTkJQNEpWOXcyU1AyNGVYNm4rRkF4eFo4UHVkL1lOSGx5cGpzM0gxNmVpdWRNbXJZNDErcSt6RVd4YTlIcm1ueEZDVWtpanl4bWxURWFsSlJITDA2dUUyQ2hFNVBFNnluU2pwVzkrbXlUblZ3WkIyTFBtZlk2MzVnK3p0S3U5OEQwRjhRVERNVUlkVlFoRlJESVZMMS9aOVZnbWJ5bmhoUkJKRWtvTW5haXNxYWV0VFVOOEhyODQxOEVrMmEwMU5kN1Rsd0dLbVdST1RuWkNJM0t4MWFqVnJ1YUVSaGhTUGxVRVNUSk9ENVY5NUFuOU1sZDVReDZaOXZVWmowcWFJRVFVQjhiRFRhTzdzbjlYSEN3Y0s1czdCczRWeTVZeEFSRVJFUjBUaTgzdmd3dGx1ZkJRQW9CUlcrV2Z3aVV2UUZNcWNpSXFLWm9NRlpoci9YUElnVzE1a2IveFNDQ2hjbTM0cExVNzh5STk0SVA5anhCcDZ2K1I0QUlFR2JnYVVKRzdBczRScEVxNU5rVGtZVTJkcmN0YkM1YTZBUWxDRkZuay83eGRHcllYTlhEM3N0cGFCQ2tpNEh5ZnA4cE9qelQzMHVRSncyYlZxTTdrVTBrdmJPYnB5c3FrVlZiUU5jN3VGSHB5TDVaYVlsb3pBM0MzblpHWEpISVFvTExPVlF4RHRVZGhKN1B5NlZPd2JKYk5QMVYwR3YwOG9kZzRob1JwRWc0Wm5LZXpFcmVoWE9TN3hlN2poRVJCVEJSTW1QUjQ3ZmhDYm5DUUJBb2pZTDM1cjdFdFFDZjhZbklxTEpKeUtBSGRibjhIYnpIK0FUM2NIdGNkcDBmRDc3djVFZnRVekdkSlB2c1pPM282cjN3SUR0QlZITHNTeGhJMHJpMXZIL1pLSkp0TG5oSVRUMGxhSEZWUUYzd0RHbWM3OCsrNi9JTXBaTVVqSWllWW1TaE9yYUJwU2VxRVJyZTZmY2NXZ2NkRm9OaWd2ek1LY29qOU5iMFl6R1VnNUZQSy9QaitmKzhScEVrWE5GemxTNW1XbFl0MmFsM0RHSWlHYWNMWTIvd1Ricm53QUFpK0t1d0JkeWZ5NXpJcUxweGVhdWhnQUZUT3BZR0pUUmNzY2htblR0bm5yOHN1eXp3VGREMTZYY2hjdlQ3cEU1RlJFUnpTUmQzbWE4VVBNRFZQYnVEOW0rSlA0cVhKMzVIUmlVWnBtU1RTNnJ1d3A3V3YrSmd4MWI0QXpZQit6WEtneFlFSGNwbGlac1JLNXBrUXdKaVdhT2JxOE5MYTRLdExqSyt6ODdLMkJ6MXlBZ0RUNUZ6ODhYN1lGV1lSeDBYN245SSt6dmVBMUp1bXlrNkFzUXIwM25hSlFVRWR3ZUw4cE9WdUZZZVJXY0x2ZklKMURZVXdnQ2NyTFNNVzkyQVN3SmNYTEhJWnB5TE9YUXRMRHJvNE00WGxFamR3eVN5WVpMMWlMRmtpQjNEQ0tpR2VWZ3h4WThYL1A5NFBwMW1kL0grVW1mbHpFUjBmVHorL0s3VUdIL0NBQndWK0h2TWN0OHZzeUppQ2JmM3ZaLzRjWGFIMkplekVXNE1lZkgwQ2xOY2tjaUlxSVo2R0RIRzlqYzhCRDYvRjNCYlVaVkREWmtmQXRMNHpmSW1HeHlCU1FmRG5lOWd6MXRMdzg2Y2c3QTZhMkk1T0tYdkdoMmxxUFpkYkwvcy9Na0hQNHVmSGZ1cTBPZTgyYlRvOWphOGtUSU5nRUNZaldwU05KbEkwbVhqVVJkMXFuUE9ZalJXQ2I3YVJBTnE3TzdCNGZMeWxGWjI4QWI4YWV4eFBoWXpKdFZnTHpzZENnVUNybmpFRTBKbG5Kb1d1anFzZU1mcjcwamR3eVNRVXgwRkQ2MzRWSzVZeEFSelNqMWZVZnhmeWMyUVpUOEFJQ2w4UnZ3Lyt6ZGQzaGM5WlgvOGZmMElvM3FxTXZxc216TFhaWXREQmczRE5oZ1kwd2dKQ0VFc3B0TndpWWhTemJsbDBZMnlhYVFRckloMlNRTHFZVFFzY0dBSzI2NDI3ZzNXWllzcTJ0R1hhUHA4L3RqN0xISEttNlNyc3A1UFk4Zno3MzNlKzk4eG1CTG1qbjNuSWV5ZjZCd0tpRkducDhmZTVCcXgzRUFuaGovRHpJaUppcWNTSWpCY2JKdE93VlJzNVdPSVlRUVlwUnorRnA1cy9LbjdMVy9GYlkvenpLVFQrWDlZc1IyemJuQTdxcGlSK09yN0xLOUVWYWNkS2s4eTB3K1gvQi9nNXhNQ0hHMW5qLzlKWTYwdkgvVjYzVnFJd21HVEJKTldjeE8rTWlJSDkwbmhvN20xbloyN2p0SVpYV2QwbEhFSUlvd201ZzViU0pqY3pLVmppTEVnTk1xSFVDSS9oQWJIVVY2U2hKVnRmVktSeEdEYkZyaE9LVWpDQ0hFcU5MaXJ1T1BwWStIQ25JeUlpYnlRTlpUQ3FjU1ltUnllRnREajgxYUdWOGxSdVU3TnNFQUFDQUFTVVJCVkE4cHlCRkNDREVVbURYUmZDejdoNVFrM01jL3k3K0x6VlVKUUpldkRaUEdvbkM2Z1JkdlNPZnU5Q2RZblA0RmpyWnNZbWZqYTV4by9ZQUFGKy94dlRCeVVnZ3hOSDBpNThmVWRwVlMxM1dhdXE2eTg3OU8wK3BwNkhHOXgrOE1kdUxwT3NuRW1MbDlYcnZPV1VheU1YY2dZb3RSeE5IbFpQZUhSemhaVnFGMEZLR0FUa2NYNzMrd2gwUEhUbEV5ZlRMcHFkS3RTNHhjVXBRalJvelp4Vk9rVzg0b0V4dHRZV3l1Vk5BS0ljUmc4ZmlkL1A3VVowTjNTVnAwVnY0bC96ZG9WUEl0cFJBRFFZcHloQkJDQ0NHVWx4Tlp4TmNtdnNIYW10K3pxZTR2ZkR6N3YxR2hVanJXb0ZHallWTE1BaWJGTEtEVlU4L094dGZaWlh1REZuY2RSZkZMbEk0bmhPaURYbTBpTTJJeW1SR1R3L1k3ZlIzbkMzV0N4VHExem1DeFRydkhGbHFUYU16dTliclZqdVA4L05pRHFGQVRaN2d3Q2l1YmhQTWpzUktOV1VUcEVnYnNkWW5oeitQeHN2L0ljUTRmTDhYbmt6RlZvNTI5dVpYVkc3YVNrbVRsbHBuVGlZc1oyZDBJeGVnazQ2dkVpTEo1eDE1T25KYUsydEZpNmFLNXBDUlpsWTRoaEJDalFvQUF6NS8rRWtkYk5nR2dVZWw0WXZ6ZlNUT1BWemlaRUNOVElCRGd5WDFUUXRzL0x6cUlTalY2UHZ3UlFnZ2hoQmlLSEw1V3pCb3BsZ1k0MGJxTk1SRVRpZERHOUxybXRiTS9aSWIxbm00RkFVS0lvYW5MMTBhTm81UTY1Mm1LNDVlaVY1dDZYTGUvNlIzK2Z1YnJmVjVMcHpLUVlzN0hhc2dnMFpoRmdqRXpXTEJqeWtHbk1neEVmREVNK1AwQmpwNDh6ZjdEeDNHNjNFckhFVU5VZm5ZR002ZE5JaktpNTMrRGhCaU81TFptTWFMTW1qYUowK1huOFBwOFNrY1JBeXdqTFVVS2NvUVFZaEM5VS8zclVFRU93TWV5ZnlnRk9VSU1JSWV2SmZUWXJJbVNnaHdoem5QNjJqR09ncEVoUWdnaGhxWXJGZVIwZWx2NkxGSVpTY1pGMzlMbjhmMU43L0JCNDB0ODBQZ1NLYVo4WmlYY1IzSDhQWmcwY3ZlN0VFT1ZTUk5GcnFXSVhFdFJuK3M4ZmhlUjJqZzZ2RTI5cndtNHFPdzhRbVhua2JEOVUrUHU0Sk01VC9kTFhqRzgxTnVhZUgvYmJscmJPNVNPSW9hNDB2Skt6cHl0b21qS0JLWVdGc2g3WW1KRWtLSWNNYUlZalFhbVRSckhuZ05IbFk0aUJwQktGUnhYSm9RUVluQWNhRjdMaHRyblF0dnpreDlqV3R5ZENpWVNZdVNUMFZWQ2hHdjExUE9Yc3ErZ1U1djQzTmcvS0IxSENDR0U2TVlmOFBLcjQ1OGd3WmpKUnpLL1E0dytTZWxJaXRyWitIcm9jVzFYS1c5Vy9vUzN6LzJTeWJHM1U1SndIM21XWWdYVENTRnV4Q3pyY21aWmwrUHlPNmgxbE5Mb09vdk5XVW05OHd3TnpncHN6a3E4Z1o2N29DUWJjL3U4OWovS3YwbU1Qb2trWXk3SnBselN6T01HNGlXSVFlVHhlTm01L3hESFRwMVJPb29ZUm54K1A3cy9QTUxwOGtybTN6S1QrTmpSVWZRc1JpNHB5aEVqenBUQ0FvNmVMTVBSNVZRNmloZ2doUVY1UkZzaWxZNGhoQkNqUW1YbkVWNDQ4NDNRZHI1bEZrdlN2NmhnSWlGR0I0ZXZMZlJZaW5MRWFOZmxhK1BIaCsvRjVlOEVZRXZEQzh4Si9MakNxWVFRUW9od2Eydi9nTTFWaWMxVnlZK1BMR1Z4MmhlNE5lbGpxRkFySFUwUjkyZCtpKzBOTDdIWC9sYm9lMXR2d00zK3B0WHNiMXFOMVpEQnJJVDdLTEV1SjBJYnEzQmFJY1QxTUtqTlpFVk9JU3V5K3cyMFRlNXFiTTV6MUhhVlluTlcwdUE2UzBOWE9VbW1uRjZ2NS9KM3N0ZitWcmY5Q1laTWtrdzVwSnJIa21UTUNUNDJGZlRyYXhFRG83SzZsczA3OXNubmRlSzZOYlcwOGRycTlVd2FsMC94dElsb05ScWxJd2x4WFZTQlFDQ2dkQWdoK2x0VmJRT3IxMjlST29ZWUFKWUlNeCs1WnhFNm5kUVVDaUhFUUd2ek5QTDAwZnZwOURZRGtHRE00c3ZqWDVDeElVSU1ndU90Vy9sajZlTUFGRVRONXQvRy9xL0NpWVJRMXR0Vno3Q3g3bmtBTkNvdC96RWhPQXBEQ0NHRUdDcmVxZjRmMXRmK01XemZHSE1oSDgzK3IxSDlOY3NYOEhDd2VSMDdHMS9uZFB2dWJzZlZhQ2lNdVkyU2hQc1pGejE3MUJZeENTR0NONFk5Yy94alY3MCt4WlJQZ2pHTFpGTXVZOHdUS0l5Wk80RHB4TFhvY3JyWXVtcy81WlhWU2tjUkkwaGtoSmw1czR0SlRVNVFPb29RMTB6ejFGTlBQYVYwQ0NINlc1UWxBcS9YUzMyalhla29vaCtwVkNydVdYUWJrUkZtcGFNSUljU29zS3JxNTV6cDJBK0FRUjNCNCtPZUoxcVhxSEFxSVVhSHlzN0RIRzdaQUVCR3hFU214TjZ1Y0NJaGxKVm5tY0hSMXMyMGUyd0U4RlBhdG91U3hCVm9WRktzTDRRUVltaklqNXJGeEpoNW5PMDRSTHMzK0o1a202ZVJuWTJ2NGZJN3lJbWNOaXEvYnFsVkdsSk0rUlJibHpJai9oNTBhZ00yWnlWdWZ4Y0FBUUkwT012WjM3U2FYWTF2NFBTM2syZVpxWEJxSVlRU05HcHRzQk9PTVp0SWJTd3FWS0VieFhyUzRXMmkzbm1Hc3ZhOTFEcE9jWFBpUjN0ZGEzT2RRNjNTb0ZYckJ5SzZ1RVJsZFIxdnI5dU1yYWxGNlNoaWhIRjdQSnc2Y3hhWDIwMTZTaUlxbFVycFNFSmNOZW1VSTBZc2Z5REE2NnMzWUcrV0wvd2pSVW5SWktaTUdLdDBEQ0dFR0RWOEFROS9MZnNxUjFvMjh0bXh2eWMvcWtUcFNFS01HbHNhWHVETnlwOEFjSFBpUjFtUjhmOFVUaVNFOHBwY1ZmejA2SXJRaDNpekV4N2cvc3h2S1p4S0NDR0VDQmZBejViNkYzaTMramVocjFrQXNmb1VIc2o2TGdWUnN4Vk1OelQ0OFhHMFpUTTdHMS9qUk9zSEJQQ0hqc1hxVS9qMjVEVUtwaE5DRENVQi9EUzVhbWh3VnREZ0xLZlJXVUdEczRKRzUxbGFQUTJoZFZQajd1Q1RPVS8zZXAxblR6NUtXZnMrb25XSkpKdnlTRGJsaG41UE1lV2pWNXNHNCtXTWFJRkFnTjBmSHVIQTBaTktSeEdqUUh4c0RIZk9teTAzOFl0aFE0cHl4SWpXM3RISksyK3R3K1AxS2gxRjNLQzA1RVR1dm4xT3YxMnZ5VjFOczZ1VzArMTdhSExWME9TdXBxeDlMNTh2ZUk0OFMzRy9QWThRUW93RVplMTd5YlhNVURxR0VLUEttcHJmc2FibWR3RGNudkp2M0pYMnVNS0poQmdhZHR0VzhzK0tiNGUyL3lYL04weUk3citmRTRRUVFvaiswdUt1NTZXSzczQ3liVWZZL3VseGkxbWU4VFVpdExFS0pSdGFXajMxN0dwOGsxMjIxMmwyMTNKMytoUE1UMzVNNlZoQ2lHSEE0M2RTMjFXS3pWVkp0QzZwei9ldXZuTmdMaDNlcGw2UHgraVRTVGJta21JZVM1SXhoeFJ6SHNuR1hIUnE0MEJFSDNFNkhWMnMyN0pUcGxlSVFhWFhhWmwzODB5eXhxUXFIVVdJSzVLaUhESGlWZFUyOE02R0xjai82Y05YVkdRRUs1WXNSSy9YWGZPNVhiNDJhaHlucUhhY29NbGRRN1hqQk5XT2t6aDk3VDJ1LzJqVzk1bHBYWGFqa1lVUVFnZ2hic2dibFQ5bWE4TS9BRmcyNWorNUxlbGhoUk1KTVhUOHVldy9PTlM4SGdDVEpvcXZUM3dUaTg2cWNDb2hoQkNpWndlYTF2Qkc1WTlESTYwQXpKb283aG56SkxPc3l4Vk1OdlNjYU4xR2VzUUVJclZ4dmE1NTdld1BLWXEvbTZ6SUtZT1lUQWd4bkhuOFRwNCtlajgyVitVMW54dW5UK05MRS82T1JScy9BTW42MytHV2pieForVk1leTN1R05QTzRRWG5PcXRvRzFtL1pnY3Z0R1pUbkUrSnlrOGZuTTZ0b01tb1paeVdHTUNuS0VhUENxYkt6dkw5OWo5SXh4SFV3NlBYY2YvZkNhMnBCZDdobEk2dXJma1dieDlacjhVMXY1aVIrbkhzenZuYXRNWVVRUWdnaCt0VUw1ZDlnbjMwMUFBOWwvNERpK0tVS0p4Smk2SEQ1Ty9uSmtYdHBjZGNEa0JOWnhPUGpua2VGdkFFbmhCQmlhSEw2MmxsNTdtZnNzcjBSdGo4bmNqcVA1djFTdXVaY3BhTXRtM2p1OUJjQlNEYmxVWkt3Z3VMNGV6QnBvaFJPSm9RWUxxb2N4Nmp2T2tPZHM0eGFSeWwxWFdVMHVhdjdQT2NYTXc3MWV1ekRwdmNvYmQ4ZEhJTmxESTdFVXVxR2dXckhDWjQ5K1dtY3ZuYU1HZ3YzanZucWdOK0F2Ty9RTWZZZVBEYWd6eUhFMVVpMHhuSFgvRnN3R3ZSS1J4R2lSMXFsQXdneEdNYm1adExTM3M2SGgwOG9IVVZjQTQxYXpkMjN6N25tbVpDSG10ZlQ0Q3p2YzQxUkUwbWF1WUEwMHpoaURhbWttY2VSWmk2UUgrS0ZFRUlJTVNSRTZSS3hHc2JRNFczR3JJMVdPbzRRUTRwQkhjRWp1VC9uMThjZkprQ0FNeDM3MkZqM0p4YklxQXNoaEJCRGxGRmo0Y0dzNzFHU3NJSVh5NzhkZXQvSzRXM0ZwSlgzb3E3V1B2dmJvY2QxWGFkNXMvSW52SFh1RjB5SnZaMlNoUHZJczh4VU1KMFFZamhJTjA4ZzNUd2hiSi9INzZUT2VZYTZydE9YL0NxajJWMUxpaW0veit1ZGF0dkpMdHZyWWZzaXRERWttM0pKTnVZRmZ6ZmxrV0llaTNtQVAzdG9jdGNBd1Q0TVRsODcvNno0TnMzdUd1NUkvZHlBUE4vMnZRYzVmTHgwUUs0dHhMVnFzRFh4NW5zYldYYkhQRXhHZzlKeGhPaEdPdVdJVVdYOWxwMlVuYTFTT29hNENpb1YzRFgvRnNha0psL1RlZFdPRS96UGlVZHcrN3N1MlJ0QXB6S1NFakdXV2ZIM1VoQTltemg5V3Y4R0ZrS0lZZTdkNm1lNUsrMXhwV01JSVlRUVYyMU56ZTlZVS9NN0FOUm8rUEtFZjVCbUhxOXdLaUdFRUtKdnZvQ1hEYlhQc2FIdU9iNDQ3aS95dGVzYTdMR3Y1SU9HbDZqc1BOTGo4WGhET2lYV0ZjeEtXTjduQ0N3aGhMZ2FibjhYcmU1NkVveFp2YTc1OVlsUFV0Rng0S3F1RjZtTkk5bDBvVkFubDhLWXVVVHJFdnNyTGhEOGZPVEY4bTlSMDNVcXRHOWl6RHdleXY1K3Y5NlF2R243WGs2V1ZmVGI5WVRvTDViSUNKYmRNWmNJczBucEtFS0VrYUljTWFyNC9RSGVYcmVaMmdhYjBsSEVGY3kvZVNiNU9SblhmRjYxNHdTL1B2RXdIcjhMZ0VBZ0FDcENyZXhqOVNsOGUvS2FmczBxaEJERDNWL1AvQ2NIbXRhUUVUR0p6NHo5M1lEZnVTT0VFRUwwaHdCK2ZuWDhZU283RHdNUXAwL2pxeE5mUjYrV045K0VFRUlNZlE1Zm0venNkWjFzcmtwMk5yN09YdnRidEhrYXV4MVhvNkV3NWpaS0VsWXdMdnBtVktnVlNDbUVHQTFPdG0ybnN2TklxTHRPYmRmVmQ0NzVUUDV2R1JkOVM3OW42dksxOGZ6cEwxSFd2aSswTDlWVXdFUFozeWZOUE82R3I3OWgyMjVPbDFmZThIV0VHQ2lSRVdhVzNUSDNtcWR3Q0RHUXBDaEhqRHBlcjQ5M04yNmpwcjc3RDJ4aWFKaFRVc1Q0L096clB2OTAreDUrZS9MVG9XMDFHdno0QUppZi9CaDNwejl4d3htRkVHS2syRkwvZDk0ODk5UFE5dktNcjNOcjRzY1VUQ1NFRUVKY3ZSWjNIVDg1Y2k4dXZ3T0E0dmhsUEpUOWZZVlRDU0dFRURldTA5dENoRFpHNlJoRDNzbTI3ZXhvZkpWRHpldDdQQjZ0UzJLbTlWN3BEQ3VFR0JSK2ZOaWNsWmNVNlFUSFlUVzZLdkVIdkdGcnZ6WDUzVjQ3K3A5cTI4ay95cjlKb2pHTFJHTVdDY1lzRW8zWkpCZ3ppVGVrWFZXeDRadVZQMkZMd3d1aGJhUEd3bU41ejVCbktiNnUxeFlJd1BxdE96a2oweWpFTUdBMkdWbDI1enlpSWlPVWppSUVJRVU1WXBUeSt3T3MzN3FUOHNwcXBhT0lTNmhWS2hiT0tTRTc0OFpIUysyMnJlU2ZGZDhPYlUrSW1VTzcyODZEMlUrUmFpcm85YngyancyTHpuckR6eStFRU1OQmFkdE8vdmZVdnhFNFAyOTZTdXdpSHNuOW1jS3BoQkJDaUd0enFIa2RmeTU3RW9NNmdvZXl2OC9rMklWS1J4SkNDQ0Z1aUI4ZlB6dHlQOUg2UkI3Sy9nRlJ1Z1NsSXcxNUxuOG4rK3lyMlcxYkdlcWlkNEYwemhaQ0RBVTFYYWVvN3pwRHZiT01Xc2RwSHMzN1phOXJ0elc4eU91VlArcjFlS0l4bXdSREJzbm1QQklNbVNRWU0wa3g1V0hVV01MVzdiYXQ1TTF6UDhIcDZ3anR1M2ZNVjVtVDlJbHJ6cjl0OTRjY1BWbDJ6ZWNKb1pUSUNCUDMzMzA3QnIxZTZTaENTRkdPR04yMjdOekg4ZEp5cFdNSVFLdlZjTmU4VzBoTjdyODNHVjRzL3haNzdLdEMyeC9OK2o0enJjdDZYVi9UZFpLZkgzMkFzVkVsRkZ1WE1pbDJJVHFWb2QveUNDSEVVR0ozVmZIell3K0VmaWhQTlJYd3hJUVgwS3JraHhRaGhCRER6NGE2NTVrZWR4ZXgraFNsb3dnaGhCQTNiSDN0Ly9GTzlhOEJNS2dqdUdmTWw3a3A0U09oOGV5aWI1ZVB0MXFTOWlVV3BIejZ5aWNLSWNRUThkclpIL0pCNDB2WGZKNVpFODNDbEg5aGJ2SWpvWDNWamhNOGUvS3hzTUtjNHZobDNKdnhuNWl1Y294aVdjVTUxbS9kZGMxNWhGQmFTcUtWZXhiZGhrb2wzME1KWlVsUmpoajE5aDA2eHQ2RHg1U09NYW9aOUhydXZuME8xcmorYjhuNzdNbEhRN05UalJvTGp4YzgxK3ZjMURjcWY4eldobjljektXT1lHcmNIY3kwTGlNN2NscS9aeE5DQ0tXNC9BNStjZXlqTkRvckFMRG9yRHc1NFNXNSsxSUlJWVFRUWdnaGhvRDNhcDVsYmMzdncvYmxSQmJ4VVBiM2lUZWtLNVJxZURyWnRwMVVjd0VXYlh5dmEvYlozMlp5N0VKMGF1TWdKaE5DaUw3VmRwWFM0Q3luMFhtV2VtYzVqYzRLR3B3VlljVTFQZWxwTkgyWHI0MW5UenhHVGRlcDBMNGtZeTVmSFArWEt4Ym0ySnBhZU9QZGpmajkvdXQvTVVJb2FOSzRQR1lYVDFVNmhoamxwQ2hIQ09ETTJTbzJiZCtMeCt1OThtTFJyK0pqWTdoajdrMVlCbWl1NCtYZmJCbzFGcjQ5K2QwZXY5Rjh2ZkpIYkd0NHNjZnJ4T3BUS1VsWXprenJjcUoxaVFPU1ZRZ2hCa09BQUg4c2Zad1RyZHNBMEtrTWZISDgzM290V0JSQ0NDR0VFRUlJTWZpcUhTZjRSL2szcWUwcURlM1RxdlRja2ZaNVpsbnZKVklicDJDNmthTzg0MFArNThRajZOVW1wc1F1WXFaMUdUbVdJdWxLSklRWXNqcThUVFE0eTJsd1Z0RG9QRXZEK1dJZHU2c0tmOERMWjhmK2diRlJKVDJlKzVleS8rQmc4L3JROXJTNE8zZzQ1K2xlbjh2cGRQSEsyK3R3ZERuNy9YVUlNWmdXM0RLVHZPd01wV09JVVV5S2NvUTRyNzJqay9mZS80Q21samFsbzR3YWhRVzV6SjR4QmJWYVBhRFBjM2w3eGxSVEFZK1BlNjdId2h5bnI1MTlUZSt3eDdhcTIvenBDL0lzTTVscFhjYVUyTnZsRGhvaHhMRHpidlZ2V0ZmN2g5RDJZM20vWW1MTVBBVVRDU0V1VitVNHhwcWEveVZTRzBkVzVCUm1XWmNySFVrSUlZUVFRaWprMGxGV0Y1ZzBVU3diOHhWbVd1OVZLTlhJOFdMNXQ5bGpYeG0yTDA2ZlJyRjFLYk9zeTRuUkp5dVVUQWdocmwyRHM0SVlmUko2dFNsc2Y1TzdtaVBONzdPKzdqazZQUGJRL2g5TzI5WnJweHkvUDhDYjcyMmswZDQ4b0ptRkdBeHF0WnJsZDgwZmtJa2RRbHdOelZOUFBmV1UwaUdFR0FvTWVqM2o4clBwY3Jxd05jazNHUU5KcDlXeTRKYVpUQ2tzR0pRNWpsRTZLNW1Sazlsalh3VkF1OWRPdThmT3BOajUzZFpxMVFZeUlpWlNrckNDb3ZnbDZOUkdtbHpWdVB5ZG9UVk43bW9PdDJ4a1MvM2ZzYmtxTVdtaWlEV2t5QjAwUW9naDczRExSbDZyL0dGb2UxSHFaNW1kOElDQ2lZUVFQYW5vT01DNjJqOVE3VGlPQ2hYVDR1NVNPcElRUWdnaGhGQklqbVU2TStMdm9kcHhuR1ozTFFEZWdJc2pMZTlUMXI2WHZLaGlUQnFMd2ltSEw2ZS9nelpQQTYyZWh0QytMbDg3WmUxNzJWei9OOHJhOStMRFM1SXhCNDFLcTJCU0lZUzRzZ2h0REJxVkxyUjl1R1VqcTZ1ZTRkV3pQK0JFMndlNC9WMWg2ek1qSjVOa3pPN3hXdHYzSHFUaVhNMkE1aFZpc0FRQ0FTcXJheG1YbDQxR28xRTZqaGlGcEZPT0VEMDRYVjdKNXAzNzhIcDlTa2NaY2VKaW9yaHozczBETnE2cUw3dHRLL2xueGJkRDI0dFNQOHVkcVorLzRua0IvSnhzMjhFZTJ5b09OMi9BRzNDSEhkZXJUWHgvNmhaMGFrTy9aeFpDaVA1UzIxWEtNOGMraGlmZ0FxQXdaaTZmenZ2MUZjNFNRaWhoWitPcnZIejJ2d0NZYVYzR1I3TytyM0FpSVlhdlE4M3IyZG40R3Y4NjlsbFVER3lIVGlHRUVHS2c3V3g4bFZWVnY4VHBhdy90MDZyMExFbi9FcmNsUGF4Z3N1SFA1cXBrWitQcjdMVy9SWnVuc2R0eEdXOGxoQmd1bXR6VmJLbC9nZDIybFdGZkx5NHdhaUtaRkRPZk9VbWY2SFdjZmFPOW1kZmYyVERRVVlVWWRPUHpzNWxUVXFSMERERUtTVkdPRUwzbzZPeGk4ODY5Vk5YVUt4MWxSTkNvMVV5Yk5KNXBFd3NHZkZ4VlgxNHMvMWFvWXc3QXR5YS9TNXcrN2FyUGQvazcrZEQrTHJ2dEs2bm9PQWhBU2NMOVBKRDVuWDdQS29RUS9jWGhhK1ZuUisrbnhSMzhtcFpxS3VCTDQvOG1JL2lFR0tJMjFEM1A2cXBuQUppYjlFbVdqdm1Ld29tRUdKNytkdVpyZk5qMExnQjNwbjZlUmFtZlZUaVJFRUlJY2VQYVBUWmVxL3dSaDVyWGhlM1BpSmpFcC9OL2pVVWJyMUN5a2VOazIzWjJOTDdLb2ViMVBSNlAwNmN4dzNvUEMxSStqVTRsTitrSklaVFg1V3ZqU012N2JLNzdPelZkSjN0Y2syc3BvamorWGliRnp1dDFaQlVFTzRxODh2WTZtbHZhQmlxdUVJcTZiL0VDRXVKamxZNGhSaG5wdHloRUx5SWpUQ3haY0N2bGxkVjhzT2NBblk2dUs1OGtlcFNhbk1EY200cXhSSnFWanNKRDJUK2d5VjFOdGVNa2p4YzhmMDBGT1FBR2RRUWxDZmRUa25BL05sY2x1MjByZXh5RGRhbUR6V3NaRjMwTEJyWHlyMThJTWZyNDhmRmM2UmREQlRrV25aWFBqUDJ0Rk9RSU1ZUjFlUysrOFdYV1JpdVlSSWpoTGRtVUUzcThwdVozNUVYTkpDZHl1b0tKaEJCQ2lCdG4wVm41Vk83UEtXM2Z4VC9MdjB1ek96aGF4TzF6RUtHUjd4MzdRMEhVYkFxaVp1UHlkN0xQdnByZHRwVlVkaDRPSFc5eVY3UEh0cEk3VWorbllFb2hoQWk2ZkVMQXBXTDFLUlJibHpIVHV1eXFQd3M1Zkx4VUNuTEVpTFpwK3g3dXYvdDJWQ3JwZWljR2orYXBwNTU2U3VrUVFneGxzZEZSVEJpYmk4L3ZwOEhXcEhTY1ljVnNNakozOWd4S3BrL0dvTmRkK1lSQk1pbDJQak90eTBneTVseDVjUi9NMm1qeW8yWVJyVXZzZFUyRHM0Sm5UejdLbHJxL1VlODhnMEVUUWJ3aFRWcmNDaUVHVmJPN2xqUHQrOUdvZER4ZThEd0p4a3lsSXdraCtuQ2dhUTFWanVNQVRJbGJ4SmlJUW9VVENURTg1VmlLS0czYlJZdTdEb0RqTFZzcFNiaFB4czRLSVlRWUVlSU42ZHljK0FCcWxZYktqc1A4NjlqZkVLMVBVanJXaUtKVjZSa1RVVWhKd2dxSzRwZWdVeHV4dTZwdytSM01UMzZVWEl1TXZ4QkNEQTA3R2w4SjJ5Nk9YOG9kYVovakk1bmZJYzlTM0dkbm5FczV1cHk4dCtrRFpNaUtHTW02bkM3MGVqMUpDZEpkVUF3ZUdWOGx4RFZvYmU5ZzM2RmpuQzZ2UlA3bTlNNW8wRE8xc0lEQ2dqeTBXbzNTY1JTMTh0elRiSzcvVzlpK2FGMFNNNngzTTh1NkhLc2hRNkZrUW9qUnByUnRKNTIrTnFiR0xsSTZpaERpQ3Y1YzloK2hWdm1mekhtYXFYRjNLSnhJaU9HcjNXUGpwMGZ2bzlQYkFzRDQ2RnY0MS96ZktweEtDQ0dFNkY4T1h5dG02Wkl6YUU2MmJTZlZYTkRucUxCOTlyZVpGTHNBdmRvMGlNbUVFS1BWejQ3ZUQ4Q2NwSWV2T0o2cUwyczJiYWZpWEUxL1JoTmlTTkpvMUh4cytXTE1KdWttTHdhSEZPVUljUjFhMnp2WWV6QlluQ011TWhyMFRDa3NZS0lVNDRRY2FsN1Axb1lYS0d2ZjErUHh6SWpKRk1Vdm9kaTZGSU02WXBEVENTR0VFR0lvK3UzSlQzTzZmUThBbngzN0I4WkdsU2ljU0lqaHJiUnRKNzg3OVpuUTlyMFpYMk5PNHNjVlRDU0VFRUlNcms1dkN4SGFHS1ZqakJvVkhRZjU5WW1IMGF0TlRJbTluV0xyTW5JdE02Unp0aEJpd0hUNTJxNjdFT2NDVzFNTHI2MWUzMCtKaEJqNkNndHl1V1htTktWamlGRkNpbktFdUFFdGJlM25PK2VjVXpxS29vd0dQWk1uakdYU3VId3B4dWxGaTd1TzNiWTMyV05maGQxVjFlMjRScVZqVXN3OGlxMzNNaTU2TmlyVUNxUVVRZ2doeEZEd3M2UDNVOU4xQ29BdlQvZ25ZOHdURkU0a3hQQzM2dHpQMkZUL1Z3QTBLaTFQalA4SGFlWnhDcWNTUWdnaEJwNGZINzg4OWhBbWpZVUhzNzVIdkNGZDZVZ2ozajhydnNOdTI1dGgrK0wwYWN5dzNrT0o5VDVpOU1rS0pSTkNpTjV0MnI2WGsyVVZTc2NRWXRCb05Sb2VlV0NwZks0cEJvWG1xYWVlZWtycEVFSU1WMGFEZ1p5TWRNYmxaYUZXcVdocGJjZm44eWtkYTlERXg4WlFQTFdRdVRjWGs1YWNpRm90aFNTOU1Xb2l5YlhNWUU3U3g4bXp6Q1NBSDV2ckhMNkFGNEFBZnVxY1pleHZXczJPeGxkcDk5b1lFMUdJVGkydDg0UVFRb2pSWm4zZEgzSDZPZ0ZZbVB3WUp1Mk4zZTBtaElEOHFKa2NhZGxFdTlkT0FEOG5Xai9ncG9RVmFGUTZwYU1KSVlRUUEycHozZC9ZYTMrTEpuY05PeHRmUmEzU2tHV1pJamVFRGFBdVh4dk43bHJhUGJaTDlyVlQxcjZYemZWL283UnRGMzU4SkJxejVYc1JJY1NRNFBaNDJmakJicVNQZ3hoTi9JRUFFV1lUaWRZNHBhT0lVVUE2NVFqUmozeCtQMlhsNXpoeThqU045bWFsNHd3SXRWcEZUdVlZSmhia2twVFErOXhrY1dXZWdJdERUZXZaWTE5SmFkc3VBbHo4NTFpdk52RzlLZTlqMEpnVlRDaUVHSTZjdm5hTUdvdlNNWVFRTitEcisyZmg5bmNCOE4vVFBwQy8wMEwwa3laM05VOGZXWUhMN3dCZ1d0eWRQSnp6VTRWVENTR0VFQU5yUSsxenJLNytWZGkrWkZNZUQyWTlSV2JFWklWU2pRNjFYYVY4MFBBUys1dmV3ZW5yNkhaY3hsc0pJWWFLZzBkUHNuUC9ZYVZqaEZnaXpXaTFXcHBiMnZwY0Z4Tmw0WjVGdDFIWFlHUHpqcjI0UGQ0YmVsNnp5WWhCcjZPNXRmMkdybk85REhvOUxyZGJrZWNlcmFJc0VUeDA3MTFLeHhDamdCVGxDREZBR214Tm5DeXJvTHl5bWk2blMrazROeXpSR2tmV21GVEc1K2RnTk9pVmpqUGl0SHRzN0RvLzNxclJXY0ZNNnpJK212VjlwV01KSVlhWk55dC93cEdXVFh3Ni85ZWttUEtWamlPRXVBNkJRSUFuOTAwSmJmOWl4aUVGMHdneDhoeHUyY0NmVG44NXRQMVE5ZzhvamwrcVlDSWhoQkJpNE5VN3ovRFA4dTl3dHZQaTk1WXFWTnljK0ZHV3BIOFJnenBDd1hRam44ZnY1RUR6V25ZMHZrcEZ4NEVlMThUcVV5bTIzc09DNUU5TDUyd2h4S0Q3KzJ1cjZYUjBLUjBEQ0k0VXV2ZXUrY1JHVzloNzhCZ0hqcDdzdFlOUDBlVHh6SmhTU0hOTEd5Ky90ZmFHbnRkbzBMUDBqbmxFUnBqWXRIMHZaODVXM2REMXJvVk9xMlhobkZsRVdTSjVhKzFtSEYzT3NPUDlOVjdKNjcwNDZlTkdydW4zK1RHYlRjUkdYL2ttTXAvZlQwMWQ0M1UvMTJDNDUvYmJTRTFPVURxR0dPR2tLRWVJUVZEZmFLZThzcHJ5YzlXMHRYY3FIZWVxNkhVNnhxUW1rWkdlUW1aNkNnYTlGT0lNbG9xT0E1aTBVU1FaYzNwZDgzYlZNMlJHVG1aU3pQeEJUQ2FFR01wMjJkN2dwWXJ2aHJhL00zbXR6S2tYWWhocTk5cjU3b0Y1QUVSb1kvaisxQzBLSnhKaTVIbXA0cnZzc3IwQmdFNXQ1Q3VGcjVCZ3lGUTRsUkJDQ0RHd0FnVFkzdmd5YjU5N0JwZi80dnVUMGJwRTdzdjhCcE5pRmlpWWJ2Um9jRmF3by9FVjl0cmZvdFBiRW5Zc1Vodkg5NmErTHgxemhCQ0RxcTdCeHNvMW01U09FYUxYNlpoM2N6RlpZMUlCYUxRMzgvNEhlMmh1RGUrYW8xTEJRL2ZlaFNVeWduMkhqbkhvV09rMVA1Zkg2K0hDcCtUUmxrZ1dMN2lWS0V1d1VQWEEwWlBzdXFSNzBDYy9jaysvM3JDK2RkZCtqcGVXQXhBZkc4M1NPK2FoMTJscGFXdG4xWnBOWVRmN1AvTEEwbjU1N2pmZTNVaURyUW1qUWM4akQxei96U2s3OXgzQ0h3Z3dlOGFVSzY1MXV0ejg1ZVZWMS8xY2d5RS9KNFA1Tjg5VU9vWVk0YlJLQnhCaU5FaEtpQ2NwSVo2U29zazB0YlJ5dHFxV0Jsc1RqZmJtSVZOOURCQWJFMFZtV2dvWmFTa2tKOGFqVXNrUGdFcklpcHphNS9FR1p3VWI2NTRISUVJYlMxSGNZb3F0eTBnemp4dU1lRUtJSWFpODQwTmVPWHV4dTladFNROUxRWTRRdzVURDJ4cDZiTlpFSzVoRWlKSHJ2c3ovUjFuN1BteXVTangrSjM4cWZZSW5DMTlHbzlJcEhVMElJWVFZTUNwVTNKendJSk5pNXZONjVZODQxTHdlZ0ZaUEEzODYvV1hHUjkvS2cxbFBFYVdUTzhVSFVxSXhpMlZqL3BPNzA3L000ZVlON0xDOWdhM3JYUUFBSUFCSlJFRlVSbW5iVGdCbXhOOHRCVGxDaUVGWFZWdXZkSVF3Ym8rSE5adTJNejQvaDluRlUwaUlqMlhGM1F2WnNmY2dSMCtXaGRibFpLUmppUXdXMEJSTm5rRFI1QW5YL0Z5dnZyME9lM1B3ZlpqVzlnNWVmMmNEZDh5OWlaU2tCS1lXRmhCbGlXVGp0bDM0Zkg1VUtsVy9mbVoyNmJYc3phMjh0M0ViaXhmZUdoekpkZnR0ckZxN0NhY3JmSlNWeCt2dHRXdFFYL1M2OEo5MS9ZRUFIWjJPc0gxcXRScXp5WWpQNTZmTDZVU2owV0F5R3ZCNHZiZ3V5K0gyZUhDNVBkUTEySHQ5VHAxT1EzeHN6RFZuVlVKVnpkRDZPeUJHSmluS0VXS1F4Y1ZFRXhkejhRTVdsOXRObzcwWmUxTUxqZlptMmpvNmFXdnZISkM1a1dhVEVVdUVtUWl6Q2FmTFRWeHNOREhSRnVKaW9vbVBpVWF2bHplaGg0TUxkL1VDZEhxYjJkTHdBbHNhWGlEVk5KWmk2ektLclV2bFF6d2hScEVtVnhYL1Yvb0YvSUhnek9SOHl5eVdqbmxTNFZSQ2lPc1ZWcFNqbGEvblFnd0VuY3JBWTNuUDhJdGpIOFVYOERJNWJpRXFsVnJwV0VJSUljU2dpTklsOEtuY1gzQ3NkUXV2Vkh5ZlZrL3dnNmpqclZ2NTBlRjdXSkwrSlc1Ty9LZ1Vod3d3alVyTDFMZzdtQnAzQjAzdWFuWTJ2czYwdUR2N1BPZEE4MW9LbytmSWVDc2hSTCtxcm10UU9rS1BqcGVlb2E3UnhxTGJiaUxLRWhuV0tVZXRWbE04YlNJUTdNVGk5WHJEem8wd20xR3BlajZtMDJsRGt5SDhseFc0dU54dTNsNi9oUVczbHBDVGtVWk9SaHBOaGVQWWQraFlhTTNiNjdaUVU5L3pPS1o1TnhlVG41MUJiWDBqYjYzcnUvUHg1Y1UxdFEwMjFtL1p5UjF6YnlZMkpvb2xDK2Z3MXRyTnVEMmVzT2R1c0RWMXUxWmUxaGowZWgwVjUycTZqYjZDN3AxMjNHNFBMN3orVHRpYW1DZ0xEeTY3ZzVyNlJ0N1pzSlV4cVVrc1huQXJwV2NxMmJwcmY0K3ZvYThSWC9HeDBkeC85KzI5SGg5S3Vwd3VXdHM2aUk2S1ZEcUtHTUdrS0VjSWhSbjBldEpUa2toUFNlcDJyTFd0Z3c2SGc0NU9CNTJPTHR3ZUwxNnZGNS9QaDlmcnczdis5MEFnZ0VHdncyQXdZRFRxTWVqMUdBM0IzMDBtSTVGbUV4Rm1rd0t2VGd5RWVjbVBFS21OWlk5OUZYVmRwMFA3YTdwT3NmTGMwN3gxN2hlTWo3NkZZdXN5Q21QbW9sSEpQL1ZDakZRdXY0UGZuL29jWGI3Z0Q2VnhoblFlemZzRkt1U0RSU0dHcXlSVExvL20vWkoyVHhOR1RZVFNjWVFZc1pKTmVUeVk5VDNpRFdsWDdGUXBoQkJDakVRVG91Znc5VWx2c3JycTEyeHJlQkVJL296NWV1V1AyR05ieFdQNXp4Q3Q2LzUrcGVoL2NmbzBGcWQ5b2M4MWxaMkgrV3ZaVnpCcUlwa2V0NWliRXg4a3haUS9TQW1GRUNPVnorK252ckY3a2NkUTBkelN4bXVyMTVPY0VFOU4zY1ZDbUttRkJVUmJJdkY2ZmJ6eTF0cXdRaFM5VHN1bkhyd1hnTlhydDJCckNoOFZ1R1RoSE5KVEVyRTF0ZERjRWo0U0M4RHZEN0J1OHc3bWxCU2hWcXZDQ25JZ1dFelRVN2NhdFZwTlpucHc1TmJ1QTBldnE2UE4yYXBhZHV3OXdPemlxVVJHbUltTnRsRGZReEhPNVlxblRpVEtFa0ZMYTN1UFJUbml5cXJyR3FRb1J3d28rYVJXaUNFc09pcFN2Z2lJYmlLMWNjeEwvaFR6a2ovRk9jY3g5dGhXc3QvK0RnNWY4TTU2UHo2T3RtN21hT3Rtekpwb3BzY0h4MXVOTVY5NyswWWh4TkFWd00rZlQvOEhqYTZ6QU9qVkpqNlQvMXVNR292Q3lZUVFOOEtzaVdKU3pBS2xZd2d4S2hURkwxRTZnaEJDQ0tFb2d6cUMreksrUWJGMUtmOHMvdzYxWGFVQWRQbmFpZFRHS1p4T1hHcG40K3NBT0gwZGJHOThtZTJOTDVObUhzOU5DU3NvaWwrQ1FTMEYvVUtJYTFkYjEzaGR4U09EeWV2MVVWWGJnRnF0UnEvWEVXMkpwR2hLOExPT0EwZFBkaXRDeWMwYWcwb1ZQTy9DYUtvTHhxUW1rWjZTQ01DZUEwZjZmTjR0Ty9kZFU4Nk10R1QwT2kxVk5mWFVOZGl1NmR4TEhUNXhHcFZhelptelZkMUdUSW1CVTFQWHdJU3hPVXJIRUNPWUZPVUlJY1F3TnNZOGdURVpFN2d2NHh0ODJQUWUrKzJyT2RxNk9YVGM0V3RsVzhPTGJHdDRFYXNoZzBmemZpbDMwUWd4UXF3NjkzTk90bTBQYlQrUyszTVNqVmtLSmhKQ0NDR0VFRUlJTVJ5Tk1SZnlaT0hMYktyN0MydXFmOGZIYy80YmpVckczQThsMlpacG5ITWNvOXB4UExTdjJuR2NWOC8rZ0RjcmY4cTB1THVZbGJDY25NanBDcVlVUWd3M1EzVjAxZVVzRVdadXYrMG1XdHM3Nk9od29GYXBzRGUzOHVHUjQySHJESG85UlpPREJUdGFyWWJpcVlYcy92Qmk4YzJrOGNIUFJ1b2I3VlJXMTRXZHExR3I4Zm45VjUwcHloTEIzSnRtWE13WUdTeU90RmdpV0xyb3RsN1AyN1JqTDIzdG5YMWUrOUN4VTMwZXYyL3hBclFhVFdnN01pSTRLV1B1N09Ld2NWMWJkKzJudHBjQ0laVktoZGwwY1J5aXlXUUFRS05SRTJFMllUUUV0M1ZhYmRna0RyL2ZUNWZUMVdlKzRhaXF0bDdwQ0dLRWs2SWNJWVFZSWFiRjNjbTB1RHR4K0ZyWlkxdkZIdHRLYXJvdWZ2UFc0cTRqVHArbVlFSWhSSC9aWjMrYnpmVi9DMjNmbWZvNDQ2TnZVVENSRUVJSUlZUVFRb2poVEkyRytjbVBVWkt3QXJNbVd1azQ0akxGOFVzcGpsOUtiVmNwMnh0ZVpsL1RhcHkrRGdDOEFUZDc3Q3ZaWTE5Sm9qR2Jrb1FWekxRdWsvK09Rb2dyYXVwaGZOTlFrNUdXelB4YlptSFE2MGlJaitYRk45Nmxzcm9XcDh1RjMzK3h5NDlPcCtXT2ViT0pNSnZvY3JyUXFOVk1temdPcjlmSC9zUEI0cDEzTjM1QVpub0tuWTZ1c09mUWFqVXNYVFFYVzFNekgrdytjRlhGT1RxdGxwU2toRzc3b3kyUlJGdDZuNENoMDk3NFIvT3gwVkZvdFpwdSt5MlI1dkRuMHZWZVlCc1RiZUdCZXhaMTI1K2FsTUFuVmx6c0twdWZrMEYrVGtab3U2V3RuWmRXcnJtZTJFT2F5KzNCNlhKak5PaVZqaUpHS0NuS0VVS0lFY2FzaWVhMnBJZTVMZWxocWgwbjJHTmZ4VDc3YXNaRjM0eEJZNzd5QllRUWl0bHRXNGxLRlp3bm4ydVowZU9hOG80UGViSGlPNkh0aVRIeldKVDZiNE1WVVFnaGhCQkNDQ0hFQ0hhbFFvNU9id3NSMnBoQlNpTXVsMkxLWjBYbU4xazY1a2tPTks5bForTnJsSGQ4R0RyZTRDeG4xYm1mc2JycUdTYkZMcURFdW9MOHFGbW9VQ21ZV2dneFZEbGRRN2ZqaVZxbFlzYlVRcVpOSEFlQTIrTmg4NDU5dEhWMDB0WVIzbW5HR2hmRC9KdG5FaHNUaGQ4ZllNUFdYZmo4ZnU1ZU9JZmlxWVZZNDJMWXVtcy9YVTRYRmVkcXVqMVhZVUVlQ2ZHeDUzL0ZzWGJ6RHRvNyt1NW1jNEhiN1dIVjJrMVhYTGQwMFZ6MCt2QWltWnpNZEdhYzcreHpnY3Z0WnVXYXZxLzNsMWRXaFcxLzVKNUZSRVZHOE02R2JkUTJOSWIyKzN5K0srYnllTDNZbTFyUmFqVlk0Mkp3dXowMHRiUmgwT3VJalluQzBlV2tyYjBUalVaTlFuenNGYTgzbkhVNVhWS1VJd2FNRk9VSUljUUlsbVllUjVwNUhQZU8rU29kM3FZKzF6NTMrb3RZdFBFVVc1ZVNIVGx0a0JJS0lTNjFwZjV2b1E1WG55OTRqanhMY2RqeEZuY2QvMWY2QmZ5QllCdlNaRk1lRCtmOFpOQnpDaUdFRUNPWjA5ZkJocnJuV0pMMkphV2pDQ0dFRUVOS2dBQi9MSDBjclVySFE5ay9JTjZRcm5Ta1VVdW5Ob2E2NTloY2xXeHZlSms5OXJmbzlEWUQ0QXQ0T2RDMGhtTXRXL2pCdEsxb1ZmSWhveENpTytjUUhVTVVHMjFoL2kyenNNWUZpMERyRysxczJMcUw5azVIMkxwb1N5VFRKbzFqYkU0bUtwVUt0OGZMaHEwN1EyTzUzdHYwQVF0dkxTRTdJNDMwbENRT0hUL0ZrUk9uY2JyY1lkYzVlUFFrSm9PZUtZVUZXT05pdUcveEF0WnUzazV0ZmMram55N2xEd1N3TjdkZTFickxHUTE2WW1PaXd2WmRucTBuWHU5bHhUYm5MKzN6K2JvZnU0S1cxblpXcm5tZm1DZ0xEeTY3ZzNxYm5YYzJiR05NYWhLTEY5eEt4YmthdHU3YWp5WEN6TWZ1VzN4TjF4NXVna1ZxRnFWamlCRktpbktFRUdLVWlOVEc5WHFzM1dQbmFFdXcrbnFuN1RXc2hneUtyVXVaYWIyWGFGM2lZRVVVWXRTN2RPVGM1UVU1THIrRDM1LzZMRjIrWUZ0WnN5YUt6K1QvRnAzYWlCQkNDQ0g2UjBYSEFmNVM5aFZhUFEwUUNMQWsvUW1sSXdraGhCQkR4Z2NOLzZTeTh6QUFQejZ5akVXcG4yRis4cWZScU9SakJpVlpEUmtzSGZNVmxxUS93ZUdXamV4c2ZKVlRiVHNCS0lwZklnVTVRb2hlZFEzQlRqbVR4dVV4YS9wa05CbzFBQWVPbkdUM2dTTUV6aGUxUkpoTlpLUWxrNStkRVRZK3FxcW1uaTA3OTRVVjdsVFYxUFBxMit0WWVPc3NraExpS1pvOGdXa1R4M0cycXBZemxWVlUxVGFFQ3BOMjdqOU1hM3NIdDg2YWp0R2c1KzZGdDdGdDkzNk9sNVlQMkd1dHFXdGs4NDU5QUVSWklrSmRnZnFpMGFoUnFTN3JmcWE2Y0V6VGJhelYxUmJwNkhUYWExcXZWcXY1MlBLNytqdyszQXpWSWpVeE1zaDN5MElJSWRqZjlFN1l0czFWeWJ2VnYrRzk2bWZKczh4a3BuVVprMk1YeW9mL1FneWdhc2VKME9OWWZVcTM0NDNPQ2xyYzlhSHRSL04rUll3K2VWQ3lDU0VHVDAzWEtYUnFBeFp0SEVhTjNKMGp4R0NyNkRnWUxNZ0JOdFE5ejlpb0V2S2pTaFJPSllRUVFnd05Idi9GRDZ0OEFRL3ZWai9MUHZ0cUhzejZublJkSGdJMEtpMVRZeGN4TlhZUlRlNXFkamErenBUWTIvczg1MUR6T3NaSDN5cnYrUWt4Q3ZuOUFUd2VyOUl4d2lURXgzTFRqQ21vVkNxY0xqZnZmN0NieXVxNjBIRkxoSm43NzdrZHZlN2lHS2lhdWtZK1BIS2NxdHFHSHEvWjBlbmd6ZmZlSnljem5abFRKeElkRlVsMlJoclpHV200M1I1ZVhQbGVxQmpqZUdrNWppNG5DK2VVb05WbzBHZzAzYTRYSUx6ampVR3Y1K05YMFVIR29POWVJTm5TMWs1TFd6c0FpZGE0cXlyS1diRjRZYmZ1T2hjc1huQkx0MzB2djdYMml0Y0VNQm9Nd05WMTZvRmdIVkNFMlhSVmE0ZUxvVHpPVFF4L1VwUWpoQkNDV2RaN01Xak03TE92cHF4OWIyaC9nQUNsN2Jzb2JkL0ZxMmQvd0pTNFJjeTBMaU1uc2tqQnRFS01URTN1aS9PTTR3eXAzWTZubXlmd3BRbC81dytuUHNmODVFZkp0Y2pmUXlGR29yK1VmWVZHWndVQVg1djRKa25HSElVVENURzZ6RTEraE9PdDJ5aHQzd1hBWDg5OGxhOVBYRW1FTmxiaFpFSUlJWVR5NWlWL2lvbXg4L2pIbVc5eXR2TVFBQTNPQ3Y3bnhDUGNsSEEvOTZSL1dRckxoNGc0ZlJxTDA3N1E1NW82WnhsL0xuc1NnenFDb3ZqRmxDU3NJTjA4WVpBU0NpR1U1dk5mMjVpandkQm9iMmIzaDBmSXlraGozZVlkZERxNndvNjNkenJZdUcwM044Mll3cG16Vlp3cU94c3Fhcm1TTTJlcktLK3NKak05aGJFNW1XU2twN0JsNTc1dTNWSE9WdFh5OXJvdGpFbE40c2lKMDZIOW12T2RYL3crZjloNmxRb2lJOHpYODNLdlMydDd4eld0OS9tdTdyOXpRbnpzZFYwZllPV2E5M0c1UFdIN1lxSXNMTHJ0cG11K2xwS3VkZlNYRU5kQ2luS0VFRUpnMUZnb3NhNmd4THFDVms4RCsrMnIyV2RmSFRaS3grVjNzTnYySnJ0dGJ4Sm5TR2RtZkhDOGxYVHFFS0ovWE5vcEovZXkwVlVYSkJ0eitVcmhLNWcxMFlNVlN3Z3h5QnplaTNQSXpWcjV1eTZFRWo2WisxTitldVErMnIxMk9yMHQvTFhzcTN5MjRBK29VRjM1WkNHRUVHS0VTekJrOHNYeGYyTlg0MnVzcXZvbFRsL3d3OUFkamE5eXBHVVR5ek8renRUWVJRcW5GRmRqciswdEFGeitUclkzdnNMMnhsZElNNCtqSkdFRk0rTHZ4cUNPVURpaEVHSWc2YlJhMUdvVmZuL2d5b3NIMFlHakp6bDQ3QlNCUUlEWWFBdExGczdwY2QzWW5Fekc1bVJlOC9YZldyZVp0WnQzb05WcWVpM0NxRyswVTk5b0Q5dDNZWnlXeng5ZWxPTjB1Zm5MeTZ1dStMeVBQTEFVbytIR3h3bXUyYlQ5aHEvUms0ejBZT2YydWdZYmNQRjF4c1ZFWTlEcnVvM0Z1bFJMYTN1M0Rqc3VsNXVqSjh1R1hEZW12bHpvRmlURVFKQ2lIQ0dFRUdHaWRZbk1TMzZVZWNtUFV1Y3NZNS85YmZiYTNxYlZjM0ZzVHBPcml2ZHFmc3Q3TmIvbHNieGZNVEZtbm9LSmhSZ1phaHduUTQvajlHbTlycE9DSENGR3RrNXZjK2h4cENaT3dTUkNqRjRSMmxnZXlmczV2em54S1FCSzIzZXhzZTVQTEVoK1RPRmtRZ2doeE5DZ1FrVkp3djFNakozUDY1VS80a0RUR2dEYVBUYitXdllWOWtUZnlrY3l2ME9NUGtuaHBLSXZQWlViVnp0TzhOclpIN0t5OG1tbXg5L0ZUT3R5Y2lLbkQzbzJJY1RnTUJtTjNiclJEQVdCUUxCUVNLMVc5L3VJSlBYNWpqZlgwaFZGclZaZDEzbkRSWkkxamlSckhKMk9MaHBzVFVDdzBNWWZDSkNjR00rbkhseDJ6ZGQwZERuWnR2dkQvbzQ2b0V3bUtjb1JBMGVLY29RUVF2UXEyWmpMa3JRdnNUanRpNVIzZk1oKysyb09OSzNCNFdzRFFLdlNreXVqcklUb0YwMnU2dERqbnNaWENTRkdQcWZ2WW90Z3ZkcUVTaVZkT1lSUVNrN2tkRzVQK1F6cmF2OEF3THRWLzBPK3BaaU1pRWtLSnhOQ0NDR0dqa2h0SEovTWVacFoxdVc4WFBFOW10MjFBQnh2M2NxUGp5emxyclIvWjA3U3gxR2hWamlwNk1tUzlDZFltUG9aUHJTL3cyNzdTaW82RG9hT2VRTnVkdHRXc3R1MmtrUmpOaVVKSzVocFhTWTNDZ2t4d3BpTWhpRlpsTk9UbFd2ZXgrbDBYM2xoRHlMTUp1Nit2ZWVPTzVlTGk0bENxOVdHaWxNZ3ZJT0swK1hxZGs1ZlhXVDZnL3I4KzBNWGlwWHlzc1l3ZmRMNFBzODVmcnFjdzhkTHIzaHRyVmJEYmJPRFhkdVBuaXdMUFllank4bjcyM1pUa0plRlhxZERvMUVUSHh0ekl5OWp5RE1aalVwSEVDT1lGT1VJSVlTNEloVXFjaUtua3hNNW5lVVozK0JFNnpiMk5hMUdyelppMGtZcEhVK0lFZUhTY1hGNXZZeXZ1bHlYcncyVFJ2NE9DakZTZEowdmVnVVpYU1hFVUhCbjJ1YzUyYmFkeXM0aitQSHhwOVAvd2RjbnZTbWpISVFRUW9qTEZFVE41dXNUVi9KdXpiTnNxdnNMQUc1L0Z5dlBQYzFlKzFzOGx2Y3JZdlVwQ3FjVVBUR296WlFrM0U5Snd2MDB1YXJZYVh1ZHZmYTNhSEZmN0pqZDRDeG4xYm1mc2JycUdTYkZ6R2RXd2dyR1JwWElhRThoUmdDVGNmaDBCbWx0NjZETDJiMGdKc0pzWXQ3TndmZFNOMnpkMWVNYW4rL3F1OXRralVtamVHb2hwZVdWYk55Mkd3Q3pLVmlzRVFqUWJVeVQwYURuMHc4dHYrcnJYdytkVGdkYzdOSmpNT2lKamVuN1BXSHpWUmFZcUZEUjF0R0pTZ1dIanA4S08zYTY0aHluSzg0QllJa3c4N0g3Rmw5cjlHRmxPUDE5RU1PUEZPVUlJWVM0SmhxVmxzS1l1UlRHekwzaTJwY3F2b3ZMMThuMCtDV01qNzRWalVxKzdBalJrMnJIaWREaldIMEtmeTU3a3VseGR6RTVkbUdQNncrM2JPUkk4L3Zzc2Eva1c1UGY3WFBjbFJCaStIQjRXME9QNVE1VUlaU25RczJuY24vSlQ0L2VoOVBYVHF1bm5uK2MrU2FQNWoyamREUWhoQkJpeU5HcGpTeE5mNUtpdUNXOFdQNXRhcnFDSTVvZDNqWWl0YkVLcHhOWEk4NlF6dUswTDNKWDJyOXpxbTBYZTJ3ck9keThBVThnK0FHM0wrRGxRUE5hanJWdTViK21ia0t2N3QrUk1rS0l3V2NjQVVVSWVwMk90T1JFZ0g3cE9KeWNHQStBMitNSjdZdUpzZ0QwMkZVb0VBQkgxOFg5WnBNSmxRcTZuQzc4Zm4rMy9kY2lOU2tCdFVZZE9zL2o5WVFkTHkydlpNdk9mV0g3aWlaUFlHcGh3VlUvaDhmcjViMzN0eEZwTnVQeithOTh3Z2gyb2ZoS2lJRWduNDRLSVlRWUVDNmZnMzMyMVhnRGJnNDByOFdzaVdKSzNDS0s0cGVRSFRsZDdxWVI0aEpON3BxTEd5bzQxTHlPUTgzcldKTDJKUmFrZlByOG1tcTIxTC9BNGVhTk5GK3lmcmR0SlhlbWZuNndJd3NoQnNDbFJUa1IycEhkRWxpSTRTSkduOFRET1QvbWo2V1BBOEhDMk8yTnJ6QTc0U01LSnhOQ0NDR0dwalR6T0o0c2ZJbk45WC9udmVwbitWajJEOUdwNVVPdTRVU0Ztb0tvbXlpSXVnbVgzOUZ0dk5YMHVNVlNrQ1BFQ0JFWE0veHZDTkxwTG43VTdmRjRiL2g2aWRaZ1VVNWR2UzIwTHlZNldKVFQydDRlMnRmYTNzSGI2N2JnOS91cGJiaTQ5cEVIbG1JMDZGbTlmZ3YyNW92djg2UWtXbEdyMWJTMlh4eGQzcGVDM0N6bWxCU3g5K0RSMEQ2SHd4bTJKdUFQaExyblhIQnBJZERWaUlteXNHVGhsVWQ3YWRUWE42SnI4dmg4SEU0blo4NVc0ZmNIcnVzYWcrRkM0WlVRQTBXS2NvUVFRZ3lJMHgxNzhBWXV0bkowK05yWTBmZ3FPeHBmSlVhZnpQUzR4Y3l3M2tPeU1WZkJsRUlNRFpkMnltbHkxWVNLMXFxNmpyR2wvdS9zdHEwTTNXVjR1UnBIei91RkVNTlBwNHl2RW1KSUdoOTlLN2NrUHNTMmhoY0JlTFB5SitSRVRpUFpsS2R3TWlHRUVHSm9VcUZtYnRJbm1XbGRKaDBnaDdsTHgxczF1czZ5eDdhS0tiMTA5YjJnM1dQRG9yTU9Va0loeEkyNDBHRm1PSXVNTUFQQjBVNGU3NDBWNWNSR1d6RG9nNk9pTGkyMFNVb0lGdW8wdDF4ODM4YnI5VkZkMXhBc091bHk5bHBzRXhOdFlkYTBTYnovd1o2dzdqdVgwNmpWQUtoVkttNlpPWTNDZ3VEbkpzbUp3WDlQT3pxNzhBZjZ2NmhGcDlNTzZQOEhxY21KWkthbmtCQWZ4NDY5Qndmc2VXN1VTUGk3SUlZMktjb1JRZ2d4SUFxamIrTTdrOWV5Mi9ZbWUreXJzTHVxUXNkYTNIVnNySHVlalhYUGsyTEtweWgrQ1VYeGR4T3RrMjk4eE9nVVZsZ1RVQkZRQlRCcExCeHNXc2ZCcG5YZDFzZnFVNWdVTTU4NXlaK1EwVlZDakNCaDQ2dTBmYzhHRjBJTXJtVmp2c0xwdHQzVU9jdndCdHc4Zi9vSi9uUGlhK2hVdzcvZHV4QkNDREZRcmxTUTQvQzFTdEhPTUpKZ3lHUngyaGY2WE5QbWFlUjdCeGVTSFRtTll1c3lwc1hkS1YxMWhCakNySEd4YUxXYWJ0MVdocE5FYXh3QWJSMVgxNEdtTDBrSkZ3cGdIS0ZSVldxMWlxVHozWFBxYmZiTDFzZHowNHdwekpoYXlJdHZ2RXVYMHhWMlhLMVdjZmZDT1VTWVRjeS9aU2J2dmY5QnI4OGRIUlVKZ0Y2dm83QWdsMEFnd0w1RHgwTWpsV3hOemQzT1VhbFZhTFhoSFd6VTU0dDdycGE5dVpWM04yNjc0cm9JczRubGQ4Mi9wbXNER0ExNklQaG5PcFNsSmljb0hVR01jRktVSTRRUVlzREU2Sk5abFBwWkZxVitsak1kKzlodFc4bkJwclc0L0JlL0FhdnRLdVh0cW1kNHUrb1pjaTB6S0lwZnd0VFlSUmcxMGk1UWpCNDJWMlhvY1hCR3NBcW5yL3NQa3NYeFM1a1lPNTlKTWRmK0E1QVFZdWdMTDhxUkR5ZUVHRW8wS2gyUDVqL0R6NDdjanlmZ3dodHcwK0t1SThHUXFYUTBJWVFRWXRoNnZ2UUpmQUVQSDh2NW9YeE5IU0YyTnI1T2dBQm5Pdlp6cG1NL3IxZitpTW14QzVscFhVYWVaYWFNc3hkaWlGR3BnaDFDemxiVktoM2x1cWpWYXZLeXhnQmdpWXhnVGtrUlpSWG5xS2x2NEhxYXlxUWtCWXR5THUyU2s1YWNGQnFSVlhmSmZyVmF4VzAzRlFGdzVteFZ0NEljQUw4L3dOWmQrN2x6M3Mxa3BxZFFOSGs4K3c0ZDcvRzV4K2ZuaEI0N3VweXMzN3FUMm5vYkR5eTlJL2pjamZadTUrUm5aNUNmblhHdEwvT3lqUDVRQVZKZjFLcnIrL2Y3UWllajlvN082enAvc0tTbkpDa2RRWXh3VXBRamhCQmlVT1JFRnBFVFdjU0t6Rzl5cUdrZHUrMnJPTjIyaXdBWHZ6c3VhOTlMV2Z0ZW5MNU81aVo5VXNHMFFneXV1cTZ5WG8rbG1zWXlKK2xoSnNYT3c2U1J6aGxDakdRTzN5VkZPWExIc0JCRFRvSWhrL3V6dnMzcHR0M2NsL2tORE9vSXBTTUpJWVFRdzliT3hsYzUwN0VQZ0o4ZVdjNkNsSC9oOXBSL1JhUFNLWnhNM0FodklQeERhWS9meVQ3NzIreXp2NDFGWjZYRXVvS1NoT1hFNmxNVlNpaUV1TnhRTHNweHVUMlVWWndEd09jTDcrYWpWcXVaZDNNeEVlWmdOeTZkVnN2NC9Hekc1MmZUNVhSeDVtd1ZaV2ZQVVZ0dncrUDFocTdqZHZjK1F1ckNDS05MaTIvRzVnU0xYdXpOTFhSMFhpeGVtVDVwUExIUlVUaWRMbmJzUGRUck5jOVcxWExvMkNrbVR4aEwwZVJDNmh2dFZOVTJoSzNSYWpVWURjRXVyUFdOZHRaczJrNlgwMFZLb3BYWTZPRE55NVhWM2Y4YnVkMmVYZ3RxSEU1bnI1bjZ3NlUxVDZwZUNuWTBHblhvdjA5Yis5QXR5b21MaVVhdmwrOC94TUNTb2h3aGhCQ0RTcWN5VUJSL04wWHhkOVBxYVFpT3Q3S3RDdXNVVWhTM1JNR0U0cXE0NnNGdEEyOEwrRndROElEZlF5RGdBYjhiQXQ3dzMvMmU0Qm9BbFE3VU9sRHJRYVVOKzExMTRaaEtCeG9ENkdKQmJ3WDl5QjF0MXVWcjQ1SGNuL05hNVEvbzhBVGJrTXA0S2lGR3B5N3Z4ZG5rMGlsSGlLR3BPSDRweGZGTGxZNGhoQkJDREh0dS84VVBDMzBCTDJ0ci9wY1A3ZS95WVBaVDVFUVdLWmhNM0lqRmFWOWtRY3EvOEdIVHUreTJyYVNpNDBEb1dMdkh4cnJhMzdPdTl2ZmtSRTZYOFZaQ0RCRVphU2xzMzN0UTZSZzk2dWgwc0g3cnJyQjlLcFdLN0l3MFprd3BEQldzSEQ1eG1uUFZkWXpOelNSclRDb21vNEhDZ2x3S0MzSnhkRGtwcXpqSGgwZE9ZRzl1N2VscGdPRDRxQXNGSkJjNjVaaE5Sbkl5ZzUxNHlpcXFRbXZUVTVPWVBta0NBTnYzSHNUbGR2ZjVPbmJ0UDB4eW9wVkVheHp6YnA3Snk2dldocDNqOWZwWXUzazc0OGZtc0gzUEFmeitZTW5MOUVuamdXQkJVSFBMeGZlTUNFQWdFT0JNWlRXYmQrenQ4N212Ukt2VmtoQWZlOFYxRjhab1hlRDMrL0VIQXFoVkttS2lMRDEyQ3JyMHV2MHhYbXlncEtkS2x4d3g4S1FvUndnaGhHS2lkWW5jbnZJWmJrLzVEQlVkQjlodFgwVzd4NFpGRjY5MHROSEowd1NPcytDcUplQnVCSmNOM0EzZ3RoRncyOEVWZkl5bmFjQWk5TmxWVkJjWExOQXhKS0xTVzg4WDZ5U0F3WXBLbndDR0ZEQm53REQ3Lzhla2lXSks3TzJvVlJwMk5Mek1UWWtQeUhncUlVYXBTOGRYUldoakZFd2loQkJDQ0NIRXdKcVQ5QWtLWStieVl2bTNPTk94SDRCRzExbCtjK0pSWmxudlk5bVlKMlcwK1RCbFVKdURIWEdzSzJoeVZiSFQ5Z1o3N2F0b2NkZUgxc2g0S3lHR2p1aW9TRklTcldFam00WWFTMlFFaWRZNDBsTVN5UnFUaHRHZ0J5QVFnRVBIVHJKei8yRUF6dFhVb2ROcXljbE1aMXhlRnNtSlZzd21JNVBHNXpOcGZENU5MYTJjTER0TDZabXozWXBJMHBPRGhSa3V0eWRVQUROcitpVFVhaFUrbjUvanBXZk9aekd6OE5aWnFGVEJzVldsNVpWaDErbXBhNHcvRU9EOUQvWncvOTIzWXpZWm1UdDdCbXMyYlE5YlkyOXVaZHV1RDBQYmFjbUpvV0tSdzhkUGg2MDllcXFNbzZkNjc3eCtPWTFHZmY3UHEvdTc3N0hSRnU1YnZPQ3FyM1dwNXBZMjRtT2p1WG5tTkhic1BSald0Y2RzTmpKN3hoUUFHdTNOZUwyKzNpNmp1TUtDWEtVamlGRkFpbktFRUVJTUNWbVJVOG1LbktwMGpKSFBWUXVPY2dLT2NuQlVnT01NQVVjRk9NcmhrZzROUTVLbktmaXI4MVMzNHAyd2JVMGttRFBCbEluS25BMm1ERlRtck9BK2M5NGdCcjQyazJMbVN6R09FS05jMlBncXJZeXJFMElJSVlRUUkxdThJWjEvSC9kbmR0dFdzdXJjMHpoOHdmY2xkdGxlNTJqTEpwWm5mSTFwY1hjcG5GTGNpRGhET292VHZzQmRhZjlPYWRzdWR0dFdjcmg1UFo3elk2NHVqTGM2M0x5Qi81cTZTYnJtQ0tHUWllUHpoMHhSVG03V0dLeXhNVVJHbUlpeVJCSVRiVUd2Q3g4dEZBakEyYW9hOWgwNmhxMnBKZXlZeCt2bFpGa0ZKOHNxaUlxTW9DQXZpNExjTENMTUp1Smlvcm1wYURJbDB5ZHhycWFlSGZzTzB0TGFEa0JxU3JCVGUzMWo4TThoUFRXSnNUbVpBQnd2UFlQVEZleHNjMVBSRkF4NlBXMGRuV3plc1JlVktwZ0hnZ1V1aHZOamtDNHYrbWxwYTJmM2dTUGNWRFFaYTF3TVJvTStkTTNMUlVhWVdEaW5KSFRlcVRObnIrclBMdEVhUnlBUXdPUHg0dlY1OGZzRFpJMUpSYWZWbnMvVWZhU1YyK09sdnRGK3hXdHJOUnBTa3F4aCs0NmVQTTJja2lMK1AzdjNIUjVYZWFaLy9IdG1ScjAzcTloeWw3dU5lNkhZRkZNU2lnMEdBaUd3Q1FrSktidEpmbVFYU0FJaGhHUUpTUWdwRUJLeUlWbHFDQWJya0hPN0FBQWdBRWxFUVZRYllvcVgwTUc5NE42THJONmxVWnZSekRtL1A4YVdiTndrV2RJcmplN1BkZW55S2U5NXp5MHN5V0xtT2MrYmxwTEVGUmZQUGVtMUc3ZnNhRmQrRTNKenNraU0xOUxVMHYxVWxDTWlJaEtPbkdDb2VNVzdCZXEyaHY2c1hnSDI4VzBrdzA2d0hyeGJ3YnUxdFZqbm1LS2RxR3lJRzQ2Vk9Ca1N6OEpLbWdLeHd3d0VGUkU1Vm5yVWtOYnQ1QWkxemhVUkVSR1IvbUZtK2dMR0o4L2w1ZnlIV0YrMURJRDZRQlZQN2J1VDFSVkx1SDdvajBpSnpER2NVczZFaGNXb3hObU1TcHlOejc3bnVPV3RKcWRlcW9JY0VZT0c1UTRrTGpibW1FNG5wa1JHZUpnOFlmUnh4d09CSUNYbGxlUVhGclB2WUVHN3N0YlZON0JtNDFiV2ZyS1YzSndzeHVZTlovQ2diRnlXUlhwcU1nME5iWE1Nek1vQW9LUXNWS0J5MXRoUkFEVDcvS3o5Wkd2cnVQZFdyQ1BDNDJIMXhpMzRXd0lNemMzaDRybXphUWtFVzR1SGF1dnFhV3c2dmdCbTA3WmR4TVpFczNITGpwTVc1QURNbVQ2WjZLaElIQ2QwdnhOMXVEbVJLUlBHTURUM3hQOWUxdFI1cVc4NC9yOVpiWjJYMS83MXdXbm5Ub2lMNWZQWGZQYVlZOXQzNzhmbGNqRis5QWppWW1OeEhkVWxLQkFNVWx2bjVaTnR1OWlmWDlpdS9DWk1ITnQ3SCtLVjhHSTU3ZjFPRmhFUmtkNHBXQSsxRzNHOFc2RnVFMDc5RHFqcm5lc0E5MW9SeWEwRk9sYmlGRWlhQXRGNndVOUVSRVRhYjY5M0xTTVNwcHVPSVNJaTBxZnQ4YTdtdWYzM1VPMHZiajBXNllyaHNweHZNQy9yWml4Y0J0TkpWNnZ3SFdKMXhSSW1wbHhJYnV6NGs0NExMWGVmZnRMekluTG1ObTdaeWFvTm0wM0h3TExnOHZsemNSeUgycnA2S3F0cnFhaXFwcks2QnRzKzg3ZTBZMk9pR1pzM2pPcGFML3NPRnJRZUg1cWJ3NGlodVd6ZXZwdXlpaW9pSXlKWWNObjVyRnEvaGZ6QzRwUE9GeGNid3hjV1hRNkFiZHRVVnRmeS9zcDF4M1h3Nllqa3hBU3UvdXhGYk55eWd3MGQ2REl6ZWZ4b1preVpjRXh4ak8wNFZGYlY4TjZLZFZSV3QyVktTVTdrK2lzdm9ieXltcGRlKzlkcDV6NVNsRk5UNStYdlM5L3MyQ2ZVU3lYRXgvSDVxOVdSVDNxR2luSkVSRVQ2bXVxVk9GVWY0dFJ1Qk85bWFPNjlsZVo5V21RNkpFM0JTcHFHbFhvdXBNdzJuVWhFUkVSNm9hQVRZRm5oYjNpMzVHL01IWEFUQ3dmZmFUcVNpSWhJbjlaaU4vTm0wZU84WGZLWFk0N254SXptMXJ4SFNJMGNhQ2labUZEWFVzNlBQNW5QMFBqSnpFeGZ3T1RVeTRoeXhacU9KUkoyZkg0Ly8vdVBmMkxidHVrb3ZZYkg3U1lRREJxNWQxSmlQTFYxOVoyKzN1Vnk0WEpaQklQMlNUdnR1RjB1SEp3dUtYYnFpODZkT1lYeG8wZVlqaUg5aElweVJFUkVlcnY2blRpVjcrRlV2Z2RWSDRVNjQwalBjOGRENnJsWTZlZGpwYzJEdUR6VGlVUkVSS1FYMkZEMU9rL3RheXZFK1VyZTd4bVhOTmRnSWhFUmtmQlEzTFNiNS9mZnc2SEdiUUFrUlF6Z3JvbXZxQ0NqbjNtcitBbGVLL3hkNjM2RUs1cEpLUmN4TTIwQkl4Tm5ZV0dkNG1vUjZZaTFuMnhqM2FadHBtT0lkTHZFaERnK2Q5V2x1Rnpxd0NjOVEwVTVJaUlpdlkyL0FxZmliVGhTaU9Nck1aMUlUaVFxR3l0OUhxU2RqNVYyZnFpempvaUlpUFJMVCs3NURwdHIzZ1lnMnAzQTNST1dhb2tGRVJHUkx1RGc4R0haYzd4VzhGdStPUExYakU2Y1l6cVM5TERYQ24vSFc4VlBuUEJjUWtRNnM5S3ZaazdHSWxJaXRReTV5Sm15SFljWGxyNUpyVmNQaFVwNHUvb3pGeklnUGRWMERPbEhWSlFqSWlMU0cvaEtjSXBmd2lsWkNyWHJUS2VSemtpZWdaVzFBQ3RySVVSbG1VNGpJaUlpUGNobk4vRGc1b1hVdHBRQ01DeCtDdDhhOHlRV2V1cE9SRVNrS3pRR2E0bDFKNW1PSVlZMEJldFlVL2txcThwZm9yaHA5d25IREl1Zm91V3RSTHBBV1VVVkw3Lyt0dWtZSXQxbTNLamhuRGRycXVrWTBzK29LRWRFUk1RVVh3bE84Y3M0SlV0VWlCTnVrbWRnWlMzRXlscWdBaDBSRVpGK0lyOWhNNy9kZmdzMlFRQXV5Ym1keTNLK1lUaVZpSWhJLzZDaW5mN2pZTU1tVnBZdlprUFZHL2p0cHVQT2Eza3JrVFAzMFpxTmJObXh4M1FNa1M0WEhSM0Y1Ni8rREJFZWora28wcytvS0VkRVJLUW5IU25FS1YwS05XdE5wNUdlMEZxZ3N4Q2lNazJuRVJFUmtXNzBWdkdmZWEzd3R3QllXSHh6ekpNTWo5Y1RlQ0lpSXQzdDhWMWZ4UmRzNUlaaDk1TVpQZHgwSE9rQlBydVJEWld2c2JMaUpmSWJ0aHgzM21WNStPbVVEOVUxUjZRVEFzRWd6NzM4T28xTnphYWppSFNwejF4NERvTUhacHVPSWYyUWluSkVSRVM2bTc4Y3AraEZuTkpYb0dhTjZUUmlVdklzckt3cnNiSVhRV1NHNlRRaTBvdXNxbmlaVnc3OWluaFBDalBTRnpBLyt5dW1JNGxJSnpnNFBMN3pxK3oycmdJZ3daUEdYUk9YRXVOT05KeE1SRVFrZksycGZJWG45djhRQ0JWaVhKajFKUzdKK1JvZUs5SndNdWtwSmMxNytianNCZFpWTHFNcFdBZkFwSlQ1ZkhIRXc0YVRpZlJkWlJWVkxIM3pYV3piTmgxRnBFdU1IejJDYzJkT01SMUQraWt0Ymk0aUl0SmRhbGJqYlBvYTlydVRjSGJlbzRJY2dacFZPRHQrR1BxYTJIUzd1aVdKU0t2R1FDMU53VHJLZlFkcENGU2JqaU1pbldSaGNjdUloNGp6SkFQZ0RWVHk5TDY3REtjU0VSRUpiMzY3cWJVQXgzWUN2Rlg4QkE5dHVabzkzdFdHazBsUHlZb2V3VFdENythblV6N2twbUgvemZENHFVeFB1L0tVMTNnRGxUMlVUcVJ2R3BDZXlvWG56REFkUTZSTFpHYWtjYzZNeWFaalNEL212dSsrKys0ekhVSkVSQ1JzMk0wNGhjL2piUGsyenI1ZlEvMTJRRThUeUtmWlVMOE5wL0JwblBJM3dCV0JGWjhIbHRheUZlbXZ0dFcreC83NkRRQ01TejZQRVFuVERTY1NrYzZLZE1XUUd6dVd0Wld2QWxEaHl5ZmFIYy9RK0xNTUp4TVJFUWxQZytNbU1EMzlDb29hZDFMbEx3S2dNVmpIbXNwWHFQSVZNU0p4T2hHdUtNTXBwYWZreEk1aVp2cENCa1FQTyttWWhrQTFQOXA0SVh1OWEzQzdQQXlJSG9iTGN2ZGdTcEcrSVRVNUNYOUxDMlVWVmFhamlIUmFYR3dNQ3k2N0FJOUhQK2ZGSEJYbGlJaUlkSVhtUXpoN0g4YlovSFVvV1FMK010T0pwSy93bFVMWjZ6aUgvZ0wrS3F6NEVlQkpNcDFLUkhyWUo5WExLV2pjQnNCWktSY3pPRzZDNFVRaWNpYlNvZ2JodDVzNVVMOFJnRDNlMVl4UG5rZGlSTHJoWkNJaUl1RXB4cDNBalBRRnBFZmxzcTkrUFMxMk13QkZUVHRaVmZFeVNSRVo1TVNPTXB4U2Vvc1BTcDlsbDNjbFZmNGlObFgvaTQvS25xZTJwWXlVcUd6aVBhbW00NG4wS29PeXN5Z3BxOEJiMzJBNmlraUh1ZDB1Rmx4MkFmRnhzYWFqU0QrbjVhdEVSRVE2ellHS3Q3RFgzNGo5M2xTY0E0OUNTNDNwVU5KWHRkVGdIUGc5OW50VHNkZmZCQlZ2QTQ3cFZDTFNReG9EZGEzYk1aNUVnMGxFcEt0Y1B2RGZXd3ZzZ2s2QXYrejVEbjY3eVhBcUVSR1I4RFl0N1FydW52Z3FNOUlXdEI1ckNGVHp6UDd2ODlqT0wxUHBLekNZVG5xTFQvOU8xaGlzNDRPeVozbG95OVU4c3YwbVZsWXMxdTl0SW9kWkZseHkvaHdTNHVOTVJ4SHBzUG5uelNZbFNhK3ppWG5xbENNaUl0SVo1Y3V4Tjk2S2MvQVAwTGpQZEJvSk40MTdjWXIvZ1ZQMk9sYk1ZSWc5ZWN0bEVRa1BLOHIvUVpXL0VJRFpHWXRJanhwc09KR0luQ25MY2pFcWFUWXJ5MThpNkFSb0RuckpqQjZ1cC9SRlJFUzZXWVFyaW9rcEY1S1hPSk05M25VMEJVTUY4RlgrSWxhV3Y0akw1V0ZvL0NRc1BiUGNiK1Vsem1SZTVoZElqQnhBcmIrVStrRGIwankxTFdWc3JYbVBEMHFmcGNwWFNFSkVPa21SQXd5bUZUSFA3WFl6TkhjZysvSUxhR2tKbUk0ajBpN3o1a3huNUxCYzB6RkVBTEFjeDlFajJDSWlJdTFWdHdGNyt3K2daclhwSk5LZnBKeU5hOHlQSVhHSzZTUWkwazErdGUxNkNodDNBUENkc2M5cStTcVJNTEs1NWw4OHQvOWViaHIyVThZbm4yODZqb2lJU0wveld1SHZlS3Y0aVdPT1pjV001TmFSajZnWVhnREliOWpNaXZMRmJLaDYvWVFkY25KaVJqRTdZeEhUMDY0ZzJwMWdJS0ZJNytDdGIyVHBtKy9RMEtoT1V0Szd6WnN6blRFamg1cU9JZEpLUlRraUlpTHQwYmdIZTlkUG9IU1o2U1RTbjJWZWhXdlVQZXFjSXhLR2ZyTHBVcXI5eFFCOGYrSXkwcVAwSkk5SU9Ha0sxaEhqVnN0c0VSRVJVMHFiOS9IOC9uczUyTEFKZ0hoUEtqK1k5QnBScmxqRHlhUTM4ZHROcks5NmpaWGxpOGx2MkhMQ01UK2I4akhSN3ZnZVRpYlNlNmd3UjNvN0ZlUkliNlNpSEJFUmtWUHhsK0hzL20rY2dtY0EyM1FhRWJEY1dJTnV4aHI1WDZEMnlTSmg0KzcxYy9EWkRRQThNT1ZEWXZYbXZZaUlpSWhJbDNKdytMajhCWllWL0lhYmh2ODM0NVBtbVk0a3ZWaEo4MTVXbFAyRHRaWC9iRjBDTFM5eE5sOGY5U2ZEeVVUTVUyR085RllxeUpIZVNrVTVJaUlpSitIcy9RWE92a2ZBOXBtT0luSThWeFRXOE85aWpmaWU2U1FpY29ZY3grR09kV2UxN3Y5cTJpZFlsbVV3a1lpSWlJaEkrR29NMWhMclRqSWRRL3FROVZYTFdGbitFbWRuWE0vazFFdFBPczRicUNUQms5YUR5VVRNVVdHTzlEWXF5SkhlVEVVNUlpSWluMWE3SG52VE42QnhqK2trSXFjWGw0ZHJ3dThnZWJycEpDTFNTZldCS3U3ZGVENEFzZTVFSHBqeW9lRkVJaUlpSWlMOVYyT3dUcDBycGNNYWczWGN1L0Y4aHNWUFprN0dJczVLdVFTM0ZXRTZsa2kzYW14cTVzMTNQNmFzb3NwMEZPbkhJandlTGp4M0prTnpjMHhIRVRrcGwra0FJaUlpdlVhZ0ZtZkx0N0ZYWHFLQ0hPazdHblpqcjdvTVordDNJVkJuT28ySWRFTGpVZCs3c1I0OXNTdlNuMVQ2Q3FqMkY1bU9JU0lpSWtmNTM3M2Y0OWZiYnFDNGFiZnBLTktIYkt4NkE5c0pzTmU3bHFmMzNjMjlHeS9nNWZ3SEtXbmVhenFhU0xlSmpZbG13V1VYTUdITVNOTlJwSjlLVGtyZ3Vpc3ZWa0dPOUhvcXloRVJFUUdjb2hld1A1aUZVL2lNNlNnaW5lSVVQQlg2R2k1ZWJEcUtpSFJRWTZDMmRUdEdUK1NLOUJ1cktsN21GMXNYOGJlOS80bURiVHFPaUlpSUFCdXEzbUJYM1VvT05XN2pWMXV2NTlXQ1g5TmlONXVPSlgzQXJycFZ4K3czQmV2NG9PeFpIdHB5Tlk5c3Y0bFZGUy9qdDdYTWo0UWZsMlZ4em96SnpEOXZGbTYzM25hV25qTjg4RUFXWFQ2ZmhQZzQwMUZFVHN0OTMzMzMzV2M2aElpSWlERk4rZGdidmdBSC93akJSdE5wUk01TXNCRksvNGxUc3hvcmRRNm80NFpJbjFEVXRJdjFWYThCa0IyVHgvUzBLd3duRXBIdVZ1NDd5T083dmtyUUNWRGJVb1lMTnlNU3RCU2xpSWlJYWZrTm05aGE4eTRBRGc0SDZqZXl2dkkxTW1OR2tCNlZhemlkOUdabnBWN0N5SVRwT0RoVStBNFJkQUt0NTJwYnl0aGE4eTd2bHo1RGxhK0loSWcwa2lJekRhWVY2WHFweVVrTXl4M0lvYUlTZlA0VzAzRWtqRm1XeFp6cFozSDI5TE53dVZRSUpuMkRpbkpFUktUZmNvcGZ4Rmw3SFRRZE1CMUZwR3MxSGNBcGVBb3JiZ1RFanphZFJrUk80MkRESmpiWHZBM0E0TGdKbkpWeXNlRkVJdExkNGp6SnVLMElkbnREVDFUdjlhNWxUTkk1Sk92TkdSRVJFYU1HeFk1bGV0cVY1RGRzcHJhbEZJQ21vSmQxbGYra3ZEbWZFUW5UaUhURkdFNHB2WkdGUldyVVFDYW1YTVRjekMrUUhqV1l4a0FkMWY3aTFqRkJKMEJCNDNaV1ZyekVwdXEzc0FtU0dUMFVqeXZLWUhLUnJoTVRIY1hZdk9FRUFnSEtLcXBNeDVFd2xKYVN4T1h6ejlOeVZkTG5XSTdqT0taRGlJaUk5Q2piaDdQOUxweUNwMHduRWVsMlZ1NnRXR01mQUN2U2RCUVJPWVdHUURYMWdXcmNsb2YwcU1HbTQ0aElEM0J3ZUhUSHJleXJYd2RBY21RbWQwNVlRcFJMcmJkRlJFUk1jM0JZVWY0UFhqMzBNRDY3cmJOeXJEdVJxM0sveDh6MGhRYlRTVjlTNlN0Z2RjVlNWbGNzYVMzMCtyUUhwbnhBckZ2ZGppVzhsRmRXOCs3SGE2aXFxVE1kUmNLQXgrTm14bG5qbVRoMkZKWmxPbzFJeDZrb1IwUkUrcGVtZzlqcnZ3RDEyMDBuRWVrNUNSTnhUWDBLb2dlWlRpSWlJaUpIOGJaVThPQ1doVFFGUXk5VVQwcVp6eGRIUEd3NGxZaUlpQnhSMTFMT2MvdC95TTY2RmNjY0h4NC9sUnVIUFVCYWxQNC9XOXJId1dHdmR3MnJLNWF5cWZvdC9IWVRBQ01UWnZLTjBYODJuRTZrZXppT3d5ZGJkN0YyMDFhQ1FkdDBIT21qQm1WbmN2N1owNG1MVmFjNjZidFVsQ01pSXYxSHhWdllHNzhDd1hyVFNVUjZuaWNCMTFsUFFQcDgwMGxFUkVUa0tOdHEzK2ZQdTcvVnVuL2pzQWVZa1hhVndVUWlJaUx5YWVzcS84bkwrVCtuTVZqYmVzeGpSWEp4em0xY21QVmwzSmJIWURycGEveDJFeHVyM21SMXhWTE9IbkFkVTFNL2F6cVNTTGVxcTIvZ3ZZL1hVbFJhYmpxSzlDRXgwVkdjUFdNeUk0Zm1tbzRpY3NaVWxDTWlJdUhQQ2VMcytqSE9nY2RNSnhFeHpocjJiYXk4NzRQbE5oMUZSRVJFRG52aDRQMnNMSDhSZ0VoWERQODFmakdwZXZKZVJFU2tWNmtQVkxINDRNLzRwSHI1TWNjSFJBL2oxcEdQTUNCNm1LRmtFcTRDanA5ZmJiMmVjY2x6bVo1Mkpka3hlYVlqaVp5Um5Yc1BzSHJERmhxYm1rMUhrVjV1L09nUnpKd3lnY2lJQ05OUlJMcUVpbkpFUkNTOEJXcXgxOTBJTmF0Tkp4SHBQVkptNDVyNkRIaTBYcm1JaUVodjBPTDQrT1dXYXluM0hRUmdZT3dZdmp2MldWeDY2bDVFUktUWDJWYjdQcy92djVmNlFCVUFVYTVZZmpEcE5lSTlxWWFUU2JoWlg3V01wL2ZkM2JvL01IWU1NOU1YTWkzdGNtTGRlazFIK2liYnR0bTZjeS9yTjIrbjJlYzNIVWQ2bVpIRGNwazVlUUlKOFhHbW80aDBLUlhsaUloSStQS1hZNjllQUEyN1RDY1I2WDNpUnVHYXVSUWlNMHduRVJFUkVhQzRhVGNQYi9zY1FTY0F3RVZadDNMNW9POFlUaVVpSWlJbjBoejBzdVRRUTZ5dVdNcUMzUDlrWHViTnBpTkpHSHBxMzUxc3FIcjl1T051eThQNDVQT1ptYjZRTVVubjRFTGRrS1h2Q1FTQ2JOcStpMCsyN3NUZkVqQWRSd3diTWlpYldWTW5rcEtVYURxS1NMZFFVWTZJaUlTbjVnTHMxVmRCVTc3cEpDSzlWOHhnWEROZmdXZ3RqeUVpSXRJYnZGZjZGRXNQL2FKMS81dWpuMlJFd2pTRGlVUkVST1JVOW5oWE16SmhwdWtZRXFZY0hIYlZyV0JsK1V2SExadDJSTHdubFJucFZ6RXIvUm9HUkEvdDRZUWlaODd2YjJIOWxoMXMyYkdiWU5BMkhVZDZXTmFBTk02ZVBwbU10QlRUVVVTNmxZcHlSRVFrL0RUdURYWEk4WldZVGlMUyswVmw0WnExREdLR21FNGkwbSs5WC9ZTVVhNVk0ajBwakU4KzMzUWNFVEhzRDd1K3l1NjZsUUFrZU5LNGMrSlNZdDE2V2xCRVJLUXZhZzU2aVhZbm1JNGhZYUF4V01mNnltV3NxVmpLb2NadEp4d3pPRzRpTTlNWE1qWDFNbjNkU1ovVDdQT3plZnR1dHU3Y2c4L2ZZanFPZExPaHVUbWNOVzQwV1FQU1RFY1I2UkVxeWhFUmtmRGkzWXE5WmlHMFZKdE9JdEozUktiam1yRVU0a2ViVGlMU0wvMi90Wk5hdHgrYXVoYVBLOUpnR2hFeHJUNVF4YyszWEUxRElQVDc3TXowaGR3dzlIN0RxVVJFUktRem50di9Rd29iZDNManNKOHdNSGFNNlRnU0prcWI5N0c2WWlscktwWlNINmc2NFppZlRINmZPRTl5RHljVE9YT0JZSkFkdS9lemFmc3V2UFdOcHVOSUYzSzdYSXdhTVlTenhvOG1LU0hlZEJ5UkhxV2lIQkVSQ1I4MWE3SFhYZ3ZCZXROSlJQb2VUeUt1R1M5QjRtVFRTVVQ2RmIvZHhGM3Jad0VRWVVYeDgybHJEQ2NTa2Q1Z1Y5MUtIdC8xVlliSFQrT0xJMzlGdkNmVmRDUVJFUkhwb1B5R3pUeXkvU1lBTEZ6TXpieUp6d3o4RnBHdUdNUEpKRnc0Mk95cVc4bWFpbGZZWFAwdldod2ZBQ01TcHZQTjBYOHhuRTdrekRnTzdNc3Y0Sk90T3ltdjFBTzRmVmxVWkFUalI0OWs0dGc4b3FQMElKcjBUeXJLRVJHUjhOQzRCL3ZqaXlEWVlEcUpTTi9sU2NCMTlqc1FvelhJUlhwS2piK0UremRkQWtCU3hBQitkTlpiaGhPSlNHK3gyN3VLdklSWnBtT0lpSWhJSjcxVytGdmVLdjd6TWNlU0lnWncvZEQ3R0p0MHJxRlVFcTU4ZGlNYnE5NWdUY1dyek1tNGxtbHBsNXVPSk5KbENrdksyTFJ0Ti9tRnhhYWpTQWNrSmNRemNXd2VvMGNPeGVOMm00NGpZcFNLY2tSRXBPOExlTEUvbmdkTithYVRpUFI5c1NOeHpWa09ua1RUU1VUNmhhS21uZnh5NjNVQVpNZms4Wi9qRnh0T0pDSWlJaUlpWFdWenpkdThlUEFCdkMwVnh4eWZuSG9wMXd5K1c5M3dwTWNGblFDLzJub2RrMUxuTXp0OUVjbVJXYVlqaWJTYnorOW43NEVDOXV6UHA3aXM0dlFYU0krTGk0MWh4TkJjUmc3TkpTTXR4WFFja1Y1RFJUa2lJdEszT1VIc3RZdWc2a1BUU1VUQ1IrcGNYRE5lQkZ5bWs0aUV2VDNlMVR5Mjh5c0FESStmeHJmR1BHazRrWWlJaUlpSWRDV2YzY0N5Z3QveVVkbnpPTFM5SFJQdFR1Q3FRZDlsVnNZaUxDeURDYVUvMlZEMU9rL3R1eE1BQzR0UmlYT1lrN0dJQ2NrWDRMSThodE9KdEY5alV6Tzc5K2V6WjM4K0ZWVTFwdVAwYTlGUmtRd2ZNb2lSUXdlVG5abHVPbzVJcjZTaUhCRVI2ZE9jN1hmaTVQK1A2UmdpWWNjYThqV3NNVDgxSFVNazdHMnEvai8rdXZjT0FDWWtYOEN0STM5ak9KR0lpSWlJaUhTSFE0MWJlWDcvdlJRMzdUN20rSkM0U1h4KytFL0ppQnBpS0puMEo4L3N2NXQxbGN1T094N3ZTV1Y2K3BYTXliaFdYNHZTNTlSNjY5bXpQNS9kKy9PcHJhczNIYWRmaUlqd01DeDNJQ09INVRJb094UExVbkdweUttb0tFZEVSUG9zcCtBcG5LM2ZOUjFESkd4WkUzK1BsWE9ENlJnaVlXMWwrWXU4Y1BCK0FHYW1MK1NHb2ZjYlRpUWlmVUZEb0lZNFQ3THBHQ0lpSXRKQk5rSGVLZmtieXd2L1FJdmphejN1dGp4Y2xQMFZMczYrRGJjVllUQ2hoRHNIaDExMUsxbFp2cGd0Tlc4VGRBTEhqUmtlUDQwNUdZczRLL1VTUEZha2daUWluVmZycmFld3VJekM0bElLUzhyeCtmMm1JNFVGbDJXUmtaN0tvT3dCRE16S0pETWpEWmRMaFRnaTdhV2lIQkVSNlp0cVZtR3Z1aEt3VFNjUkNWK1dCOWVNSlpBeTIzUVNrYkQxZHNsZitHZkJJd0Njbi9WdlhEWG9Ec09KUktRM2F3clc4ZFRlTy9FR0t2bnUyR2UxeElDSWlFZ2ZWZWtyNElXRDk3TzdidVV4eHpPaWh2REZrUStUSFpObktKbjBKNDNCV2xhWEwyRmx4V0xLbWc4Y2R6N2FuY0QwdEN1WWszR3R2aWFsejZxc3JxSGdjSkZPY1ZrRmdVRFFkS1ErSXkwbGlZRlpBeGlZblVsT1pnWWVqOXQwSkpFK1MwVTVJaUxTOTdSVVluOHdHMXFxVFNjUkNYOFJxYmpPV3dFUmFhYVRpSVNsZnhZOHd0c2xmd0hnc3dQL2cvblpYekdjU0VSNnMvczNYVXlOdnhTQUM3TnU1WXBCM3pHY1NFUkVSTTdFdXNwL3N1VFFMMmdJaEY3amluQkY4NE9KeTBpTXlEQ2NUUHFiZmZYcldGMnhoUFdWcnhOd2p1OHNraHM3anR0R1BVYThKOVZBT3BHdVlUc09WZFcxbEpaWHRuN1UxVGVZanRVclJFWjRHSkNlU21aR0dnUFMwOGpNU0NNcVVwM2JSTHFLSHFrU0VaRSt4OW4rUXhYa2lQU1VsaXFjSGZkZ1RYek1kQktSc05RWXFHM2RqdlVrR1V3aUluM0IrVmxmWkVuK3o0RlFwNjJ4U2VjeEltR2E0VlFpSWlMU1dkUFNybUJzOGx4ZU9mUUxWbGNzNVpMc3I2a2dSNHdZSGorTjRmSFR1SHJ3WGF5dGVKVVY1WXNwYXRyWmVyNCtVSzJDSE9uelhKWkZlbW95NmFuSmpCODlBb0Jtbi8rWUlwMnl5cXArMFUwbkpUbVJ6TVBGTjVrWnFhUWtKWnFPSkJMVzFDbEhSRVQ2bHVxUHNWZGZaVHFGU0wvam1yRUVVczgxSFVNazdQeDE3LzlqVS9WYkFOd3k0cGRNVHJuRWNDSVI2ZTMrc091cnJVdGRKSGpTdUhQaVVtTGRlZ0ZWUkVTa3I5dnJYY3VJaE9tbVk0aTBPdFM0alpYbEw3Sys4blhtNTl6R1JWbTNtbzRrMGlNYUdwdW84elpRVjEvL3FUOGJhRzcybVk3WExtNjNpOFQ0ZUJJVDRraU1qeU1oSVo2a2hEZ1NEaDl6dTF5bUk0cjBLeXJLRVJHUnZzUHhZMzh3QzVvT21VNGkwdi9FRE1aMTdncHdSWmxPSWhKV0h0djVaZlo0MXdCdys2Zy9NU3B4dHVGRUl0TGJOUVNxZVhETEFob0NOUUNNVFRxUDIvSWVOWnhLUkVSRXVsdHpzSjVvZDd6cEdOSVArZTBtYkNkNHlxKy9YMnhkeElUa0M1bVRzWWpreUt3ZVRDZlNzd0tCSUxYZWVocWJtbWxxYnFhNTJVZXozMDlUazQ5bTMrR1Badi9oN2VPWGd1c3FDZkd4eE1YR0VCY1RRM3hjTExFeDBjVEd4aEFmRzB0aVFoeXhNZEhkZG04UjZUZ3RYeVVpSW4yR3MvdEJGZVNJbU5LVWo3UDNGMWg1UHpTZFJDU3NITHQ4bFRwZGlNanB4WGxTdUhuNFF6eSs2NnNBYksvOWdJL0xYK0Rzak9zTkp4TVJFWkh1OUVyQnd4eXMvNFF2REgrUTdKZzgwM0drSDRsMHhaenkvTWFxTnlsdTJrMXgwMjdlS2c0OWJESTdZeEVUa3kvRVplbHRTQWt2SG8rYnRKUWswbExhdndSNVMwdUFvRzBUREFheGJadGcwQ1pvMjRlM2c5Z242WjhSNGZIZzhianh1TjI0M2FFL0l5TWp1dXBURVpFZXBIOE5SVVNrYjZqZmdiUC85NlpUaVBScnp2N2ZZZVY4RHVMMDRwOUlWMmtNSGwyVTAvNFhkRVNrZnh1Vk9KdDVtVGZ6WHVsVEFDekpmNGk4aEpsa1JBODFuRXhFUkVTNlExSFRUbGFXdndqQXI3WmV6NFhadDNKcHp1MjRMYjA1SytadHJYMnZkZHZCWVdmZENuYldyU0RPazhLTXRDdVprM0d0ZmsrVmZpMGl3b04rV292MGIrNzc3cnZ2UHRNaFJFUkVUc2ZlL0UxbzNHYzZoa2cvNStBMEZXQmxMeklkUkNScytJS05wRVJta3hTWndZejBxL0JZa2FZamlVZ2ZrWmM0azgwMWIxTWZxTUlteUI3dkdtWm5YSVBMY3B1T0ppSWlJbDFzWmNYaTFtVnZIUnoyMWE5blE5WHI1TVpOMEZKQll0ekVsQXNaRmorRm9PMm4zSGNRQnh1QUZydVpBdzJmOEdIWmMreXVXNFhMY2pNZ1pwaCtYeFVSa1g3SGNweVQ5TVFTRVJIcExlcTNZMzkwbnVrVUluS1k2OXdWNnBZaklpTFNDNVEzSCtBWFc2OGw0UGdCT0cvQTU3bDY4RjJHVTRtSWlFaDMyRmI3UHY4NDhCTnFXMHBiajFsWW5EZmc4MXcrNk50RXVLSU5waE1KYVF6V3NycGlLU3ZMWDZTcytjQng1NlBkQ1V4THU1eXpNNjdUTW13aUl0SnZxQ2hIUkVSNlBXZlQ3VGpGTDVxT0lTS0hXVG1mdzVyNHFPa1lJaUlpQXF3c2Y1RVhEdDdmdW4vN3FEOHhLbkcyd1VRaUlpTFNYZngyRTY4Vi9vNFBTcDl0N1VZQ2tCS1p6VTNEZjhidytHa0cwNGtjYTEvOU9sWlhMR0Y5NWV1dFJlUkhHeFE3anErT2VveDRUNnFCZENJaUlqMUhSVGtpSXRLNytVcXczNTBJaE9rL1YrNTRDTmFiVHRGM3VhSWhlaEEwN2pHZHBIK3gzTGptYllTb2JOTkpSRVJFQkhoaTl6ZlpYdnNCQUhHZVpPNmFzSlE0VDRyaFZDSWlJdEpkQ2h0MzhOeitleWhxMm5uTThWbnBWN01nOTN0RXV4TU1KUk01bnM5dVlHM2xQMWxadnBqQ3hoMnR4MU1pczdsbjBwc0drNG1JaVBRTTkzMzMzWGVmNlJBaUlpSW40K3grQUdyWG00N1I5YUlIWWVYZGpXdlNIM0ZxMTBQVHdlNjdsenNPYStKdnNUS3Z3SW9aQmpXck96V05OZkV4WERuWFF0SjBxSHpuekhORnBPQTY1ejJJemdaZktmZ3IyMyt0SnhGcjJIL2dtdndFVnRaQ25Qd25nZUNaWjVKMmNzQnhzTkl2TkIxRVJFUkVnTEhKNTdHbVlpbCt1NGtXdTVtQ3hoM01TTHZTZEN3UkVSSHBKb2tSNmN3WmNDM1JyamoyMTI4azZBU0FVTEhPcW9vbFpNWU1KeU42aU9HVUlpRWVLNUxCY1JNNE8rTTZ4aWZQdzhLaXJQa2djek8vd1BDRXFhYmppWWlJZER0MXlwRmVyYVVsUU5DMnNXMmJZREJJMExZSkJvL3MyemlPamN2bHd1MTI0M2E1Y0xsZHVBL3Z1MXloYlkvSGJmclRFSkhPYXFuQmZuY0MyTTJtazNRNTEvVEZrRFl2dE5PNEQvdkRjK0VFYlZ5N1JPZXNsc29BQUNBQVNVUkJWRVFxcmd0M2hiWXIzc1plZDMybnBuSE5Qd2p1T0tqZmdmM1J1V2NjeXhyNkxhelJoMnVEYTlaaXI3cXMvUmRIcE9JNmJ5VkVoTnJiT3J2dXg5bi8yMDRHaVFSWFJPZXU3U3AyUy9mOS9YY1hWelN1ODdkQVJMTHBKQ0lpSWdMczlhN2owWjFmd21ORmNsWHVIWnc3NEViVGtVUkVSS1FIVlB1TGVPSEFqOWxadCtLWTQ1TlRMMlhSNE8rcmU1NzBTaTEyTTBFblFMUTcvcVJqWHM1L2tERko1ekEyNmJ3ZVRDWWlJdEwxVkpRalBTWVl0S256MXRQUTFFUlRrNDltbjQ4bW40L21aai9OdnRCK2M3T1BKcCtmNW1aZmw5N2I0M1lUSFIxSmRGUlU2T09vN1pqb0tLS2pJb21KaVNZaExwYjR1Tmd1dmJlSWRKNno5eGM0ZTM1dU9rYjNpQitENit6M3dBb1ZEanE3ZjRhejcrSHV1VmQ3aW5KUzVtQmxYb216NC9zbm5hYmRSVG1aVjJDbHpjWFovU0MwVkoxOHZ2UFdRT3d3QU96MW40Znk1ZTM2ZEk2d0J0NkVOZUUzb1oxQUxmYjcwNkNscGtOekFGZ1RmNCtWYzBPSHIrdEtUdEh6T0p1L1pUUkRaMWg1MzhjYS92OU14eEFSRVpIRFBpeDdqaEVKMDhtT3lUTWRSVVJFUkhyWWhxbzNlRG4vUWVvRGJhL0YzREh1N3d5TUhXc3dsVWpuSEtqZnlHOTMzQUpBWWtRRzA5S3VZRTdHSXRLakJodE9KaUlpMG5FZTB3RWt2RFEyTmVPdGI2RFdXNCszdm9FNmJ3TjE5ZlhVZVJ0b2JETFg2U0lRREZMZjBFUjlROU5weDdwY0xoTGlZMG1NanljeElZN0UrRGdTRTQ1c3g2dnpqa2dQY2txWG1ZN1FmZXAzNEJUOERTdjNWZ0NzNGQvQktYb2Vtb3Q2UElvMTRnNnNrWGNCRm5nMzR4USsxL25KM0xHNHh2d01vbk93c2hkaGYzSWJWTHg5L0xpTWkxc0xjdkJ1UHJZZ3gzSmpEV3pQazkwdUNOYURPeDQ4U1ZqamZnbVY3NTd5Q3FkNk5UVHNhdi9uSTZma2xMeXFvaHdSRVpGZVJOMXhSRVJFK3E4cHFaY3hOdWtjWGpuME1Dc3JGak12ODJZVjVFaWZ0YkppY2V0MlhVczU3NVE4eVRzbFR6STRiZ0l6MGhjd0xmV3pSTHNURENZVUVSRnBQeFhsU0tmNVcxb29MYStpcktLUzB2SktTaXVxOFB0YlRNYzZZN1p0VTF0WFQyMWQvUW5QSnlYRWs1bVJ4b0NNVkxJeTBraE5Uc0t5ckI1T0tkSVBCR3JCdThWMGltN2w3SGtJSytmNlVGR0pPeFpyMUk5d05uMnQ1M05VdklzMThrN0F3aHJ6TTV6Szl6cGRIR1NOK0UrSXpqazhjUkRxTnAxd25Hdll2N2R1MjN0LythbVQwVmpqSCtuNHZiTVdRdGJDVXcvYWZpZk9xWXB5dkZ0NnJqQXFPZ2NTSnZUTXZicUxkek8wVkVPRVdtR0xkTWJ5b3NkNXYvUVo0aU5TdVNEcmk4eEt2OXAwSkJFUkVSRVI2Y09pM1FsY1AvUkhURSsvZ3R6WThhYmppSFRhWlRuZkpEVnlJS3NyWDZIS1Y5QjZQTDloQy9rTlcxaVMveEFUa3k5Z1J2cEN4aVNkallYTFlGb1JFWkZUVTFHT3RJdmpRSFZ0TGFYbFZaU1dWMUpXVVVsMXJkZDBMQ05xdmZYVWV1dlp0ZThnQUI2UG00eTBGREl6MHNoTVR5TXpJNDJZNkNqREtVWDZQcWZpMUIxUHdvSy9BbWYvbzFnanZvZFQvQ0xPcDR0VGVrcnRPcHdEZjhRYStuWHdKT0NhOER2c3RZczZQazljSHRiUTIxdDNuZTAvQUgvRjhlT1Nwa0hLMmFIdHVrMXdxbzVJamgvc0xpajRkTWUxYTVoejhIR2N3dWZiRGtTbWd6c210TzJ2aEdEam1XYzV6QnA0QTlhRTMzZlpmTVpVZlFDWlY1bE9JZEluTlFScWFBelcwaGlzcFRsNDRvSndFUkVSRVJHUmpob2VQODEwQkpFemtoeVp4U1U1dDNOSnp1M3M5YTVqVGVVU05sWXR4MitIVmtNSU9pMXNyRjdPeHVybFd0NUtSRVI2UFJYbHlFazFORGFSWDFoQ1FWRUpCU1ZsWWRFRnB6c0VBa0dLU3lzb0xtMTc0ems1TVlIY25Fd0c1V1NSazVXQng2MGxyMFE2clBJOTB3bE95eHA1SjFicTJXYzJpU3NXZkVWWU1ZT3dKblM4Tzh3UlRzRXpPRVV2ZFA3NjNUL0ZHbkFweEE2SHRIbFl1YmZpSFBwTEIyYXdjSTMvRlZnUm9kM3kvOE1wL3NjSlI3cUdmNmQxMjk3ejgxUG4ydmxqbklOLzdFQ09FNGhJeFhWaDU1YXNjczE4RmVMeUFMQlhYd1hWSDU5WmxqRGtWSDZBcGFJY2tVNXBETmEyYnNkNkVnMG1FUkVSRVJHUi91U2RraWNwOXgzaXFrSGYxUkpBMHV1TlNKakdpSVJwTEJyOEF6WlV2Y0dheWxmWTYxM2JldjdvNWExeVk4ZnpsVkcvSjhHVFpqQ3hpSWpJc1ZTVUk2MENnU0NGSldVVUZKZHlxS2prcE1zM3llblYxSG1wcWZPeWVjY2VYQzZMckFIcDVHWm5rVHN3azdTVVpOUHhSUG9FcC9KOTB4Rk95NG9mQXlubmRNMWswYmxuZG4zRjRTS216S3V3WWo0MTE1Rk9Md0F4dVZoRHYzbk1hYWR4UDVTOWhyMzF1N2htTEFYQUd2MGpuSXEzb2VsQXUyNXZEZjE2Vy9lYllEMzJ0anRPUERCcEtnejRUR2k3WmcyVXY5bXUrWTN3SkVEY3lNTTc5a21YNHVydm5NcjMwU0tPSXAzVEdEaXFLTWVkWkRDSmlJUzczWFVyV1Y3OFIyNGY5U2ZjUjRxb1JVUkVwRitxOGhmeVJ1Rmp0RGcrdGxhL3c5V0Q3Mkp5NnFXbVk0bWNWb1FybXBucEM1bVp2cEFhZndtcks1WWN0N3hWZmFDS2VFK3F3WlFpSWlMSFUxRk9QMmZiRHZtRnhlemFkNUNEQmNYWXRtMDZVdGl4YlllaWtuS0tTc3BadFdFemNiRXg1QTBmektqaFEwbEowbE1JSWlmVVhORHVZaENUbkdBVFZyRGh4Q2ZkTVhCa0xlTmdJK0IwN2lhV0IxeFJSMjRJZHZOSndvUzZtYmx5dndocGMwOCtYMXdlMXVnZkgzdUw4dVhZWmE5QjFVYzR4UzloWlY4RDdqaGNFMytQdmZySzAyZVBHNFdWOS8yMktOdnZndWFpRXc1MWpicW5kZHZlMVpiREd2d1ZpRXpGeVgreVM1ZUlhcGZtRW1qWURZRFRVdGQyUEdrcUhDazNhZGdEWGJ5MGpOTlNoM1g0dmpTWGRPbmNQYXB4TC9oS0lTclRkQktSUHFjeDBQWXpKMGFkY2tTa203eFcrRHZlS240Q2dLV0hmc2sxZys4Mm5FaEVSRVJNMmxUMUZpMk9Ed0J2b0pMLzNmZWZySzVjeXZWRGZrUnlwUDdmWHZxR2t5MXZOVHRqRVpZZUh4TVJrVjVHUlRuOVZFbFpKYnYzSDJUdmdVUDR0Q3hWajJwb2JHTGpscDFzM0xLVHRKUWtSZzBmUXQ3d0ljUkVSNW1PSnRKN2VMZVlUdEF1enVadjRHdys4VGxyMHVOWTJkY0NZRys0QlNyZjdkUTlyTHdmWUEzL2J1aCtoYy9oYlAzT2FhNDRNODdPZTdFR1hBTHVlRWlaalRYd1JwekNaMDk1ald2U1krQ0tEdTJVdm9wVCtQeUpCNmFkRDZubmhiYkwzNERxbGFGdGR4eld5RHNoSWdWcjJMZXhQNzZnaXo2YjluRjJQNEN6KzRIampsdEpiZXV2TzdVYnV2N0daYStGaXFIQ2dYZXppbkpFT3VHWVRqa2VkY29Sa2U2UkdwWFR1djFoMlhOTVNMNkFVWW16RFNZU0VSRVJrODdQK2pleVkvTjQ0Y0NQcWZZWEE3Q2o5a01lM0hJVmx3MzhKdk15djRCMTVFRXprVDdnNk9XdGdzNnAzKzk2T2Y5QnhpU2R3OWlrODNvb25ZaUlpSXB5K2hWdmZRTTc5aHhnOS81OHZQVW42ZXdnUGFxeXVwWVY2emF4WXQwbUJtVVBJRy80RUlZUEhvVEg0ellkVGNRb3gxZG1Pc0tacTFrRGg0dHlyT1RwT0owdHlrbWEwclpUdS9ia0F3K3oxOThZNnE1ejlCd1o4N0hPK3AvUVR1VjdvU0tob3ptQnRtMWZDYzdlaDdIeTdzYlo5MnVjb2hkT2Y4ODlEK0dhK0R1d1c3QzNmdmNrbjRnSDE5aWZIYjVmQy9hTys5cE9EZjR5UktTRVRwVXVnK2JDdG5PamYzUk1GNTZlWkNXM0ZlVllxZWRpelZyVzVmZXdWMTNlNVhPYTRQaks5QXlTU0NjMEJ0dUtjdUswZkpXSWRKUFo2WXZZWFAwMjIycy9BT0NwZmYvRlhST1dFdWRKTVp4TVJFUkVUQm1kZURaM1RWaks2MFdQOGw3SlV6alkrTzBtWGpuMFM5Wld2TXFOdzM3Q3dOZ3hwbU9LZEVpRUs1b0lvazk2L21EREpqNG9lNVlQeXA0bElTS2Q2V2xYTWlkakVlbFJnM3N3cFlpSTlFY3F5Z2x6Z1dDUW5Yc1BzSFBQQWNvcnEwM0hrVk1vS0M2am9MaU05MWVzWThUUVhNYU1IRXAyWm9icFdDSm1oRUZSamxPMW9yVkl3VW81dTVPTFY3a09MNkYwZU03cVZhZS94UFlCdm1PUHBSM1ZlY1lKd3NtVzNEb3k1TUFmY01yL0QrcTN0eTltK1hMc2orWkNkQTYwMUp4d2lEWGtkb2diRlpyLzRCUFF1Q2Qwd2gySE5leGJoN00zNCt6K3lhY3VqQVIzWlB0eWRMV2pPdVVRUFREMElTY1dCdCt6SWlZMEJOcCtac1o3MGd3bUVaRndkOVB3Lytibm14ZmdEVlRTRUtqaGYvZmR5ZGRIL2NsMExCRVJFVEVvd2hYTlZZUHVZRWJhVlR5ejcvc1VOZTBFb0tocEp3OXZ1NEc1bVRmeG1ZSGZJdElWWXppcFNOZFlXYjY0ZGR2YlVzRTdKVS95VHNtVERJNmJ3SXowQlV4TC9TelI3Z1NEQ1VWRUpGeXBLQ2RNMVRjMHNYbkhibmJzM28rL1JjdFQ5U1ZCMjJiWHZvUHMybmVRdEpRa0pvN05ZK1N3d2JoZGFoa3EvVWc0dk1GZnZ3MmFpMEtGS3FselFzdEJCZXM3TmtmeURQQWtocmFiQzZCaGR5ZUNXRmdETHUzWUpVNUwrd3R5anZDVmhqNU9sbUw0djdkdEowM0Jtdlozc0NJZ0tnTWlVa08zUGZBNE5CMENkMXhibEpLWG9mSzlqbVg1TkhjYzFwaWZkdXlhbU1FUW1kNjJmNXBDcG43dkZILzNJbkppelVmOW14RHBpc0d5MUc5S1JMcFByRHVSVzBiOGtrZDNmZ21BM1hVcmViZmtiNXlmOVcrR2s0bUlpSWhwMlRGNTNESCs3N3hmK2d5dkYvNGV2OTJFZzgxN3BVK3hzV281Tnd6N01hTVR6ellkVStTTVhacnpkUklqTWxoZHNZVGFscmJYbi9NYnRwRGZzSVVsK1E4eE1ma0NacVF2WkV6UzJWckdUVVJFdW95S2NzSk1ZVWtaVzNiczRjQ2hJdE5ScEF0VVZ0Znk3c2RyV2JsdUUyUHpoak5oekVoaVkwN2VmbEVrWERqKzhIaUQzeWwvQXl2M1ZyQWlzQVpjaWxPOCtQUVhIY1hLdVBpb3VkN3FYSWprR1JCNW1xNWJWZ1RXcUIrZWZpN1g0WTQxVVFPd1J2LzR0TU9kMG1WUXN6cTBVN3NSMGk4S2JhZk1PWDZ3dnd4bjN5UEhINjlaaTFQdzlPbXpuWW9yQnFJR2hETFZmZEt1UzZ6azZXMDczcTNZSDg4N3N3emh6aDhHaFhRaVBlem9wYXRpanhSZ2lvaDBveEVKMDVpZmZSdHZGVDhCd0xMQzN6QTY2V3l5WS9JTUp4TVJFUkhUTEZ6TXk3eVpzMUl1NFI4SDcyOWQ5cksycFpRLzdycWR5U21YY00yUTd4UHZTVFdjVktUemtpT3orTXpBYjNIcHdLK3p2ZlpEVnBXL3hMYWE5N0VKQWhCMFd0aFl2WnlOMWN1MXZKV0lpSFFwRmVXRWdXRFFadWZlQTJ6WnNZZnEyanJUY2FRYk5QdjhiTml5ZzQxYmR6SnM4RUFtamMwak0wTkxIRWdZQzRkT09ZQlQ5R0tvS0Fld0J0N1U4YUtjbkd2YjVpcDVwVk1acklHZlAvNWcwaFJvTGdGZmNXamZGWWsxOUp2dG56UWl0WDNqbS9KeERoZmwyQVZQNHdvMjRmakx3RjhKL2txczdHc2dlU1lBenE2ZmRyeVRVSHZaVFRpN2ZuTDZjVWM3YXVrcXAzWmRGd2NLUDQ2dkRQWDRFT21ZeHNCUlJUbnVKSU5KUktRL3VTem42Mnl2L1lEQ3hoMEVuUUIvM2ZQL3VHUDhDMXFXUWtSRVJBQklqc3prdHJ4SDJWaTluSmZ6SDhUYlVnSEF4dXJsek11NlJVVTVFaFpjdUJtZk5JL3hTZk9vRDFTeG92d2ZyQ2hmVEkyL3BIWE0wY3RiNWNhTzU5YTgzNUFVTWNCZ2FoRVI2Y3RVbE5PSEJXMmJyVHYyc0dITERwcDlmdE54cEFjNGpzTytnd1hzTzFqQWdQUlU1a3liUk5hQTlOTmZLTkxYaEVsUkRqV3JvWEVQeEk2RXRQTWdkZ1EwN20zZnRhbHpJWHBRYUx1NUNLbys2UGo5M2ZGWTJWY2ZleXcrRDllTWw4RlhqcjFtUVdqdW5sRDZLbmJwcTIzNzBZUGF1dTNVZllKVCtPeUpyM1BzN3M5MkF0WlJSVG5VckRXU29VOEpsKzlaa1I3VUdHZ3Jwby8xcUNoSFJIcUd5L0x3cFJFUDg5RFdSZmp0SnNwOUIzazUvMEUrTi9UMFhSQkZSRVNrLzVpY2NnbGpFdWZ3YXNHdldWSCtJdWRrZkk0aGNaTk14eExwY3ZHZVZDN08vaHJ6czcvS25ycFZyS3g0aVUzVi95TG90TFNPcWZZWGt4Q2hoNlJGUktUelZKVFRCOW0ydy9ZOSsxaS9hVHVOVGMybTQ0Z2haUlZWTEgzelhRWmxaekpyNmtUU1U1Tk5SeExwT2xiNHJOZnJISHdDYSt6UEFRdHIrTGR4dHZ4SHU2NXpEZnRHMnh5RlR3Tk9oKzl0NVZ3TDdyaGpEMFlQQWl5SWpjYzE4MVhzMVF1Z3VRRDdyU0VkbnYrRTk4eGFpRFhoTjZjZk4rb0g0SW9Dd041K044ZDhma2VXeVFKd0FsaURic0VhMDhGT055ZGorN0RmSG5XYWNCNUluTmdXUVoxeTJxSGpYNThpL2QzUm5YSmkzRnErU2tSNlRtclVJSzRmZWk5UDc3c2JnRlVWTHpNMjZWd21wVng4bWl0RlJFU2tQNGwySjNEZGtIdVpubllsT2JHalRjY1I2VllXRm5tSnM4bExuRTFUc0k3VkZVdFpXYjZZMHVaOVRFMzdMQzdjcGlPS2lFZ2ZwcUtjUHNSeFlQZStnNnpkdEJWdmZhUHBPTkpMRkJTWFVyQ3NsS0c1T2N5Y01vR1VKTDJwSTJFZ01oMGE5NXRPMFNXY2dtZXdSdjRYUktSaDVWeUhzKzgzcCsrV2t6QVIwaThLYmR2Tk9BZi9weE4zdHJBR2Z5VzBXYk82ZFprb3FqNkFvQTh5TG9hWUliaG12WXE5Nmtwb0x1akVQVTdBYmtmbnR1UVpXTm1ocGJtY29oZEMrWTUydUZnbk5KOFAzREhIRnhkMWx0V09YMzNpUmh5VHdUWDZ4OTNXc2NjSjFPRnN1cjFiNXU1UmtlcmFKdEpSamNHamxxOVNweHdSNldGVFV5OW5lKzJIckt0Y0JzQnorKzloY054RWtpT3pEQ2NURVJHUjNtWlkvQlRURVVSNlZJdzdrWG1aTnpNdjgyYjIxYThuTWVMVXIzc3R5Zjg1WTVQUFkzVGkyVDJVVUVSRStob1Y1ZlFSK1lVbGZMeG1JN1hlZXROUnBKYzZjS2lJQTRlS0dEa3NsOWxUSnhFWEcyTTZra2puUldhWVR0QjE3R2FjZmIvQkduMC9XQkc0eGp5QXZmN0dVMTdpR25NL1lBR2hvaDVhS2p0OFd5dHJBY1NQQ2MxUitDeldrYUljTzRDOThVdTRwdjhEVXVaQWRDNnVtVXRDaFRtKzRnN2ZwK1BCM0xqRy9SS3dJT0RGMlhXQ3BSSmNFVzNiZGt1b0tBY2dXSSt6NDRkdFV3MzdWbWhwc0xMWGNNcVhodzZtbkkyVmN6MzRTbkQyUE5nMk51TVNHUERaZG1hTU9IWS9mWDc3cnVzRXF5ay9QSHJNcUNoSHBNT083cFNqb2h3Uk1lRzZJZmV5Mzd1UktuOGhQcnVSdis2OWcyK1BmUXFMOE9sYUtTSWlJdDN2L2RLbktXcmF4Vlc1M3lOV1hVQWx6QXlQbjNySzgva05tM20vN0JuZUwzdUcxTWlCek1xNG10bnAxNUJ3bWtJZUVSSHBYMVNVMDhzMSsveDh1SG9EZXc4Y01oMUYrb2c5K3c5eDRGQVJNNmRNWk1Mb2tWaVc2VVFpSFdkRnBvZEhvY0poenNFL2g3cld4QXlHakl1eHNxL0JLWDdwaEdPdDdFV1FlbDVvSjFpUHMvY1huYmlqaFRYaWU2Rk5meGxPK2Y5eHpJOEN1eGw3L2VkeHpWb0c4ZU1nWm1pb01PZmpDeURZdlozWXJHSC9BUW5qQVhEMi9EZjRTbzhmNUdsN0FjY0plTEVpRHUvYmZweUNwOXZteXJrT1lrZmkxRzVzUFc1WkhzaTVIbHBxamhsTDVBQ3M5aGJsOUtSZ2VCVGJXbEVEVEVjUTZYUG1aOS9HN0l4RjFMZFVFZFZWM2NCRVJEb2cwaFhETFNNZTRwSHROd0VRZEZwb0ROUVI1OUhTeUNJaUl0SSt0UzJsTEN2NERTMk9qMjAxNzdOdzhIOHlOZlZ5MDdGRWVzeks4cmJYZUt2OGhieGUrSHZlS0h5TWNVbm5NU3ZqR3NZbHo5WFNWeUlpb3FLYzNtem4zZ09zV1BzSlBuK0w2U2pTeHdRQ1FUNWVzNUdkZS9aendUa3pTRXZSaTZyU3g0UmIxdzNIajczOUxseFRud1hBR3ZjTG5PcFYwRng0N0xpb0xLeXhQMis3Yk8rdndGL1I0ZHRaT2RlMWRjbkovNTlRdDVsUEMzaXgxMzRPMTV6bEVEa0FaLytqM1Y2UVErTGswRkplQUhVYmNRNysrZGp6N25od2VZN3RsTlJTQ1RFRHV6ZlhwM20zWXI4MXBQdm1UejBQMTlUREJVT0I4Q2pLQ2J2dldaRWVFdTlKSmQ2VGFqcUdpUFJqZytNbTh0bUIvMDVqb0phcmNyOTN5ckdGalRzb2F0cEpsYStJR2VsWGtSclp3NytqaVlpSVNLK3p1ZnB0V2h3ZkFQV0JLcDdlZHpkcktsN2grcUUvSWlVeXgzQTZrZTUzU2M3WFNJaElaM1hGRW1wYlFnOGZPdGhzclgyUHJiWHZrUmlSd2N6MEJjekp1RmJmRXlJaS9aaUtjbnFoK29aRzN2bG9EVVdsNWFhalNCOVhXVjNMNG1Wdk1YSHNLR2FjTlI2UFJ4WFowa2VFNHh2ODVjdHhpaGVIT3VGNGtuQk5mUnA3MWVWdGhUQldKSzdKZjRXSXcwVjBkUnREaFRJZDVVbkNHbjE0U2FoZ0kwNytYNENUdE16eUZXT3Z1d0dpc3FIaXJZN2ZxeU9pTWtPRktFZVdobkljWE5PZWhZZzBpRXdML1oyN1kwT0ZTQTE3MnE3elYzVnZyaE55SU5qUWZkTzdqdnBaSFBCMjMzMTZVamd0T1NjaUl0TFB6TSsrclYzajNpejZBMXRxM2dFZ0pUS0htZWtxeWhFUkVlbnZ6aDF3STFreEkzait3SDFVK1FvQTJGbTNnZ2MzTCtEU2dWL24vS3gvVTVjUUNXdkprVmw4WnVBM3VYVGc3ZXlvL1lpVjVZdlpWdk0rTmtFQTZscktlYXY0ejd4Vi9HZnlFbWN6Ty8wYUpxWE14MjNwN1ZrUmtmNUVQL1Y3RWNkeCtHVGJMdForc3BWZzBEWWRSOEtFNDhDbWJidlluMS9BWlJlY1EycHlrdWxJSXFjWGprVTVnTFB0djdCU1prSjBMaVJNeEhYV243QTNmQkdjSU5iRTMwSHk5TkRBWUFQMnBtOEFIZiszd0JwOWIydUJoSFBvcjlCU0RSR242TUxnM1FyZXJWaURic0VhODVOT2ZGYWZEbkNTWHkwaU15QXFxMjAvYWNxSnh6VWZndWlqbmhvNTBmSldmWnpsam0vZGRscHFEU2JwT2xhVWluSkVSRVRDWFU3czZOYWluQ3AvNFdsR2k0aUlTSDh4TW1FbWQwMVl3cHRGZitDZGtyOWhPd0ZhSEIvL0xIaUVkWlhMdUdIWS9lVEdqamNkVTZSYnVYQXpMbWt1NDVMbTRtMnBZRlhGeTZ5cWVKbkt3OFZxQUx2clZySzdiaVV4N2tTbXBWM09aUU8vUWF4Yjc5ZUlpUFFIS3NycEpScWJtbm5qblk4b3I2dzJIVVhDbExlK2taZVcvWXR6WjAxaHpNaGhwdU9JbkpLVk1CN0hkSWp1RUtqRjNuZ3JybG5Md0lxRWpNdHduZlVFVHFBKzFFSG5NR2ZMdDZGaFZ5ZHU0TUxLV25qNFhuVTQreDd1d0tVUjRJN3J4RDNieWJzTmd2V2hlL2pMb2JrWWZHVTR2bEx3bDRHdkRQemxPRlVmdFhYNjhaZUZyZ2szbm9TMjdVQjRGT1dRTU01MEFoRVJFUkVSRVJFeHhHTkZjdm5BYnpNMTliTTh2LzhlRGpWdUE2QzRhVGVQYlBzODV3eTRnY3NIL1FkUnJtNTg3VW1rbDBpSVNHZCs5bTFjbFAwVjluaFhzN0o4TVp1cS8wWFFhUUdnS1ZqSDZvb2xYSlY3aCtHa0lpTFNVMVNVMHdzVWw1YXovTDBWTlB2OHBxTkltQXZhTnUrdFdFZGhTUmxUSjR3bEpUblJkQ1NSRTRzZkhlcVc0Njh3bmFUcjFXN0EyZklkckltUGhmWXpyenhtY1Nsbno0TTRKVXM2T2JrZFdpSXI5OWJRTWxBdE5lMiswcW5iQWdmLzJNbjd0ckhpOGlEOXdoTm1zeitZRS9vN1Bmdy9vQ2VmWTFSb28zSC9zU2NpVW5ITlA5aTI3NDRKalIvNVBhemgzejU4OGVGZmJlSkhIVHZXRlhHaU94MWJJTk9kSEx1dHdNaHoxTS9lY09pVUU1VU5zU05OcHhBUkVaRnVOakpoQnN0NUhJQzkzaldHMDRpSWlFaHZsQjJUeDNmR1BjZEhaYyt6ck9DMytPd0dIQncrTEh1T3pkVnZjOTNRZXhpWE5OZDBUSkVlWVdHUmx6Q0x2SVJaaHd0eGxyS3EvQ1ZLbXZjeU5lMXlQRmFrNllnaUl0SkRWSlJqMk1ZdE8xbTFZYlBwR05MUDdObC9pRDM3RDNIUmViTVlPVFRYZEJ5UkU3TFNMOElwK3J2cEdOM0NLWG9CRWlkaERibjlVOGVmeDluN3l6T2IrOURmc0pLbTRSeDh2R01YMXF6Q3FWbDFSdmNHSVBzNnJCTVc1UUMrNHROZmIwVkF3aGdBSE8vMjQ4K2ZxSnVQRlFudVQvOVByT3Ywblg5aUJ1R2F1K0gwbWJxQ3Z3ejduY1BkWkNLUzI0NjNWUFhNL2J2UlNmKytSVVJFcEU5cmNYejhYOUVmbVo5OUc1R3VHTk54UkVSRXBJK3dzRGgzd0kxTVNwblBpd2NmYUYzK3NyYWxsRC92L2hZVGt5OWswWkFma0JpaHBiQ2wvNGh4SnpJdjgyYm1aZDdNd1laTnhMcFAvY0QwcXdXL0ppOXhKbU1TeittaGhDSWkwcDFVbEdPSXY2V0Z0OTVmeGFHaUV0TlJwQi83MXdlcmFHaHM0cXh4bzB4SEVUbGUrdmtRcGtVNVZ1NlhzQWJkZlB6eHpLdWdiak5PL3AvQkNYWnVjdTlXN1BVM2RmNTYwNUtudzVFM2ZXclhIWHN1NE1YKzVNdXR1NjdSOTBIOE9KeWl2K01VTHdiQXlyZ1lhL0J0MEh3SWUydGJDMWdyZXhGV3p1ZTZQWDY3UkthMmJiZUV3YktWNmVlYlRpRFNKNzFUOGlSeG5sU1NJek1abFRqYmRCd1JrV01VTiszbXlUM2ZwY0tYajdlbGtzOE4vVEdwVVRtdDV3c2JPN1BVcW9pSWlQUW5pUkVaM0RyeU4yeXJmWisvSDdnUGIwdW9JL2JtbXJlWm0zbXppbktrM3hvU04rbVU1eXQ5QmJ4VDhpVHZsRHhKU21RT3M5S3ZaazdHSWhJaTBuc29vWWlJZERVVjVSalE3UFB6eXB2dlVGM3JOUjFGaEpYck50SFUxTXpzYWFmK1JWQ2twMWxwNStPWUR0SFZrbWZnR3ZNelNKclNkc3dKZ09VaTFOa2xGbXZNVDdFRzNZSzk2eWRRL2tibjd1UHJnd1dmRWFrUWw0ZVZlMHZySWFmbVUwVTVUZ3RVdk4yMmYyVEpxb2E5YmNkakJvZitERFFjT3paeDh2SDNERFRnRlArakM4SzNRMHRkNjZZVmtkSzY3ZmpEb1ZQT1JhWWppUFE1OVlFcVhpMzROUUJ4bm1SK012bDl3NGxFUkk1VjNueUFDbDgrQUtzcVhtWnMwcmxNU3JtNDlYeHpVSzluaUlpSVNQdU1TNXJMOXllK3lyS0MzL0pSMmZQTVRGL0lpSVJwcG1PSjlGcXJLbDVxM2E3MkYvRkcwYU84V2ZRSHhpYWR5K3lNUll4TG5vc0x0OEdFSWlMU1VTcks2V0ZOelQ2V3Z2RU90ZDU2MDFGRVduMnliUmVCWUpCelowNDUvV0NSTTJRN0FXcGFTcW4yRlZQdFAvSlJRczNoL2RxV2NuNDY1VU9zeUF5SUh3ZjEyMHhIUG5PSlorRWE4VDBZOEpsamp6Y2R3UDdrYStDT3d6WHBNWWpLQ2gyUEg0MXI2dE5ROXduT2djZHdTcGFHaW5mNk9uY2N4QTZGMk9GWWNTTWdiaVJXYk9oUGppcFVBYUM1RUJxNitRbnNsaXFjVFYvdjNudWNTTlNBdG0xL1djL2Z2eXNsVGdMUHFkdnRpc2p4R2dPMXJkdXg3aVNEU1VTa3Yyc0sxdkhvamk4ekwrc0x6RWhiMEhwOFVzckZURXU3bkhXVnl3QjRidjg5REk2YlNMUTdudVpnZmV1MU1hZHB1eThpSWlJQ0VPV0s0NXJCZHpNdDdYSUdSQTgxSFVla1Z4c1NmeFo1Q2JQWTdWM1Zlc3pCWmx2dCsyeXJmWitFaVBUVzdqa3BrVG1ubUVsRVJIb0xGZVgwb1BxR1JsNVovaTdlK2tiVFVVU09zM1huWG16Yi92L3MzWFY4SEllWi8vSFA3SzUyeGJCaXNtUkpsbGxtakIzbTVCeHMwNVR1MTZaM0tkMWRJYjIwZlRWdEN0ZkxwWmhlZTZVcjVKSTJhY2lRaGh4d0RESEpNWU5raXhsV1dta2xyWlptNXZmSDJySVZnY1VqZU42dmwxN2VIZHJ2eXBZc3pUenpQRnk1VnU1U0VHT2pxSDBQemQ0cW5MNTYycnoxdFBrYmFmWFc0ZkkzWDNiZlRuOExVU0VKS0NuL2dGNHloWXR5RXE3SGxQMDVpTCtxOTNJOWdGNzVXL1J6ajRIV0RZQzJaejNLM08raFpId01VSUxiUlM5QktmZ3R5dHp2b3RjK2cxN3pOSFJYVHV4N0dCTUtwaXNQUVZqV2tQZlFtMGJZSldpeVU4d1FOdnZpYysvbHZ4NG1NeVhwVnFNakNERWw5U3JLc1VoUmpoRENPQ2VjTzZqckx1YVo4a2ZZWFBVNFZ5Vi9uQ3VUUDBhWU9ab1BaWDJiOG82anRQcHE4V3B1L2x6NlZkTEQ1MUxhRWV4bVdPc3VKaTlxbGNIdlFBZ2hoQkJUeWVYRzlnZ2hZR0hNVlN5TXVZcDJmeE1ISFZzb2RHekY0YTN1V2QvaGQvQlcvZTk1cS83MzVFV3RabDNpUFJURVhZOVpDVEV3dFJCQ2lNRklVYzRFNmVqc1lzdnJPM0IzZTR5T0lzU0F6cHdyUjFVMXJybENUcXlLd2JYNmFrSFhzZHN5QnR6bXVjcnYwdVpySE9IeDY0SkZPWm4vaUY3Nk05QjlJNDA2OFd3cEtHbjNvV1I4SE1KbjkxM2YvQ1phOGJlaDYxenY1UUVYK3Frdm9kYzhpV25lNGZtT3pBQUFJQUJKUkVGVWYwRHM2dDdIelBreVNzNlhvYTBRdmY0bDlNYS9nN2QrZk4vTG1OR0RuVzgrV0pUanFZUDI5OUhiRDZPM3ZZOHA5NnM5QlV4NjR6WURjazZBcEZzaEpEYjRXSFVIUHk5VGxSS0NNdXN6UnFjUVlrcnFVaTh0eXBFdUUwSUk0K3hxZktybnNVZnQ0STI2WC9ORzNhOVpGWDhITjZWL2xrL2wvWlNmbmY0b0dpcFZYU2V3MitST1hDR0VFRUtNbjczTnoxSFJlWXc3TWg4aXdoSjMrUjJFbU1aaVFwSzRJZldmdVNIMW55bnJQTXlCNXMwY2MyN0hkLzRtVDRDU2pvT1VkQndrMUJ6Snl2aC80T2IwejB0SFhpR0VtSVNrS0djQ3RIZDBzdVgxSFhnOFhxT2pDSEZaWjhzcVVUV042emFzUmxFVW8rTUlBN2hWRjIyKytrdkdTelVFbi92cWNYb2JjUG1iMGRGWUVuY2ovNWo3NHdHUEUydE5HYkFvSjlKaUo4NmFRcXcxbFRoYktuSFcxRjdQb3l6eHdRMnRTU2hwZDZQWFBqc2ViM1hzV0tKUWttOURTYjBIN0ZjR3U2RjhVTXN1dEpMSG9PM2c0TWRxUDRKMjRGWkl2QUZUN3I5RHpBZkd5c1d1UW9sZGhUTC9oK0E2aXQ3MEJycmpiV2cvQ3VnamlxOFUvSHBFKy9WN3JBRzY0ZWlPZDFFVU0zcGJJWHJiSVdnN0JONkdpeHZFcnJuWVVhanJMTFMrTjJhWnhsMW9PcGhDd2Q4Qy9uYjYvM3RRVUZJMm9TejgyY1ZGclhzRzJIWnFVTkkrZExIQVNBZ3hMSmQyeWdtVGsyVkNDQU45WWQ0Zk9lall5cTdHcDNINkxoWjhGN1pzcGJCbEs3bFJLMW1aOEE4Y2RHd0JvTlZUMTlQVXNhU2pVRHJsQ0NHRUVHTE1kQVJhMkZiOUUzeGFOMmZhZDdNcDh5Rld4Vzh5T3BZUWswSk81SEp5SXBkemIvYTNPTjc2RmdkYnRsTGlPb0IrL3R5aVIrM2tvR01MdDJkOHllQ2tRZ2doK2lORk9lUE02L094N1kxM3BTQkhUQ21sRmRXRTJxeHNXTDNzOGh1TEthM1pXOG1PaGlkcDg5YlQ2cXVqemRmUXE5SitNSmVldE8vUC9KZ05KTnF5enhmZHBHQzNwUk1ia2t6aU1PZEdLN1AvZGRJVzVTanBIME5KMlFUeEcwR3g5dDFBVjZIcE5iVHlKNkQ5eVBBTzN2d21Xdk9iWUw4UzArd3ZRTUsxOUZ3QkNiNDZSQzlEaVY2R2t2ZDE5RE1QbzFmOVlXVHZJL1ZESTlwdk9QU3luNktYL2JUL2xlWklUSXQvY1hIYnl0K05mWUN3OVBNSFY4ZjgwRXJLSFNoenYzZittUllzek5HOG9Qbk9kM2xTSURRTlRHRzk5dE1xZmpYbVdTYVNNdnRmakk0Z3hKVFZlM3lWZE1vUlFoZ256QnpOVmNtZjRLcmtUM0RRc1pYQ2xpMDk0NmtBU2pzT1VkcHhDTE5pUmRXOTZBb295TTBiUWdnaGhCaDdwNXc3ZXM1TGRnWGFlS2I4V3hRNnRuRmY5cVBFRDlLdFc0aVpKRVN4c1NMK05sYkUzOVpudk5VeSt5MVlQM0QrVVFnaHhPUWdSVG5qU05maGpSMTdaV1NWbUpKT0ZaZVNscHhJVHBiOHdqUFZkS3N1bkw0RzJuMU50SHBybUIrelljQXhVejdWemY3bUY0YjlHdUhtR0NJc2c5L1pmMFBxZzhNK2JyOGk4c0crRVZwM2o4M3h4cEkxQVJLdTY3dmMzNEplODlkZ2tZeW5ablN2MGJvTHJYVVhoT2VnelBvMFN0cUhJY1RlYXhPOTd0a1JGK1FBb0hhTkx1T2xGQXVZYk1QYkpmZXJFSjRiZk9JdVJhOTVla2o3NmUzSFVEUVZ1cXN1THVzNEExVi9RSWt1UU1sOUtGZ1lZMHRDU2Z0SWNBTnYzYkN5RFNsSHgrbExMazJaSU9UeTdaWDFjeitZV3QyQVBpaitTb2lZWTNRS0lhWXNkOERWOHpqOE12K2ZDaUhFUkZtZGNBZXJFKzZncEtPUVFzZFdDbHN1amhOVnp4Y2FYMXFPNHh5SG42dUVFRUlJTVhPdFRieVhwTERaUEZ2K0hSemU0TG1la282RC9OZkpPN2t4N2JOY2svTC9NQ3R5U1V1SUN6NDQzaXJTWWg5MCsrUE9OOG1MWGtPNFdXNE9Fa0tJaVNZL3dZeWp3cU1ucVc5eUdCMURpQkhiOFY0aGNiRXh4TVZFR1IxRm5LZWgwdTVyN0JrbDVmVFZYeHd0NVd2QTZhM0hxL1V1c1BoNHpuOE9XSlFUYTAzdHM4eXNoRndjSldWTkpjNldRcHcxdGVlNTNaYUdwYit1TU9QSWxQMGcyaVFzeXRITG4wQ0pYUUZKdHdJNnRPNUdyL2tMZXNQTDV6dWtqQ0YzR1hyUnQ5Q0x2eGNjbFpWK0g4UmZEWjFuMEU5OWRWU0gxdDdxZitUVVNDaXBIeHIyT0N5OTZnOG9tWjhFU3d4YTBTT2dCNGEyWC9HMyt3NS9hanVBM25ZQTVuNFBKZS9yZmZkcDJOWm4yYWgxblFOL0c1aER6eGNrRFhEM2VNQUZyWHZRS240RHpyMWpuMk1DbWJJL2IzUUVJYWEwYmxXS2NvUVFrMWRlMUNyeW9sWnhVL3JuZUtQMjE1eG9ld2VQMnRsbnU1cnUwd2FrRTBJSUljUjBsaE81Z29jWGJXWjczZTk0cCtFUHFIcUFnTzdqMWRwZmNLamxaVDZXODBNeXd4Y2FIVk9JU1NjbmN2bWc2MTMrWnA0c2ZRaVRZbVpoN05Xc1NyaUQrVEViTUdHZW9JUkNDREd6U1ZIT09LbXFyZWZJeVNLall3Z3hLZ0ZWNWZVZGU3ajM5aHNJc2NpM0N5TzlWZjk3M212NkcrMytwbUh2Ni9RMkRMZ3V3aExMcHN5SGlMV21ZRDlmZEJNVmtqQ2FxT01qOFNZSXk0THVTcU9UOUtHZCtDSks1aitpMTc4RW50cnhmMEhkaDk2d0diMWhjN0JUajJJSmprb2FkQjhWdlBYbmQ1K0V4YUtlR3ZUaTcwQjBBVFJ2SDV0anVrNkFyemxZNEtONXdkdUkzdncyZXZsL2o4M3hMK1dwUlhzbjcrSnp4UW9tSzVnc2dCa1VFNmpkME0vRnJDa3BQSy8vRGxGQ2lDRzdkSHhWaEZtS2NvUVFrNVBkbXM3OXMzL0FuYXFMblkxUFUralkyalBDTmkwc240MUpIek00SWJSNXdPWFI2ZmJyK0RWUXozOEVOUDM4bjZEcTUvODh2MHpWQUFYTUNsaE1ZRFlwNS84TWZsaVU0REt6S2JnK3hBeVJWb1VvbTBMVThCcENDaUdFRUdJRXpFb0l0NlIvZ2VYeHQvQnMrYmVwN0RvT1FKT25uSitmL2lqckV6L003Wmxmd21hS01EaXBFRlBIQWNkTDZPaW9lb0RqenJjNDdueUxTSXVkbGZHM3N5N3hYaEpEczQyT0tJUVEwNXFpNjNxZm04ekY2TGc2dW5qKzc5c0pCRlNqb3dneEpySXlVcm41bWl1TWpqRXROSHNyYWZIVzBPS3BwdFZYaDhOVGhjTmJUWWUvaGU4dGZYZkEvVjZyL1JWdjF2OTJ5SzlqdDJVUVp3MTJ1RmxpdjVHRk1WZU5SWHhqTlc5SE8veFJvMU9JOGFSWXg3N0RrQmh6cGxVdmdmMUtvMk1JTWFYOTd1em5LSElGUjlqOTA1eGZNVDltbzhHSmhCQmlhUFkyUDgvaGxsZjQ0cncvajl0cnRIdWd4YTNSMWczdEhwME9iL0RENWRIcDhJTHIvR08zZjl3aURDcktCdEUyaGVqUVlLRk90QTJpUXBXZVpiR2hDa21SQ21FaHh1UVRRZ2docGhNZG5YM05ML0QzbXAvMTZ0d1hFNUxFM1ZuZllIR3MzRFFreEZDY2FkL051NDFQY2M2MXY5LzFHZUVMV0JsL095c1ROc2w0S3lHRUdBZFNsRE1PWG56bExSeXRiVWJIRUdKTWJWaTlqSVZ6YzBkMWpHN1Z4UnQxditHbXRNOFNOazEvc0hPckxscTgxYlI0YW1qeDF1RHdWZ2VMY0x3MXRQa2EwTkVHM1BjSHkvWU0rQVB2ZnNlTFBGZnhYU0RZM1NZNFNpcFlkQk5uVFNYV2R2RjVWRWdDeWtEamM2WTQvZGcvQlR2RUNDRU1NWkx4WkVLSXZuNSs1cU5VZFowRTROL21QMDFXUklIQmlZUVFZdUw0TldqdTFHbnVDbjQ0dXJTZTU0NHVIZDgwdWI4cFBBUVNJeFFTSXhVU0lrdzlqeE1qRk96aEN1YnArU3ViRUVJSU1TNDZBNjI4V1BsRGpqbDdkMWllSDdPUis3SWZKVG9rMGFCa1Frd3RIWDRIQnh5Yk9lallpc05iMVdlOVdiSEllQ3NoaEJnSFVwUXp4azZmTFdQM2djTkd4eEJpeklWWUxIejA3bHNKdFZsSHRIK3R1NGcvbG53SnA2K09SYkhYOE9tOEo4WTQ0ZmhyOWRhQW9tQzNwZys0elRlUHJPOTExOFp3ZkhYQmM2U0h6K3QzWFZmQVNWZWdqYVRRMlNNNjlyVGhkNkx0WGdWK0tYd1VZc0paRXpCdExBUkxsTkZKaEpqeWZuamlOaHplYWdDK3ZtZ2JTZEltV2dneFRibThjTFpabzZ4Vm82eEZvNmxUdzNXWnlhc3pSWHk0UW5LVVFtNjhpYng0RTdueEprSmxhclFRUWdneHFOUHR1M2krNHZ1MCt4dDdsajJZLzF2bVJxOHpNSlVRVTFOWjUyRU9ORy9tbUhNN1BxMjd6L3BJaTUwVjhiZHhmZW8vRVdHSk5TQ2hFRUpNSDFLVU00WThYaC9QYkg0Tm45K2dIc3BDakxPODdFeXUyN2htMlB2dGJIeUtyZFUvNnJYczgzUC9RRjdVcXJHS05tcHV0UjJudHg2bnI1NDJYd05PWC9DeDB4dDg3dkkzbzZPekl2NTJQamI3aHdNZTV5ZW5QMHl0dTZqZmRaRVdlN0N6amUxOGQ1c0xuVzdPUDQrMDJNZnI3VTByZXNNVzlHT2ZNVHFHRURPT2FjV3prSEM5MFRHRW1CYStkV1FEYnRVRndQZVd2aXMvQXdnaHBnVWRxRzdUS1czUktHblJLSFZvT054eXltbW9GQ0E5NW55UlRrS3dVQ2N4UXRycENDR0VFQi9rMDdwNXRmYS8yZDM0VjViSDN6cm91Vm9oeE9YNWRTOG5uRzl4MExHVmM2NEQ2Rno4R2Q2c2hQQWZ5L1pnTllVWm1GQUlJYVkrdVFkbkRMMVhlRlFLY3NTMFZsSlJ6Znc1T2FTbERLMGRhTGZxNHBueVJ6alp0cU5uV2FnNWt2dG4vOERRZ3B4R1R4azdHNTdxS2J4cDh6WDBXd25lbnpaZi9hRHJGOFZlUTNyNFhPeldkR0tzeWRodGFjU0dKSk1vZDhDUEdTWGxUdlM2djBIem0wWkhFV0xtU040a0JUbENqQkZkMTNzS2NnQWl6SEVHcGhGQ2lKSHpxVkRpMERqcjBDaHRDWDVNbDlGVFJ0Q0JtbmFkbW5hVm5XWEJUMlNrRmVZa0JJdDA1aVNZeUxHYmpBMHBoQkJDVEFKV1V4aDNadjQ3SytKdkk5NldhWFFjSWFhOEVNWEdjdnR0TExmZjFtZTgxWXI0VzZVZ1J3Z2h4b0IweWhramRZM052THg5cDlFeGhCaDNVWkVSM0hmSFRaaE5nNThNdkhSYzFRVnBZZmw4ZXM0VGc0NS9HaW0zNnFMTlYwKzdyNWtXYnpVTFk2OG16cHJhNzdZVm5jZjRSZEVuaHYwYUVaWlljaUtYODZtOG40ODJyaGd0WHhQYW5pdkE3elE2aVJEVFg0Z2QwOFo5RUJKdmRCSWhwbzF0MVQrbUk5Q0tUKzNtVTNrL016cU9FRUlNV1htcnp1a21sZE9OR3NYTm10RnhaaHlyR2VZbW1saVFiR0pla3BuTUdPbWtJNFFRUWdnaHhrZFo1MkVpTGZaQlIyNGZkNzVGWHZScXdzM1JFNWhNQ0NHbUh1bVVNMGIyRmg0MU9vSVFFNktqczR2aWtnb1c1T2NNdUUxLzQ2cXVUUG9ZZDg1NmVFU3ZxYUVHUjBwNUcyaTdNRmJLVjQvVDEwRGIrWkZUWHMzZGE1L29rTVFCaTNMaWJDbDlsbGtVNnlYanBGS0l0UVpIU2dVL1VyRGIwakVySVNQS0w4YUJOUW5Uc3FmUURtNEM1R0tBRU9QSGhHbjVVMUtRSThRWTI1VDVrTkVSaEJCaVNCbzdkYzQwYVp4dVZEblRxTkVkTURyUnpPWlQ0VVNEeG9rR0RRZ1FhWVg1U1daaXc2QWcxVXgrb2dtejFPa0lJWVFRQUJ4MGJLSFl0WSs3WjMyZENJdDBLQlZpdUhJaWx3KzYzdVZ2NXNuU3IySlN6Q3lJdVlyVkNYY3dQM1lqSnN3VGxGQUlJYVlPS2NvWkE0M05MYlE0MjQyT0ljU0VPWGFxdU4raW5NSEdWUzJPdlhiWXIvTjYzZit3di9sRlhQN21ZZS9iNW04Y2NGMU1TREtiTWg4aXpwcENuRFdOT0ZzcVVSYTU0RHpseEsxRldmQVkrdWwvTnpxSkVOT1dzdUF4aUYxamRBd2hoQkJDVEJDM0gwNDNxcHhxMURqVHFPRndTM1BseWF6VEI0VTF3VkZYYjU1VENiWEF3bVFUUzlMTUZLU2FpYlFhSEZBSUlZUXdTRmVnalMzVmorTlJPeWxxZjQ5Tm1WOWhUY0xkUnNjU1lsbzU2TmlDam82cUJ6alI5alluMnQ0bTBtSm5SZnh0ckUyOGgrVFFnVy9zRmtLSW1VYUtjc2JBOFRQbmpJNGd4SVJ5ZFhaUlhkZElabHB5ejdMTGphdHE5emZoOU5iajlOWFI2cXZINmEzRG8zYng4WnovSFBCMS9KcDNXQVU1ZGxzRzl2UGRiUzczQTkvVnlaOGM4bkhGNUtWa2ZocGNKOUZyL3Mvb0tFSk1PMHJHeDROZlkwSUlJWVNZMXJ3Qk9GU2pzcjlLcGFoSlE4cHdwaTVQQU42djFYaS9Wa1BCei93a0UrdXl6YXhJTjJPVkc1YUZFRUxNSUNmYmR1QlJPNEhnamFSL3EzaVVRc2ZMM0RmN1VSSnRXUWFuRTJKNlNBK2ZSMjdVQ2tvNzN1OVoxaGxvWldmalUreHNmSXFNOEFXc2pMK2RsUW1iWkx5VkVHTEdVM1JkbC9NdG85RGw3dWJwRjE4eE9zYVFLQXBNMU45MmdqMFdSMnZic1BhSmpZbENVUlM2M04zNGZQNXhTaWJHU21aYUNyZGV0d0dBZHh1ZVpGdk5UM3F0VHduTklUSWtBYWV2ampaZkE2cmVmNS96SDYwNGpGbnB2ejV3VDlNenZGUVZMTnFKc01UMWpKS0tzNllTYTd2NE9NNmFTbFJJd2hpK096R2w2R3B3akZYYkFhT1RDREY5eEs3R3RQcGxVT1RxalJCQ0NERWRxVHFjcU5mWVg2VnlyRTdGTHhOaHB6V2JHWlpubUZtZlpXWmVrZ21aY0NXRUVHSW1xT3c2empQbGo5RGtLZTlaWmxaQ3VDSDFuN2d1OVFITVNvaUI2WVNZUGxxOE5leHJmb0dEamkxMEJscjdyRGNyRmhsdkpZU1k4YVFvWjVRT0hEbkIwWlBGUnNjWVZGUkVPQnZYcnNEajhmTE9ld2N2dTMxK1RoWkxGODNsNEpHVFZGVFhYWGI3RDRxTmllSytUVGZSNXVyZ25UMEhhVzV4RG1tL0IrNi9DNHZGek01OTcxTlVVbjc1SFlDNG1HaDBkTnJhTzRhZGN5eVlUU2Fpb3lNQmNMYTVETWxncFB2dnZJV0FyWTNIVG00aW9GMG9wTkxSQVdXSXAvbStWZkFhZG10NnYrczZBNjI0QXk2U1FyUEhKckNZdnZ4T3RMMVhnV2Y0MzdPRUVCOFFtb1pwL1M0SWlUVTZpUkJDQ0NIR2tBNmNjMmdjcUZJNVZLM1NKZmZDekVoeFliQjJsb1VOczgwa1IwcDVqaEJDaU9sTjFRTzhYZjhIM3F6L0hhcCs4WWVmcE5EWjNELzcrMlJGRkJpWVRvanA1MFRiTyt4cmVwNGkxM3Y5cnI4dzN1cjYxTThRWVltYjRIUkNDR0VjR1Y4MVNxZUx5NHlPY0ZrSjhYRTlZNFk2dTl3Y1BIcHl3RzJ0SVJiV3JpZ2dMTlRHbXVXTHFhbHJKS0NxdzNxOWd2bjVBSVRhYk9OYUxCTVdhdVBXNnpZUWFyT3g1K0JoaWtzcisyd1RIUldCU1RHTityVUNxa3BubDd2UDh0aVlLTzY5L1FZQS92VHNWbnoraXovWVd5eG13c05DUi95YW1xYjMrNXFUeWZFelo5bXdlaG5aRVVzcDZTZ0U2R2wxcnFQM0tzeXhtY0tKczZVUlowM0ZiazNEYmtzajFwcEtoR1hnaTc2UkZqdVJGdnQ0dmdVeFhZVEVZVnExQmUzQTdlQnJNanFORUZPWE5RblRxaTFTa0NPRUVFSk1JMTArMkYwZVlGZVpTbE9YM0pjMTB6bTc0YlhpQUs4VkI4aXhtN2c2MTh5cVRETWhvejkxSW9RUVFrdzZac1hDaldrUHNpeitadjVXL2gzS09nOEQwT1FwNTRrekgyZHQ0cjFzeXZneW9lWW9nNU1LTVQwc2pyMld4YkhYMHU1dlpIL3pTeHh3YktiTjE5Q3p2alBReXU2bVo3Z2g3VUVEVXdvaHhNU1RvcHhScUt5cDcxV0VNVm1WVjlWeS9QUlpDaGJrczJ6eFBKcGFXZ2ZzZ0xOcTZTTENRbTJvcXNaYnUvWVB1eUFuTk5SR2ZrNXdKdXZSazBYNEEvMlBMQm9MRWVGaG1Fd21MQll6VjY5ZlJYcEtNcnNPdkU4Z2NESHpYYmRjUjZqTk91clhhbTV4OHRLcmJ3OXJuMWxwS2R4dzFib1J2NmF6dllQbnRyMHg0djBuUW1sRk5SdFdMOFBwdS9qdjZkSkNuTlN3T2F4T3VKTlZDWGZJekZBeC9zSnpNSzM1TzlyK1c4RGZZblFhSWFZZWF4S21OWCtIOEJ5amt3Z2hoQkJpREJRM2Erd3NVM20vUmtXVldoelJqN0pXamJKV2pXZVArbG1mYmVicUhBc3BVZEk5UndnaHhQU1RhTXZpaS9QK3pBSEhabDZ1L2dsdU5kajFmbi96QzV4eTd1Q3VXVjlucWYwbWcxTUtNWDNFaENSelU5cm51REh0UVlyYjk3S3YrVVZPdGU5RTB3TXNpTmtvMTR1RUVET08rZEZISDMzVTZCQlQxYkZUeFRoYTI0eU9NU1MxRFUxa3BLVVFHUjVHUm1veXA0dEwwYlRlUStPVEUrUFp1R1lGaWdMdkZSNmhxclpoZ0tNTmJHWEJBbEtURTNGM2UzaDd6d0dHTXgxdCtlTDVtRXdtS212cWgvUjVkWGQ3T0ZkV1NYSmlQSkVSNGNUSHhaQ2JsVWw5VXpQZEhpOEFTeGZPeFdJWi9YeEtkN2VITStmNmp0UUtEd3RsUVg0dUFFZFBGcU5lOGptTmk0a21OenNUZ0c2UGwwQkFIZElIQk1kaWRYUjJEWG1NbDFFQ3FrcEdhakxYWk4xSFV1aHNhdDFGZU5UT252V2RnVmFLWFhzNTB2bzZDcEFVbGsySXlXWmNZREg5aGNTaEpOMk1YcjhGdEc2ajB3Z3hkWVRFWTFyN3FoVGtDREVCbnF2NExuK3JlSlJDeDFiaWJHa2tobVlaSFVrSU1ZMEVOSGl2UXVVUGhYN2VPS3RTNjlLUmVoeHhPWDROeWxwMTNpbFZLWEZvUk5vVWtpS0hPcFJhQ0NHRW1Eb3l3dWV6SnZFdTJuMU4xSGVmQThDbmRYUE0rU1lWblVmSmkxcE5xRG5TNEpSQ1RCOEtDZ21oczFobXY1bDFTZmNTWVk1bGNkeTF4TnN5QnR6blZQdE9va0xzY2kxSkNER3RTS2VjVWFpc3FUYzZ3cERwdXM3YnUvZHp6UldyMlZ0NHRFOEhHN1BKeE5YclY2SW9VRlpadyttend4L0xGUnBxWStIY1BBQU9IVHVOcWw0c1VGRVVpSWthV2d2SThMQlFZcU1IM3RicjgvVVUzWFI3dkx5OGZTZFhyRjdHZ3Z3Y1lxSWp1ZTM2Sy9uclM2LzI2dkpUWEZyQis4ZE9EL3M5WGFCK29JQnBPQUlCbGY5Ny91VWhiNytpWUQ0cmx5eWNFbDJZQUtyckdraEpXc2pxaER0WW5YQUhKUjJGN0dwOG1wTnRPM3EyY2ZycTJGTDlPSy9YL1pyRnNkZHlVL3Buc1Z2VERVd3RwcldJT2NHT09RZHVsNDQ1UWd4RlNMeDB5QkZpQW5VR1ducytBcHJYNkRoQ2lHbWl3d3R2bHdSNHR6UkFwOC9vTkdJcU85MmtjYnJKUjNLa3dnMzVGdFpubWJHTy9sNG5JWVFRWXRLSXNNVHg4WnpIV0p0NE44K1VQNExURjd6T1UremFSMjEzRWJIV1pJTVRDakU5UlZuaXVTNzFnVUczNlFvNCtWUEpsekZob2lEdWV0WW0zazFlMU9vSlNpaUVFT05IaW5KR3lPTzlXQmd5R1gzczdsc0p0ZlZmUlhySFRkZjBYYWlBeFJ3OHk1S1ZrY1lEOTkvVlo1TzloNDcyMnkzbWdtWG51OUswdXpyN2RIaXhXYTNjZDhmUTJqK3VXcnFRVlVzWERyais5Tmt5ZGg4NDNQTmMwM1YySHpoTXU2dUROU3NLZUhmdm9UNWp0M3crUHgxZDdpRzl2dEZDUWtJQThQcW1SbEdPbzlYWjYzbGUxQ3J5b2xiUjZxdGxWOFBUSEd6WjJ0TTl4Nk4yVU5peWxjS1dyZVJHcmVTcTVFK3dLTGFmZjQ5Q2pGYkVIRXdybjBjN2RBLzRuWmZmWG9pWktpUWUwNm9YSUdLTzBVbUVtREhjQVZmUDQzQkxySUZKaEJEVFFVMjd6aXRuQWh5cVVhVWpqaGhUalowNlR4LzI4OXd4UDFmbFdMaDVyb1dZVUtOVENTR0VFR01uTDJvMVgxKzBsZGZyZnMzT2h2K2p3SDQ5QzJPdU1qcVdFRFBhQWNkbU5EMkFCaHh1ZlpYRHJhK1NFcHJMbXNTN1daMXdCMkV5OWtvSU1VVkpVYzRJTlRsYWpZNHdLSXZGTXVLeFRXYXpxZC9sSmxQL3l3R2lveUpZTkMvWUpXZi80ZU05WTZ2c3NkSFlZMk9vcVcvc0djMDBjT1pnWGxYVDBMV0JUeWVxYXYvSE9YN21IQlhWZGJnNnV3WjluZEVJQ2JGdzA5WHJMejYzWFB3U3V2bWE5V2puMzNkcFJUVmU3OGh1VDd6UUpjamQ3UmxGMG9uVDNOSi93WVBkbXM2ZHN4N21wdlRQY2NLNWd6ZnEvcWZucmdPQTBvNURnQzVGT1dMOFJCZGdXcnNkN2RDSG9MdkM2RFJDVEQ1aDJaaFdiNGJRVEtPVENER2p1TlgybnNmaGxoZ0Rrd2docHJLekRvMVhpd0tjYkJoNVYxY2hoc0tud3B2bkFyeFRFbUI5dHBsYjVscElpcFRCVmtJSUlhYUhFRk1vLzVEeFpWYkczMDVraU4zb09FTE1lS2xoK2VSR3JUeC8vU2lvd1ZQSzF1b2ZzYlg2Unl5MTM4U2FoTHVaRzczT3dKUkNDREY4VXBRelFzMHRrN3NvNTRMREo4NXdycXhxVk1lNDY1WnJzVnBEQnQxbTNZb2xtRXdtNmhxYnFhaXU2MW0rY2MxeVVwSVNhSEswOG9kbk5nOTZqQWZ1dnd1THhjeWVBMGY2ZE5vWnF2RXN5SUhnbUsvMGxLUisxNlVtSi9ZOGRyUzIwZFRjLzlnY2s2S1FOM3NXM1I0dlhwOFB2OTlQUU5Xd1dNeGtaNlNSbFpFS1FQTWtML3k2b052anBjdmRUVVI0V0wvcnc4elJBNDYydWpMNUV4TVpWY3hFNGJNeHJYc1Q3ZkRIb2UyQTBXbUVtRHhpMTJCYS9qU0V4Qm1kUklnWnh4MjRwQ2pITEVVNVFvamhxV3JUZWZhb243TU9LY1lSRTB2VllYZTV5cDV5bFN1eXpkeTVLSVJZNlp3amhCQmlta2dOa3c3Q1Frd0c4Mk0yTUQ5bUF5M2VHdlkzdjhCQngxWTZBaGV2dFIxdGZZT2pyVzhRWjAxamJlSmRyRTI0aDZpUUJBTVRDeUhFMEVoUnpnaTFkM1FhSFdGSTNOMGUybHdkb3pyR2hlNHZBOG5PVENNN013MU4xM252NE5HZTVYTm16eUlsS2ZpZjRVaUxiQWFpS0hEMStsVVVsMVpRMTlBOHBzY2VqTS9uNTlXM2QvYzhqNDZNWk1PYVpRQnMzN21QUUNBQUJJdUQ0bVA3djhpaTZUcHJWeFFRRnRyL2VER0ExallYWlpVMVk1aDhmTGs2T2djc3lyblVwYU90RGpxMnNqajIyZ2xJSjJhOGtEaE1xN2Vobi9zQmV2bC9HNTFHQ01NcDJWOUV5WDhFbEpGMTFCTkNqRTUzci9GVjBuWlpDREUwVFYwNkw1MElqcWtTd2tnNnNLZENaWCtWeXZWekxOdzIzMEtZbkYwVVFnZ3h6UjF1ZllVVHpoM2NrL1ZOSWkzU1VVZUk4Ulp2eStDMmpDOXhTOGEvY0twdEovdWJYNkNvL1QzMDgwTjduYjQ2WHF2OUZhL1gvcHA1TWV0Wm0zZ1BDMk92eG9TYzd4UkNURTd5YS9NSWpYUTAwWFFUYXJOeTFkb1ZBQlNkSzhmZEhleVlZZzBKWWUyS0FnRHFteHljT1RlMlJUbXJsaTRpUHllTC9Kd3Npa3NyMkh2b0dENmZmMHhmb3orYXJsTmQxOWp6UEQ3dTRvaXAydm9tZlA2TEdRWXF5Z0dvYjJ3bUl5MEZrMG5CcENpZ0tHaXFSbWVYbStxNkJnNmZMRUxWcHM2ZGo5MGU3N0MydDF2VHVUbnQ4K09VUm9oK0tHYVUvTytnMks5QU8vb1pVS2RHWWFVUVk4b1NoV25KN3lIaGVxT1RDREZqQlRRZmZqMzRjNU5aQ2NGcXVueFJzeEJpWnZPcHNQbWtuemZQU1RHT21Gd0NHcnhlSEdCWFdZQzdGb1Z3VGE1Y0FCRkNDREU5ZFFYYWVLbnlNZHhxTzhXdXZkeWU4V1hXSmQ2TGdveHpGR0s4bVRDek9QWmFGc2RlUzd1L2tRUE5tem5nMkl6VFZ3K0Fqc2FaOWoyY2FkL0RJd1d2RTJkTk16aXhFRUwwVDRweVJzZ2pSVGtBeEVSSEVYcSs0OHVDL0J3VzVPZjBXcTlwR3J2MnZ6L21yMXRiMzBSK1RoWVI0V0hNemMwbU15MkZkL1ljcExhaGFjeGZhenk4dVd1LzBSSEdsSHc5aUNrajRYcE1WK3dNanJQcVBHTjBHaUVtVHVSOFRDdWVnZEFNbzVNSU1hTjFxVzA5ajhNdE1ycEtDREc0azQwYWZ5cjAwZTY1L0xaQ0dNWHRoNzhjOGJPbklzQ25WbHJKaUpFTGxFSUlJYWFYb3ZiM2NLdkJNY1FldFpNWEtyL1BvWmFYdVMvN1VaSkRjeTZ6dHhCaXJNU0VKSE5qMm1lNUllMUJpbDE3MmQvOElpZmIza1hUQTh5Slhpc0ZPVUtJU1UyS2NrYklNOHpPSU5OVms2T2xweURENi9YaDlmbXdXa09Jalk0QzRNakpJdHJhZytPelFrTnQzSHJ0aGdHUFpUWUg3NnBhVVRDL1QzSFBCU1hsVlJ3L2M0N2FoaWFlZjNrN1Y2NWRRVTVXQnVGaG9keCt3NVVjUDNPT2ZZZU9qZVZiRkVQZzhjclhnNWhDd3JJd3JYc0wvY3czMEd2K3orZzBRb3c3SmVPVEtQUC9FMHdEajAwVVFreU1TMGRYUlppbEtFY0kwYjkyRC96bGlJL0R0Vk9uZTZvUWxVNmQ3NzNsNWNaOEM1c1dXTEJLNHh3aGhCRFR4SXI0MjBnS3krWXZaZCtreVJPY0NGRFJlWlFmbjdxWGExTWU0TWEwZjhhc2hCaWNVb2laUTBGaFh2UVZ6SXUrZ3E2QWt3T096YVNHNVErNnorbjJYY3lPWEVxWVdjYUlDeUdNSVVVNUkrVDFTV2NRQUYySEo1L2Ixdk5jVWVEdVc0TmpNZHJhT3poOG9xaG5uZGxrSWpFKzdyTEhqSXdJSnpJaXZOOTFEVTJPbnNkZW41ODNkKzFuMGJ3ODFxMVlnc21rRUdxemp2U3RqSmxRbXhYYkpUa3NGak1QM0gvWGlJNzE1UFBiQ0FRbWY1dHk2WlFqcGh5VERXWGhUOEcrSHYza2wwQ1QyNC9GTkdRS1JWbjBjNVRVZTQxT0lvUTQ3OExkbFNDZGNvUVFmZW5BT3lVcW0wLzY4UVNNVGlQRThHbDZjS1JWWWJYS0oxZkRBSmJxQUFBZ0FFbEVRVlNFc0REWlpIUWtJWVFRWWt4a2hpL2thd3RmWkVmRG45bGU5eHNDdWc5VkQvQm0vVzg1MHZvYUg1bjlYWElpVnhnZFU0Z1pKOElTeDdVcG54NTBHNi9tNW84bFg4S0VpWUs0NjFtYmVBOTVVYXNtS0tFUVFnUkpVYzRJV1N3V3ZENi8wVEV1S3p3c3RLZHJ6VWlabEtHM0hsNDBidzRKOWxnMFhlZWQ5dzZpYVJmdjdQTjR2THp4N3Q1UlpYRjFkUFpaZHJLb0JFZXJrNVZMRnJMN3dPRlJIWDgwRnVUbmtKbVdRbXB5QW9kUG5LSFZlZkdpaThVeXZXOFJzNWluOS9zVDA1ZVNlaTlLN0VxMGsxK0MxajFHeHhGaTdNU3R3N1Q0VnhBMnkrZ2tRb2hMdUMvcGxDTkZPVUtJUzlXNWRQNzNvSStxTnQzb0tFS01Xb3RiNTJlN2ZhektOSFAvMGhDaXBXR2pFRUtJYWNDc1dMZys5VE1zczkvTTN5cStRMGxISVFBT2J4Vy9MUG9VcXhQdVpGUG1RNFJMSnc0aEpwVWpMYStpNlFFMDRIRHJxeHh1ZlpVRTJ5eldKTjdObW9RN2liVFlqWTRvaEpnQnBDaG5oRUp0TnJyYzNVYkh1S3psaStlemZQSDhDWG10NktnSVZpOWRCTUNSRTBVMHR6aDdyVmMxallycXVuRjU3WWFtRnY3KzVxNXhPZlpBNHVOaW1KdWIzZk44emZMRlBZOU55c1c3d1FJQmxiOXVmcFdZNkNqdXVPbHF2RDRmejIzYmpxNzNmN0oxOGZ3NUxGczBEM2UzWjBwMHlRRUlDNVV6YkdJS0M4dkd0R29MZXQxejZFV1BnTC9GNkVSQ2pKdzFBV1hlOTFGU1AyUjBFaUZFUDl5QlN6dmx5SWxhSVVUUTlyTUJYandSUUpWNkhESE5GRmFybkc1UWVYQ2RsUVZKMGpWSENDSEU5QkJ2eStEemMvOUFZY3MydGxYL21LNUFHd0FISFZzNDNiYUxPMmQ5amVYMjJ3eE9LWVM0d0svN3NKckM4R2tYcitrNnZGVzhVdk56WHFuNU9VdmlibVIxd2gzTWo5bG9ZRW9oeEhRblJUa2pGQlptQStmbHR6T2FwbWxvMnVqTzdBMmx5NHVpd0RYclYyT3htSEcwdG5INCtPbFJ2ZVprRlJjYnplSjVlY3hLVHlVaVBLelhPcS9QUjNsVkhhV1YxZFRXTnpFN002MW5YYmZIUzdmSGk3dmJRM2hZS0dHaG9iUTQyL3A5amZTVUpBREtxMnZINzQyTXNiQ3dVS01qQ0RGcVN0cUhVUkp2UkMvK0RucnRYNHlPSThTd0tSa2ZSNW43ZmJDTXJrT2VFR0w4dU5WTE91V1lwVk9PRURPZEp3Qy9QK0RqV0wxMitZMkZtS0s2L1BDelhUNXVuMjloMDBJTFErL0ZMSVFRUWt4dXErSTNzU0JtSTF1cmY4eWhscGNCNkF5MDhuVFpOeWgwYk9QRDJkOGh6cHAybWFNSUljYmJ4cVNQc2k3eFhrNDQzK2FnWXl0blhmdlF1WGpkOUpoek84ZWMyNG0xSnJNNjRTN1dKZDVEVEVpeWdZbUZFTk9SRk9XTVVKaHRhblFHMlh2b0dLZUtTL3RkRng4WGc2cHF0TGs2QmozR1AzNTRFNkUyNjZEYnJGcXlpSlNrZUZSVjQ1MDlCOUF1NlFJVEhSbEJXRmdvamMzQjdoUEtNTVpoOWFZelFITVpUSXJTNnpYSFMxSjhIUFBuNVBROFZ6VU5zeWw0dDljem0xL0g2L01OdW45TlhTUDV1Vm5rWktYM1c1UVRIUlZCVWtLd1ZWNTU1UlFxeXBGT09XSzZDSWxGV2ZRRVN2cEgwRTcrRzdqTGpFNGt4T1dGNTJFcStCK0lXVzUwRWlIRVpmVHVsQ05GT1VMTVpEWHRPcjk4ejRmRExlMXh4UFNuQXkrZkNWRGNyUEc1ZFZhaTVCU0NFRUtJYVNMQ0VzZEhaLzhIcXhQdTRObUtSMm4xMWdCUTdOcEhaZGRKS2NvUllwS3dLRmFXMlc5aG1mMFdPdndPRGpxMlV0aXlsU1pQUmM4MmJiNUd0dGY5aGpmcmZzdmM2UFdzVGJ5SFJiRlhZMUxrVXJvUVl2VGtPOGtJVGZZaWhDZWYyemJvK3JtNTJWeTViZ1Z1ZHpjdnZmbzIzUjd2aUkrVm01M0pzc1h6QUdodWFTVS9ONXVZcUVoaW82T0lqbzdFYkRKUlZkdkFhKy9zWWMyeXhTeGROSGY0YjRqZ0dLZy9QTE81MzNYTEZzOG5KU21lb3llTHFXMW9HdEh4aDZLank0MC9FS0N5dXA3U3ltcTYzTjNjZmV0MUFBT09vN3JVdWZKSzhuT3ptRDhuaC9lUG4rN1R4V2pKZ3VEbnBzM1ZNYTd2WTZ5RmhVcW5IREhOeEszRHRQRWdldW1QMGN0K0Rwckg2RVJDOUdVS1JjbjlDa3JPVjR4T0lvUVlJaW5LRVVJQTdDNVgrY3NSUHdGcGtDTm1tTE1PamU5czkvRDU5VmJ5NG1XY2xSQkNpT2tqTDJvMVgxKzBoVGZxZnMyT2hpZVpGNzJlcFhFM0doMUxDTkdQcUpBRXJrdDlnT3RTSDZDeTZ6Z0hIVnM0MHZvR0hqWFl3RUJIcDhqMUhrV3U5M2lrNEhVcHJoTkNqQWtweWhtaDJKaG9veU1NYU9XU0JkUTNPcWhyYkViWGRjSkNiY3pOeXdiZ3hKbHpxS3BHZFYwREhvK1h5SWh3YnIxdUkxdmYyRUVnb1BaN3ZBWDVPVVJIUmJMLy9lUDlycDh6ZTFiUDQ1U2tCRktTRXZwczQyeDM5VmsybG1hbHA1Q1VZQ2NwM3M2Zm45czJwQUtaa1doc2J1SEo1N2FocXNHenAvRnh3N3VZVWxQZlJFZG5GMUdSRWN6TG04M3BzeGU3Y0VSRmhETTM5K0xmMDFTaEtBb3hVWkZHeHhCaVhDaTVENkhNK2hSNjZjL1FxLzhFMnNBRmpFSk1HSk1OSmZOVEtMbGZocEI0bzlNSUlZYmgzcXh2Y1cvV3Q0eU9JWVF3aUUrRkp3LzVPVkRkLysvZVFzd0VMaTg4L3E2UGV4ZGJ1REZmVGtzS0lZU1lQaXlLbGR2Uy80M2w5bHNKdDB6ZTYwZENpSXV5SWdySWlpamdybGxmN3pQZUtpOXFsUlRrQ0NIR2pQejJPMEtweVgwTFR5YUR4UGc0VmhRc0FHRGI5bmVwYjNRUUdSSE9tbVdMQVNnNlY0NnErbkIzZTlpK2N4K2JicnlLQkhzc1Y2NWR3VHQ3RHZZNVhrcFNBaHZYQk1kaHVOM2RITytuV0tUSjBVcFdSaW9CVmFYZDFZR3pyUU5udTRzMlZ3ZnRyZzdhWEIwOVJTd1hORGEzOFBMMm5VTjZUN05ucFhQZHhqVURycmRaclNUR0IwYytWZFhXajF0QkR0RG5mWXpFaVRQbldMOXFLYXVXTHFLa29ocWZ6dy9BaGpYTE1KdE5kSFIyVVZ4U2NabWpUQjVKQ1hiTVpybkRUVXhqSWZFbzgzNkFNdnVMNktVL1JhOTVDblMvMGFuRVRLU0VvR1I4QWlYM0syQkxNVHFORUVJSUlZYWh6UU0vM2VXbHppWGpxb1RRZEhqdWVIQ2MxWU5yclZqTlJpY1NRZ2doeGs1cTJCeWpJd2doaHVuUzhWYnQvaVlLSGR0SUM4OGZkSjgyWHlPeDF1UlJ2L1pCeDFhNlZSZFhKWDlpMU1jU1FreGVVcFF6UXJIUlVkaXNWcncrbjlGUmVzblB5UUtnczh0TmZhTmowRzBibTFzNGVPUWthMWNVTUdmMkxCcWFITDA2dHdBME5EazRXVlRDb25sNXJGdTVoTTR1TjJWVnRiMjJPWDJ1akhQbFZYUjBkZzA1cDY2RHFnMnR3RVc3ekhhWmFja29TdkJ4ZVhYZGtETVk1ZFRaVWhiUG4wTlVaQVJYclYzQm03djJzeUEvaDFucHFRQzhWM2gweUorYnlXQ3lGcWdKTWVac0tTZ0xIa2ZKK1ZmMGtoK2gxejBMdXR6bExDYUFZa1pKdng4bDcyR3dwUnFkUmdnaGhCREQ1T2pTZWZ4ZEg2M2RVcEFqeEtXTzFXdjhlS2VYcjE1bHd5YUZPVUlJSVdhSTQ4NjNPTlR5TXZkbWZZdm9rRVNqNHdnaFBpQW1KSW5yVXo4ejZEYXFIdUR4VTNkaHQ2YXhLdUVPVmlWc0l0dzgvREhsVzZyK2kxMU5md0hBYmt0bmNleTFJOG9zaHErajAwMlh1NXV1N202NjNOMzRmSDRDZ1FDcXBxRnBHcXFxQlIrcktxcDI0YkdHb2lpWXpTWk1KaE5tc3htenlYVHgrZmxsRm91WmlQQXd3c1BDaUFnUGZ0aXNJVWEvWldFd0tjb1poYlNVUk1vL1VLQmlKSk9pa0hkK2xOVFpzc29oN1hQczlGa3kwMU93eDhiMEtxcFp0WFFoOXRnWVRoV1hzTy9RTVJMajQwaE9qT2ZhRFd2b2VHTUh6UzNPbm0wOUhpOGVqQnZwa3BrZTdCYWdhY0d4WEpPZHB1bnNQWFNNbTY1ZVQwNVdCdGVzWDlYejkxWmFXVU5sVGIzQkNZY25OVWwrY1JBelRHZ0d5cUluVUhLL2duN3VNZlQ2RndDNXdDTEdnd2tsN2Q1Z01VNVlsdEZoaEJCQ0NERUNkUzZkSCszMDBpRlRVSVhvVjFtcnp1TTdnb1U1NFhLZVdnZ2h4RFRuVVR0NG9mSUhkQVphT2VjNndHMFovOFlWU1I5QlFURTZtaEJpR0k0NXQrTlJPNm5yUHN2VzZoL3hjczNQV0JDemtWVUpkN0F3NWtwTXl0QXV2OWQyRi9VOGZxYjhFZXh6MDBnUG56ZGVzV2NNZDdjSFYwY1hyczdPODhVMzV3dHd6bjk0dkJQZmNNTnNOZ1VMZEM0VTZrU0VFeGtlUm5SVUpORlJFY1JHUjAxNEpqR3hwQ2huRkZLVEVpWlZVVTVPZGdhaE5pc0FaMHVIVnBRRDhNNmVnMmk2anNkejhTeGhURlFrMlpscCtIeCthdXFiMkw1ekgvZmVmZ05ob1RadXVubzlMNzd5RnQyZXk1OVZ0TWRHazV3WVQxSkNQUHZlUHpiOE4zVVppcUl3S3kxWWxGUFgwSXpmSHhqejF4Z1BGZFYxbkRwYnlzTDhYUEp6Z3hkYTI5bzdlSGR2b2NISmhrODY1WWdaS3l3THBlRFhLSE1lUnEvOEhYck5YMEh0TkRxVm1BN01rU2daSDBQSi9peUVaaHFkUmdnaGhCQWpWT25VK2ZFdUw5MHkrVlNJUVZXMjZmem5PMTYrZHJXTmFKdlJhWVFRUW9qeFUrVGFSMmVnRlFDdjV1YWxxdi9rVU12ZnVTLzdVUmw3SmNRVTRsRTdzWnJDOEduZEFHaDZnSk50T3pqWnRvTXdjelNyRSs1Z1pmenRwSWZQSC9RNG44NTdnaCtmK2hCT1h6MGV0WU0vbG55Smh4WStSNWc1ZWlMZXhwVG03dmJnYUcyanZhT1RqbzVPWEoxZHVEcTY2T2pzSXFCT3Zna0hxcW9GQzRVNkJwNDZFeEVlUmt4VUpGR1JFVVJIUlJBZEdVRnNURFFKOXRnSlRDckdpeFRsakVKcTh1VHFFTEprd1Z3QWF1b2FhZThZK29WaGQ3ZW56N0s0MkdDYnRlWldaODgyNyt3NXdHM1hYMGxFZUJnM1hiMmViZHQzOWhvdEZScHFJem5CVG5KaVBNa0o4U1FteEJGaXVmaFBiTytob3lONlg0UEpURXNtTkRSNHhxWmlDb3l1dXBTenpkWHJlVk5MSzZvNmRjWldBY1RIeGZUNk94WmlSZ3JMUnBuM1E1UzhiNkRYL2dXOTh2ZlFQZlRDU0NGNmhHV2paUDBUU3NiSHdSeGhkQm9oaEJCQ2pNSlpoOGJQZC92d1RiNXpnVUpNU3ZVZE9qOTgyOHZYcnJZU0h5N2RBb1FRUWt4UFMrTnVKSDdCTXp4Yi9tM3F1ODhCVU5WMWdwK2MrakRYcFB3ak42Vi9Ib3RpTlRpbEVPSnkxaWQrbU5VSmQzTEMrUTZGanEwVXUvYWhFN3krMTYyNjJObjRGRHNibnlJdExIL1E4VlpoNW1nK25mY0V2eXIrTkI2MUU2ZXZqaitXZklrdnpQM2pSTCtsU1UzVE5CeXRiVFEydHdRL0hLMTBkcm1OampYbUxuVHlvYkc1MTNLTHhkd3owU1k1SVo3a3hIakNRdVZ1aHFsR3JxYVBRb0k5bHVqSUNGeWRBMWUxVFpUVTVJU2VTcmxqWjg3Mld1ZjFYV3pERlJVWmNkbTJYT0Zob2NURkJLc3c2eS81d3ErcGIrTEl5U0tXTFpwSHA3c2JrNkpndDhleVpNRmNraFB0UkVYMnZZQ282enF0YmUwME5MY1FDSXg5RjV2OG5JdmpQTXFySjAvWG9zRllMR1kycmxuZWsxM1hRVkdDN3lVbUtwSjM5eDZpemRWaGNNcWh5Y25LTURxQ0VKT0hKUW9sNjdNb1dROUMwMnRvbGIrRjF2ZU1UaVdtQXZzR1RGbi9ERW0zZ0xRckZrSUlJYWE4RXcwYXY5cnJJekMxN3JrUXduQU90ODRQMy9IeWpXdHNKRVRJejhWQ0NDR21wOHp3aFh4MTRYUHNiUGcvWHEvN05YN05nNGJLMncxLzVJaHpPeC9KZnBTOHFOVkd4eFJDWElaRnNiTE1malBMN0RmVEdXamxnR01MaFk2dE5IbktlN1laeW5pcjlQQjUzRC83Qi95cDVFc0FsSFljWWt2VmYzSG5ySWNuL0QxTkZoNnZqN3FHSmhxYVcyaHl0TkxZM0dKMEpFTUZBaXIxalE3cUd4MDl5Nklpd2tsS0RCYm9wQ1RHa3hnZloyQkNNUlJTbEROS2krZlA0YjNDc2U4QU0xeXBTY0d1UGM1MkZ6VjFqYjNXZFhhNjBUUU5rOG5FdWhVRjdENXdKRmhwMTQrSThGQ3VXTDBNUllHT1RqY3R6dlplNnd1UG5xSzF6VVZKZVJVUUhCK1ZOL3ZpYUkxQVFLV2gyVUZkWXpPTjU3OVpCZ0o5YncxTVNZcm53VS9jTzZyM0hCSmlJU3N6RFlBbVIydS9IWDh1c01mRnNDQS9aMVN2VjFaWjA2ZWd5WEpKbHhnZC9iTEhTRTZNNTZwMUs0bUxDYzRHcktxdFo5Zit3NndvV01EOE9iTkpUb3puUS85d0F5ZUtTamg2c3NpUXVZWkRaVEtaV0RnMzErZ1lRa3hDQ2lUZGlpbnBWdWc4alY3eFAraDFMNEUrZWIrZWhRRVVLMHJhUFNqWlg0VEl1VWFuRVVKTWdLNUFHN3ViL2dwQXBDV09EVW4zRzV4SUNERWV5cDA2djN6UGgzcjVYdytGRVAxbzk4Qi92ZXZqMjlmYmlKS2JQNFVRUWt4VEpzeGNrL0lwbHRwdjRybUs3MUxzMmdkQXE3ZUcveW4rREN2aWIrZk96SzhSWVpHTHJFSk1CWkVXTzllbGZKcnJVajVOWmRkeENoMWJPZHo2T2g0MWVBUCtwZU90SGlsNG5UaHJXcS85RjhkZXk0MXBuMlY3M1c4QTJOWDBGOUxDNTdFNjRZNEpmeTlHMERTTitpWUhOWFdOVk5jMTB1SnNNenJTcE5mUjVhYWp5MDFwUlRVQW9UWXI2YW5KWktZbGs1bVdRbmhZcU1FSnhRZEpVYzRvemN1YnpjR2pKL0g3eDc0THpIQWNQbkdHOHFwYWJMYStyUTAxWGVkRVVRbExGdVNUbXB6SWh6ZmRPS1JqN2o5OHZNOHlYZGQ3Q25JQW1sdWNsRlhWNG1oMVV0ZlFUTE9qRlUyZm1MT1B1VmtaV014bTRQSmRjdEpUa2toUFNSclY2elczT1BGNGZTeWFsMGUzeDR1cXFpek1EeGFsQkFMcW9QOEdiTllRMWl3dllQNmMyY0h0VlpYOTd4L25WSEVwQUx2MnYwOU5mU01iMXl3bjFHWmx5WUo4RnVibmNyYXNrbFBGSmJSK1lOVFZaREJuOWl4c1ZtbWxLY1NnSWhlZ0xQb2xTdjUzME91ZVIyL1lBdTJIalU0bGpCU3pIQ1hsVHBTMEQ0TTF3ZWcwUW9nSjFPcXI3VG01a2htK1VJcHloSmlHV3J0MW50anRsWUljSVViSjJhM3ppejFldm42dERiTTB6QkZDQ0RHTnhWblRlREQvdHh4dWZaVXRWWS9UR1dnRjRQMld2M09tYlRkM3pIcUlWZkV6NDZLOEVOTkZWa1FCV1JFRjNEbnI0VDdqclhLalZ2UXB5TG5nNXJUUFUrY3U1bVRiRGdDMlZEOU9ldmhjMHNQblRXVDhDWE9oeVVSMVhTUDFqYzBFVkpuOVBCb2VyNC9TaXVxZUlwMjRtR2d5emhmb3BDVW5ZamFiREU0b3BDaG5sQ3dXTS9OeXN6bFJWR0owRkp6dEF4ZHVIRHg4Z202UGwveWNXVVJIUmc3NHhlZnpCMmgxdG5QMFZCRlZ0UTFEZXQwM2QrNGJkdGJHNWhiKy90YXVJVzA3T3pPZGF6ZjBiZGNZSHhmYjg3aWlxcTdmZmQzZDNhaGo5STFjVllPOXg1Y3RtdGVud3JDbXZyRy9YWHBjZitWYU1sS1RnV0IzblBjS2orTHE2RDMyckt5eWhyckdadFl0THlBL053dUx4Y3o4T2JNcHI2cWRsRVU1U3haS1p3Y2hoc3lhaUpMOWVaVHN6NE9uRHIzK1JmU0d6ZURxVy93b3BxSG9nbUFoVHVxOUVOci9MMTFDaU9uUEhiallnVExjMG5lT3VCQmlhdk9wOExOZFBqcWxPYUlRWTZMY3FmUGtJVCtmWGhWaWRCUWhoQkJpM0MyMzM4cThtQTI4WFAwVERqZzJBK0JXMjNtbS9CRUtIZHU0TC91N3hOc3lERTRwaEJpT1M4ZGJ0ZnViT09SNG1aVHd2RUgzdVMzalgybjExbExYZlJhUDJzR3ZpaC9na1lMWENETkhUMURxOGRYaWJPOHBISEYxZGwxK0J6Rml6bllYem5ZWEo4NmN3Mncya1pXZVN1N3NXV1JscEdJMlNZR09FYVFvWnd3c21qZG5VaFRsREViVGRZNmRLdWJZcVdLam93Q2c2L1E3MXFvL0F4WFZ2RmQ0bEpMeUtuSm56NkxOMWRIdk5zKy8vT2FJTXc2azNkWFJVNVFUQ0tqVU5qU3grOERnblM5Mkh6ak05UnZYY3VqWXFVR0xuVHdlTHp2MkZuS3l1SVJWU3hkUlU5ZHcyWUlmSTZRbUpmU000QkpDREZOb0dzcnNmMEdaL1MvUVhZVmUvd0o2L1dib1BHTjBNakdXSXVlanBONFZMTVFKbTJWMEdpSEVKQ0JGT1VKTVh6cncyLzArNmp1a1JZNFFZMmx2cFVwNmpNSk4rWEw2VWdnaHhQUVhibzdtdnV6dnNpcGhFOCtXZndlSE56aXhvS1Nqa0lyT28xS1VJOFFVRmhPU3hIV3BEd3k2amFvSGVPTE1KNGkwMkFreDJmQnIzbUJoVHRFRFBMVHcrUWxLT3ZaY0hWMmNLNitrcEtLYXR2YityK1dLOGFXcUdtVlZ0WlJWMVdLeG1Nbk9UQ2N2TzVQTXRCUk1KbWxOT2xFVVhaK2dXVVBUM001OTcxTlVVbTUwRERFQkZBVVV4UVRvYU5yTS9QSzU4K1pyU0U2TU56cUdFTk9MdXhTOTdueUJqbnR5RjNxS0FVVE1PVCthNmw0SXp6VTZqUkJpa25tdjZWbGVyUG9oQUZja2ZZUjdabjNUNEVSQ2lMR3k1VlNBdjU4eGRxUzFFTk9WQXZ6ckJpdUxVK1J1VGlHRUVET0hxdnQ1cy83M3ZGMy92K1JHcmVTeitiOHpPcElRWXB3ZGFYMmRwOHIrSFFBZEhZV0x4UklyNHpmeDBkay9NQ3Jhc0hWMnVUbFhYa1ZwUlRVdHp2Ykw3eUFNWVEwSllmYXNZSUZPZW1vU2lpSUZPdU5KYmpVWkkrdFdGRkJSWFl2SEs3MnFwenRkQjEzWGpJNWhtUGx6Wmt0QmpoRGpJVHdYSmU5aGxMeUh3VjJHM3JJTHZXVVh0TzRHdjlQb2RLSS9JWGF3YjBDSnZ4SWwva29JenpFNmtSQmlFbk9ybDNUS01VdW5IQ0dtaTZOMW1oVGtDREdPZE9BMyszdzhjcjJObENnNVNTeUVFR0ptTUNzaDNKejJlWmJiYnlYRVpEVTZqaEJpQW5TckxxeW1NSHhhTjlDN01PZFF5ellXeDEzTDR0aHJqWXg0V1JYVmRad3NLcUcyb2Nub0tHSUlmSDQveGFVVkZKZFdFQjRXeXNLNXVTekl6eVhVSnYvdmpBY3B5aGtqVm1zSTYxY3Q1WjA5QjQyT0lzUzRzVm10ckYxZVlIUU1JYWEvOEJ5VThCeVV6UDhINk5CeDhtS1Jqbk1mcUc2akU4NU01Z2lJVzN1eENDZHFFU0FYQm9RUVE5UFZhM3pWOUpnRkxzUk0xOVNsODl2OWNtT09FT1BOcThJdjl2ajQ0UzAybzZNSUlZUVFFeW9wTk52b0NFS0ljZEt0dXFoem42WFdYVVMzMmtGSlJ5RVJsbGg4dnU1ZVhYSUFra0pua3hlMTBxQ2tnL1A1QXhTZEsrTmtjU2tkblYxR3h4RWo1TzcyVUhqMEZPOGZQME5lZGlaTEZ1WmpqNVdiQ3NlU0ZPV01vVG16WjFGMHJweTZ4bWFqb3dneExqYXNYb2JWR21KMERDRm1HQVdpRnFORUxVYkova0p3a1hNdmV1c2VkT2NCYUhzZjFFNWpJMDVYMWtTSVdZb1NzeHpGdmdIaTFobWRTQWd4aGJsN0ZlWElMN1ZDVEFkL0x2VGpuN2xOVklXWVVFMWRPaStjQ0hEdllqbVZLWVFRUWx4UTdOckhyc2FuK1ZEV3Q0bTFKaHNkUndneGlKS09RZ29kMjJqMTFWTHJMc2FqZGd4NTM1eklaWVNaSjljTlh1MGRuUncvZlphelpaVUVBcXJSY2NRWTBUU05zMldWbkMyckpEa3hub0w1YzhpZWxZNUpSbHVObXZ3bU84YXVXcitTdjIxOUEwMlRNM05pZWtsTFRpUnZkcWJSTVlRUUFISHJVZUxXbjYrWDE2R3pDTDJ0RU5vT29qc1BnYnZFNElCVGtEVUJvcGVneEN4RmlWNEtNVXZCbG1wMEtpSEVOTktyS0dlU25VZ1JRZ3pmM2txVnN3NzV2VitJaWZSR2NZQjFXV2JTbytXRXNCQkNDT0hWM0R4Yi9nanQvaVllTzdtSlc5Sy95SlhKSDBQQlpIUTBJVVEvU2pvS0tXelpPcVJ0MDhMeXNkdlNTUXVmaTkyYVRucjQzSEZPTjNUT2RoY0hqNXlrb3JyTzZDaGluRFUydC9CbWN3dFJFZUVzTDFoQWZtNldGT2VNZ2hUbGpMSG95QWhXTDF2RS92ZVBHeDFGaURGanNaaTVldjNrYkkwbmhGQWdjajVLNUh6SStHU3dVRWQxUTFjSnVyc011a3JCWFlyZVZRb2RKMEh6R2gzWWVKWVlpRm1PRXJNRUpXWTVSQmRBYUliUnFZUVEwNXhibFU0NVFrd1huVDU0NW9qZjZCaEN6RGc2OE1lRFByNTF2VTJHeUFvaGhKanh6cmtPME81dkFzQ25kYk8xK2tjY2JubUZqOHorUHFsaGN3eE9KNFQ0b0x5b1ZXem5ONzJXNVVhdHdHNU5KODZXUmw3VUtzTE1VYVNIenpNbzRlQ2M3UzRPSFQxRldWV3QwVkhFQk92b2NyTnozeUdPbkRqRGlvSUZ6TW1aaFNMRk9jT202THF1R3gxaU9ucmozYjFTSlNpbWpWdXYyMGhtbXJTL0ZHSmE4RGFBdXd6ZFhRN3Vpdk9QSzhCZERnR1gwZW5HaGlrVXdqSWhiQlpLV05ZbGoyY0ZIMXNUakU0b2hKaUJIanU1aVNaUEJRQVBMOXBDY21pT3dZbUVFQ1AxdndmOTdLK1M5dHhDR09XankwSzROdGRzZEF3aGhCRENjTFh1SXA0cGY0UzY3dUtlWlFvbXJrcjVCTGVrZllFUVU2aUI2WVFRbDJyMTFYTEMrUTdwNGZPdzI5S3dXOU9OampRa2JhNE9EaDA3VFdsRnRkRlJ4Q1FSRXhYSmlvSUY1TTJlaGRUbURKMFU1WXlUZ0txeTViVWR0RGpiakk0aXhLaXNYcmFJWllzbVoyV3VFSk9KVCt2bXpmcmZzU0hwSThTRVRMMGlOci91QlY4TElaNUc4TmFqKzVyQjF3TGVSdkE1MEgwTzhEYUR6d0grVm1OQ2h0aURCVFcyUkJSckFsZ1R3WllFMW5nVWF5TFlVczRYM1NRYWswOElJUWJ4N2FOWDB4a0lmdi84N3RJZFJGbmlEVTRraEJpSnN3Nk54OS8xR1IxRGlCbk5ab1lmM2hKS2pGeG5GRUlJSWREUjJOWDRGMTZyL1NVK3JidG5lWncxbFE5bmY0ZTUwZXNOVENlRW1LcmFPem81ZE93MEplVlZSa2NSazFSTWRDUXJDeGFTbTUwcHhUbERJRVU1NDhqZDdlSDVsN2ZqOGNvSk96RTE1V1JsY01PVmE0Mk9JY1NrcHFHeXYva2xYcS85RloyQlZwYlpiK1lUT1k4YkhXdllYcW41T2UrM3ZzSWRtVjlqU2R5Tmw5L2hmTEVPZ1RaUXZhRDdRZk9qNjM3UWZLQUhldjNaN1craHVidUV6b0NUS0dzeW1aSEx3R1FGeGRMclQwVUpBVk1JS0NGZ3RvRWxGbXlKWUUwYS8wK0NFRUtNbzY4Y0t1aDUvSk1WeDZUTnF4QlQxS052ZXFscGw5TW9RaGp0Nmh3ekgxOGVZblFNSVlRUVl0Sm84elh5Zk9YM09OTyt1OWZ5WmZaYnVHdld3MFJhN0FZbEUwSk1KYXFtVVhqMEZNZFBuMFZLQ01SUXhNZkZjTTBWcTRtUGl6RTZ5cVFtUlRuanJNblJ5dGJYZDZESnAxbE1NZkZ4TWR4MTYzV1lUU2Fqb3dneGFaMXAzODNXNmgvMWpDTzU0TjhYYlNZbE5OZWdWTU5YNno3RFQwN2YxL1A4QzNQL1JHN1VpakY5amZkYi9zNWZ5cjhKd09MWWEvbFUzcy9IOVBoQ0NER1plZFJPdm5ra2VIZWkxUlRHWThzUEdKeElDREVTUmMwYVA5NHBOOTBJTVJsWXpmQ2oyMEtKc0JxZFJBZ2hoSmhjampxM3M3bnFNVHI4anA1bFllWm9ObVYraFRVSmR4dVlUQWd4MmRVM05yTmo3eUU2T3J1TWppS21HRVZSV0xJd241VkxGc3AxNVFISVoyV2NKU1hZdVdyZFNxTmpDREVzb1RZcnQxNjNVYjV4Q2pHQSt1NXovS0xvay96KzNCZDZGZVFraFdiemhibC9uRklGT1JvcXoxWjhwK2Y1d3Rpcng3d2dCeUFwTEtmbmNhT25iTXlQTDRRUWs1bGJiZTk1SEc2UnUwYUVtS3JlS0E0WUhVRUljWjVQaFIybDhqVXBoQkJDZk5EU3VCdjV4cUt0ckUvOFVNK3lidFhGM3lvZTVaZEYvNDltYjZXQjZZUVFrNUhQNytmZHZZZll0bjJuRk9TSUVkRjFuYU1uaS9uYjFqZW9iMncyT3M2a1pERTZ3RXlRbjV0RnQ5ZkwvdmVQR3gxRmlNc0t0Vm5aZE9QVmhJZkpjSFloUHFqZDM4UXJOVS93LzltNzcrZzQ3dXZ1LysrWjJZcmVGd0RSQVRhd2lhUllKYkZJb2tUMVpzdjljZHdkS2JIam4rMzR4STViWE9Ja1QvSTRTbUxGamtzU3VjbVdYR1ExaWszc3ZWZUE2TDEzWVB2czc0OGxBVUpFYjdNTDNOYzVQTndkek83ZVhkVDl6bWZ1UGRuNnAwSGJJN1JZSHBqM0xCdFMzbzJLWmxCMUU3TzMvcitwN2JzS0JMczNQSjN6OVZGdU1URnB0b0wreTgydUt2U0FIMVVKcjlkS0NDRW1Lc3FVd0VjTC9wVWVYeHNLTXJaS2lIRFUwQjNnUW9OdWRCa3p5cUpCdERYNE04dnRDOUF6ZzAyQ0ZDQTVNdmpZWGgzYW5kUGJmVGplcnREcENxQlA4R0ZNS3RpdXI3RDFlWm53L1l6a3RuU1Y5QmlWZldVK2VxVmhFd0I3U254c1gyakNKT2NUQ1NHRUVJUFl0R2plbGYxVjFpUTl4cS9LdjBxVHF4eUFzcDdUbEhXZkl0bWFiWENGUW9oUVVWSlJ6YUVUWjNHNTNFYVhJbWFCN3A1ZVhubHJINHNLY3RsdyszSXNaaGs1ZklPRWNtYklpc0lGQUJMTUVTSE5aclh3MlBhdHhNVkVHMTJLRUNIRnJmZXl1LzRuN0d0NEFXOWc0STlURlkwN1U5N0w5bm5QWU5QQzcvdW0yVjNKbTNYLzBYLzlrWXpQRVcxS25KYkhNcWtXNGl5cGRIZ2FDS0RUN09vVVlKd0FBQ0FBU1VSQlZLN0VZY3NiL1laQ0NERUxXRlE3UytPMkdsMkdFR0lTZGhTSFYwZU92My9BaXRXazBOS3I4OTA5RTB0d0xIR29QTHN4T0J2b2NLV2ZuNTd3VG1XSkk0cXp3M2Nmc0FKUTF4WGdhMjhOWGlDMmFMQTJVK05RaForcHlMLzg3VDFXSWkxd3FWSG4zdzZOLy9YYWxLdngvcFhCeGNidjduRlQxamExcVJ5N0NUNjB5a0tzRFI0cE5QRnZoenhjYnB4YkliR2hkTG5oYUpXZk8zTWs3QytFRUVJTUpUdHlPVjljOGpKN0duN0N6cnIvSWl0eW1ZeXdFa0lBNFBmNzJYdm9CS1dWTlVhWEltYWhxeVhsVk5jMThNRFdPMGhNaURPNm5KQWdvWndadEtKd0FacXFjdWpFV2FOTEVlSVdkcHVWUisvZklvRWNJVzZpNCtkSTgwdnNxSDJlSGwvYm9JL05qMTdIdTNMK05xelBMUGxGMlpmeEI0SUhtTElqbDdNeDVUM1QrbmdPV3g0ZG5nWUFtbHpsRXNvUlFnZ2hSRmpvOWNMaENyL1JaWXhMakUzQnFvSExOL3U2YzVsVStJczdMQlNtcUd6STF2akpjUzl0aytpa2t4S3BFSHU5VVd5ZkozZy8wVlo0Y0pHSjZvNEFoeXVOLzl5L2E3bTV2OGFHN2dCRlRSTEl1V0ZIa1U5Q09VSUlJY1FJTk1YRXRyUlBjVnZDZHJRdzYvQXRoSmdlUGIxOXZMSDNFRzN0bmFQdkxNUUU5Zlk1K2QwYmU5aThZVFVMOHNMM09OcFVrVkRPREZ1NnFBQk4wOWgvOUpUUnBRalJMOEp1NDdIdFc0bUppalM2RkNGQ3lqOWVmSUltVjhXZ2JVbldUQjdOL0VMWWR6dzQxUHdpVmIwWGdHREhuL2ZuZm52YVI2bzQ3SGtVZFIwR29ORlp4cks0ZTZiMThZUVFRZ2docHNLdWF6NzgwenM5U1l6RHdtU1ZoY2xxLytWdjNtL2w1NmU4SEt1ZVdIaW1JR2xnOXRHVkpoMkZZT2VjeEFpRkxqZWNxdkhqbnFKY3pvMHhTNzV4WkdvV3A2aHN5Z3NlUU5NRDhOOG5QUEwxZUpQNjdnQVhHM1dXT21TR2xSQkNDREdTY0Q2eFVBZ3hkZW9ibTlueDloSGNIcG1KSzZhZnJ1dnNQWFNDcHBZMk5xNjVEVldaZlNjT2paV0VjZ3l3ZUg0dXFxcnc5dUdUUnBjaUJGR1JkaDY1YjRzRWNvUVlRbjcwN2YyaEhMc1d3LzNwbitiT2xQZWlLdUg5NjdQVDI4aWZxditsLy9vOWFSOG4yWll6N1k5N2MyZWNSbGZadEQrZUVFSUlJY1JVT0Y1bGZLY1VNZUJTbzg3MzlycjU5SG9MaVJFS2RoTjhZcDJaZ2lTVlg1LzFqanV3TXYrbVVNN1ZKcDBBc0tmRXo3dVhtNGl4d3ZaRkp2NTRhV3JHbHoyODJNVEdISTNYcnZnNFdPNGZ0ZFo0dThLbjFsdjZvL09LQW4rOTFUb2x0UUQ4OXdrdkoyckMvK3Y3U0tWZlFqbENDQ0hFSkpWMm4ySlgvWTk0T3VmcnhGdlNqUzVIQ0RFTnpsMHU1dGpwOHdRazVDOW0yS1dpVXBwYjI5bSs5UTdzdHFsN1R4dE93dnVvWWhoYm1KOURYR3dNYjcxOW1ENm55K2h5eEJ5VkdCL0x3L2R1d2paSGZ3QUtNWnJ0ODU3bFZPdHJyRWw4bEFjeS9vSUlMZGJva3FiRXI4cS9pa2QzQXNHelpMYWxmMkpHSHRkaHorMi8zT2dzbjVISEZFSUlJWVNZakM0M05QYklpbVdvS1c4TDhIYzczWHg4bllWbHFjRXd4dFo4amV4NGxlZVB1R2wzanYyK0ZsenZ1dFBRSGVnZmc3V254TWY5QzRPaG5Qc1dtSGk3MUVmbjlhV2J2QVNWeE1qQlovZGx4UThFUWdvZEdvbVJnNzltU2x0MEZBWHVYMmpDck1KalM4eWNxUGJUNXgyK0xrMkJaelpZaUxJTWJGTUE2eFJPbmRCbVNZN2xTcU1mTUJ0ZGhoQkNDQkcydkxxTFg1Wi9oWFpQSGQrNytEamIwNTloYytxSFVHWGNsUkN6eHU0RHh5aXBxRGE2RERHSE5iVzA4ZEtyTzltKzlRNlNFK09OTG1mR1NTakhRSTZrQk43MThEWjI3ajlDZldPTDBlV0lPU1kvTzRQTkcyL0hiSklmQTBJTUo5cVV5TmRXdkRWcndqZ0FwOXRlbzdqcmFQLzE5K2Q5QjVOaUdlRVdVK2ZtVGpuMXptc3o4cGhDQ0NHRUVKTnhvVDc4dTRnTXhhSXg2dUJTa3phd2g2cU1MUXppMDVteDBVcTlYbmp1b0llbmxwbll2akQ0dmpZdFJpSGFxdER1SEZzUmFkRUtqcWpnOHp4Yk4vQzU5dXJ3eGxVdjcxbGh4cXJCSTRWbWZuNDZtS0RaTmw5alRlYndMOGJqUzI1OWovM0RZMTdXWm1xWXI0ZGdYanpySFRHUUEvQm5hOHprSmd6K0xKVzA2cHlwSGNmc3EzZTRkNzZKZUh2d2NnQm82NXNkZ2JNdWQzQ01WVnIwM0cyRkxvUVFRa3hHYWZkSjJqMTFRRENnODZlYWYrRkU2eXU4TC9kYlpFWXNNYmc2SWNSaytIeCtYdHQ5Z0lZbU9RNHRqTmZuZFBIS1cyL3owRDEza1pxU1pIUTVNMHFPeGh2TWJyUHl5TGJOSER0OWdYT1hpNDB1Ujh3QkpwUEdsbzFyeU0vT01Mb1VJUXgzcmZzWTdlNTYxaVk5UHV3K3N5bVEwK3ZyNEhlVjMrdS92ajc1WFdSSExwK3h4NDgweFJPaHhkTG43OFFmOE5MdXFTZmVralpqankrRUVFWnBjcFVEQ2xIbStGbjFlMFdJdWVCSzA4UURFS0hzRy9kWlNZa2NlNEJoZlpiRytxelJVemw3U3YzODhzd29hWk1wRkFCZXV1Q2p0aXZBKzI0ejgyK0hQRlIxakQxb3NqcGo0RG1kZmtmWVpWK1pud2NYbVltMndsMjVHbThXK1dqcG5WaUlaWDJXeG9xMFlDTG5VcVBPc2VxUncxNGZXR2xtdy9YWDI2ZUQxdzkyTStRbXFMeHgxY2U1K3ZGOVhXb0tmSHl0dVQrUUEvQ2JjejZLVzJiUDEvZVZScDIwYURtYlh3Z2hoSmlJUmJGMzhzVWxML1ByOHE5UzNYY1pnQVpuQ2QrLy9IN3VTbmsvRDJaOEJvdHFIK1ZlaEJDaHh1dno4ZXJPL1RTMXRCbGRpaEQ5ZkQ0L3IrN2F6NE4zMzBWNmFyTFI1Y3dZQ2VXRUFFVlJXTDk2T1k3a1JQWWNPbzdQTnp2UHhCUEdTNHlQNWY0dGR4QWRGV0YwS1VJWXF0VmR3eCtyLzRtTEhYdXhxcEVzamQ4Nkp3NlMvcTdxNytuemR3SVFaVXJnMFl6UHpYZ05xZlo4eW5wT0E5RG9LcE5RamhCaVRuaXA4dHVVZEo4QTRGTUxmc2pDbUEwR1Z5U0VHS3RMamFILy92ekJSU2JpN0lNRE5xYnJIVm1pTFFydlh6bDRyTThybDJZdU5ETlRqbFQ2T1YzcngrMGIzKzFXelF1R09McmNVTjQyT0tEaThjT3VhejZlV0dwQ1UyQnRwc2JyVjMzODhKaVhIeDRiL0JyZW5hLzF2ODdmM2VPbXJHMGd2Qk5yZzcrN3o5Wi9ueStjSHZuMWYycVppYTM1d2JyMEFQem5VUTk2QVA3eURndWFBcC9lWU9GSFJ6MmNxUnRib0NiZURwOWFiNkVnY1dCVzFhdFhmT3k4TnM0WEs4UmRhZkp6ZDRHRWNvUVFRb2lKU3JQUDU2OEtmOFhCcGwveGVzMXp1UFUrQWdUWTMvUUx6clh2NHQwNVg2VXdkcFBSWlFvaHhzamo4ZktubmZ0b2Flc3d1aFFoYnVIMzY3eTIrd0QzYmQ1QWRzYmNPRVlrb1p3UWtwczFqL2NrYm1mZjBaUFUxRFVhWFk2WVpaWXRLbUQ5NmhXb3FyUnpGbk9YVysvbHJib2Zzci94NS9nRHZ2NXR1K3IraTBjenYyQndkZFBQb3p2N0w3OHIreXZZdE9nWnJ5SEZuamNReW5HV3NTam1qaG12UVFnaFpscWZyN1AvY29ScDlvZEFoWmd0NnJzRGRMdU5ybUowNjdNMDBtT0dmcDluTndjREl6ZmJWZXpqWXIxT3JIM2s5NFp4TnNpL0h1Um83UXRRMFQ1Nmw1aXE5bUJRUkZYZ3ZiZVpSOWw3ZURlUHlvcTEzUm9zR284T1o0RFhyOTRhUUVtS1VNaUtDNzRHdFowNlF6Mjd0MHQ5ckVqWGVQV0tsL1BqN0U0RHdkZmhVK3N0UkY2ZkZ2dmlPZStJM1hhZVhtN2l2Z1hCcGJvQThOOG52Wnk5SHI3NTNRVWZUeTB6WVZiaG1ZMFdYanJ2WTBmeHlNR2FGV2txSDFsakllcjY0d2VBWDUvMXNyc2s5TU5tNDFYY0hQd2N5b3FIRUVJSU1YRUtDbmVsdko4VjhkdDRzZUliWE9rOEFFQ250NUVmWC9zTGxzZmZ5NU5aZjBPTWVlNTBOaEFpSExrOUhsN1pzWSsyanM3UmR4YkNJTHF1cytQdHcyemJ0SjdjckhsR2x6UHRKSlFUWXFJaTdUeDB6MTJVVmRWeTZQZ1orcHd1bzBzU1lTNCtOb1pONjFlVG1wSm9kQ2xDR0NaQWdHTXR2K1AxbW4ranh6ZTRWV04rOUdyV0pEMW1VR1V6NjJNRnozR3M1WGNVZHgxamVmdzJRMnB3MkhMN0x6ZTZ5ZzJwUVFnaFp0cU5MbVVBa1ZxTWdaVUlJY2JqU21ONGpQWngrNFAvYm5ZajFCSWcySjNsWmpyd3k3T2pkOHRabWE3eTdNWmdtcU9vV2Vlbko4YmVZVWRWYmcwRFRWU2taWEwzVmRjMWRDaG5RODdvOTluckRYYSttYWlubHBsWWtCUU1OaDBvOTdPdmJPZ3dqRW1GajYweHN5WnpvS1lYejNrNVhEbXcveHRGUGt3YVBGWm9RZ0hldmR6RTRoU1ZuNTMwMFBtT3BhTVlLN3h2cFprMU40M25jbnJoWnljOXQ0enBtaTE2dlZEVkhpQTdYbUk1UWdnaHhHVEZtSlA1eFB6LzRFTEhibDZ1L0M1ZDNtWUF6cmZ2b3JqcktBOWxmSmFOeVUralNCeFdpSkRqY3J2NTQ0NjM2ZWpzTnJvVUlVWVZDQVRZdWY4SWQ5KzVqb0tjVEtQTG1WWVN5Z2xSZVZuenlFeDNjT0xNUlM0V2xSQ1kyTmh5TVlkWkxXYldyRnhLNGZ4OEZQbmJXTXhoNVQxbmVMbnlPOVE1aXdkdGQ5anllRFR6OHl5T3ZjdWd5b3l4THVsSjFpVTlhZGpqM3h6S2FYS1dHVmFIRUVMTXBENWZWLzlsNlpRalJQaW83UXFQOE1KM2R0OGFHdm1QSjJ4WU5XanVEZkRsTjhLZzNjOE1VeFhZbkRlOVMySjM1bWpjZjczclRWbGJnRitjR1RyVXBBQ2Z2ZFBDNHBSZ2VDY0EvUEtNbDcybHR3WjQvblRaUjVjcndQdFhtdEVVV0pxcThxMzdiYngyeGNmdUVoK3FBdHZtbTlpK3lJVDlwcWRYMXFienc2TmVXdnRtOStKU2JaZE9kcnlNc0JKQ0NDR215cks0ZTFnUXM1NVhxNy9QNGViZkVDQ0F5OS9EeTVYZjRXVExuM2h2N3QvaHNPVVpYYVlRNGpxLzM4K3JPdzlJSUVlRWxVQUFkaDg0aHMxcUlTUE5ZWFE1MDBaQ09TSE1iREt4Y2MxdExDekk1ZTNESjJUdW54Z1RSWUhGOC9OWXUzSXBWb3ZGNkhLRU1FeTdwNDQvVnY4ejU5dDNEdG9lWlVwZys3eG5XWi84SkNxeVlEdlRNaUlMZVhmMjEwaTE1NU5tbjI5ME9VSUlNZTBDZ2NDZzhZRkdqQTRVUWt4TWozdDJCeGltazA5bndtR2daelpheUlpOTljeVNQMXp5Y2J4cS9HT1h2RU5rcTFiTlU0bXpEZDVtVmlGK2lKRmVYaDNhbmVQN1dsanFVUG5RNnVESXJTNDMvT0N3Rzk4d0dhOEFjTGpDejZJVUZUMEFQejd1NVVUMThNOXpYNW1mMnM0QUgxOW5KaWxDSWNJYzdKcHpkNEdHU1ZXSXZlbDV1WDN3eW1VZk82LzUwT2ZBbDdOOHp3b2hoQkJUejZwRzhsVDJWMWliL0RpL0tQc3lUZGM3WDFmMm5xZWs2N2lFY29RSUlYc1BuYUMxWFk0bGkvQzBjOThSbm56b1htS2pvNHd1WlZwSUtDY01KTWJIOHRSRDkxSlNYczJKY3hmcDZ1NDF1aVFSb25JeTAxbTNhaGx4TVhLd1I4eGRIdDNKcnZyLzR1MkcvOFVYOFBSdk42czJ0amorRC9la2ZReUxhamV3d3JrdHlwVEFodVIzR1YyR0VFTE1tQjcvd05qRVNGT2NnWlVJSWNhcnh6UDZQbUo0VGIzakQwaHN5TktHRE9RQTNKV3I4V2FSYjlod3kzaHN6YjkxT1N3dlVlV0xtMjg5c2FXdUs4RFgzZ29Hakw2ejNVcmNFTUVkN2FaTlg5aHN4YVFHdS9GQWNQeldkeDZ3M1hJYmdIOC81T0ZLazg2UktqK0tBbDJ1QUJmSE1EYXRwRlhuNnp2Y1BMUFJ3aEpIc01OT1lzVGd1bXE3QW56L2dHZmNnYUp3SnQrelFnZ2h4UFRKakZqQ0Y1ZTh6TjZHbi9GVzNROUpqMWpJeHBUM0dGMldFT0s2YzVlTEthMnNNYm9NSVNiTTQvWHg1cDVEUFBuZ1Baak5zeS9DTXZ1ZTBTeFdrSnRKWGs0R1JTWGxuRHgzbVQ2bmEvUWJpVGxoWG1vSzYxY3ZKeWxCRHZTSXVlMUs1d0YrWGY0MXVuMnRnN2JmbnZnSUQyVjhsbGh6aWtHVkNTR0VtS3Y2ZkozOWx5TTBHVjBsUkRpUnJoc3p5MjZDZDY4SWRwY3BidEZaa0JRTW03VDBCYkNaRkJJakZMYm1hK3k4TnY1dU9UZkxpRlZZbUt4TzZMWVdUY0U2U3JOTnl6cytyaW1nRFhPYm04TThoeXZIOXJ5U0loVFdabW1zejlKSWp4bCtWdlc4R0lXdmI3TnlvZDdQK1FhZDBoYWR0bGtlME9uMXpPN25KNFFRUWhoTlUwemNtL1lKYmt2WVRnQWRoZUgvRmhGQ3pKemEraWFPbmpwdmRCbENURnBIVnplN0RoeGwrOVk3VUpUWjlUdEdRamxoUmxVVUZzL1BZMEYrRGhldmxuRG13bFhjSGprVmFLNUtUb3huNCswclNFMUpNcm9VSVVLQ1ZZc2NGTWpKajE3TmsxbGZucE5qa3B6K0x1eGFqTkZsQ0NIRW5EY29sR09TVUk0UTRhUm5GaC9nZjNhamhVTEh5TUVVOWFiMXIzVlpHcXN6aGsranZIald5Lzd5eVlWbG5seG1Kc1lhSE9mMDZtVWYvOSttWU5jYWp3LzJsL2w0Y3FtSmh3dk5ISzN5MHoyeHlWZ0FQTEUwR1B3SkFFNHZSQVN2MHRDdDh6K252UDM3UGJEUVJFclU0RVhBMzU3M1loMW1KVzE1bXNiSzlPQnI2dE9ENDdaR0M0blVkbzNlRmNla3d2d2tsYVdwS3N0U2h3N2l1SHh3b3RxUHBzTHFESzAvT0JSbGdRM1pHaHV5Z3h1NjNGRGVwbFBUcWRQVUU3aitUNmZMRlh3OXdsMjNCT21FRUVLSUdaRmt6WnlXKzVYMVRDSEdyN2ZQeVk1OWg0MHVRNGdwVTFYYndObUxSYXhjdHNqb1VxYVVoSExDbEthcXJDaGNRT0dDUE01ZEt1Yjg1V0s4UHAvUlpZa1praEFYdzVyYmxwS1RtVzUwS1VLRWxMeW9WU3lQdjVjbVp6bVBaSDZleGJGM0dsMlNZVjZzK0NhTnpsTGVsZjFWOHFOWEcxMk9FRUxNV1RlSGN1d21XVndVSXB6MFRDTDRFWW9TSXhTV3A2bnNMZlZqMWhpMTQ4dk5SdXIyQXNIZ3lHUmt4eWxzeVE4K3dQRnFQL1hkZzhNcXUwdDgzTC9RUktRWjNyUEN6SStQZTRlNm0xSGx4aXVzU0FzV2U3TGF6N3hZbFFoek1PVFM2WUlETndXTDdzalJiZ25sSEs4ZU9uaDBUNEhHYmRjRE9XNy93RmlxaVlpeEJrZHA1Vi8vbHhPdjN0Sjk1NGFTVnAyRDVYNk9WL3Z4WEMvdEYyZThyTTBNZHRJcFNGSUhkZU9Kc2NLS05MWC9OYmdoQVBSNWdxR1cxNjc0T0ZJMXVZQ1ZVWHJsbkRVaHhBaWNMamU5ZlU1Nis1ejBPWjMwT1YzNC9INzhmaDNkcitQWGRmejY5ZXU2M3Y5L0lCQkEwMVJVVlVYVE5EVDF4dVhnZFZWVk1Xa2FOcXVGeUFqN29IOUN6RldsM2FmWVVmY0QzcFB6VFJLdEdhUHUzK2FwNVZmbFh3WGcyWVUvbmU3eWhKaFZEaDQvZzljcng0ZkY3SEx5M0NYeWN6S0lpWTR5dXBRcEk2R2NNR2MybWJoOVJTSExDK2R6cWFpVWkxZExaS3pWTEpidVNHYlo0dmtTeGhGaUJFL25mSU9JT1g1R3hZV09QWnh2M3duQWZ4UjloSyt2MkVtczJXRndWVUlJTVRmMStXVjhsUkRDT0ZaTjRZR0ZKbFpuYU9URUszaDEyRnZxNTJDNW42SW1uVGk3d2owRndjUkhaWHVBa3pWakQyTThzTWpVMzJXbXRXL2lIVXBNS256NGRnc0t3UTR6djc5dzY0S3kyd2V2WC9IeDd1VW0xbWRwSEs3d2Mza0NvWmNubGcxMHlYbjFpbzlQcmJkTXVPNGJ0Yi8zTmpOYjhvS3ZZWjhYdm4vQVExbmIyR3RibTZtUm42Z3lMMVpoWG94S3RIWDRmZjBCS0c3V09WUG41MHl0VHZzUTQ2amN2bUM0NkVDNUg3c0pscVJxTEV0VldaU2lraGd4ZFB0dkJZaTBRSWNMVG96amF5RFVCS1JSamhCemxzL3ZwNnU3aDY3dVhycDZldW5wNmFYWDZlb1A0ZlQwOWhsU1Y0VGQxaC9RaWJEYmlJcU1JQ1lxa3Bqb0tHS2lJN0ZhSnZkN1NJaFE1QTk0K1dYNVYyajMxUEdQRjU5Z1cvcW4ySnI2WjJqSzBJY2puZjR1dm4zK2dmN3JKZDBuS0loZU0xUGxDaEhXcXVzYXFLaXVNN29NSWFhY0hnaXc3OGdwSHJsdnM5R2xUQmtKNWN3U0ZyT1psVXNYc2FKd0lTVVZWWnkvWEV4cmUrZm9OeFFoVDFVVThuSXlXTGwwRVFseGNpQkhpQXNkZTFnV2QvZXdINS9yZ1J5WHY1dmZWdnhkLy9VdHFSK1dRSTRRUWhpb3o5ZlZmemxDT3VVSUVWYmk3TXFrd2laRzBCUUdkVWVKdGNGVHl3YVdmbTUwdExrUnZsRUloa0tpclJCdGd6ZUt4bmFHWldhczBuKy9iYzRBNStzbjFoVUc0SDIzbWNtS0N4YjhWckdQbHI0QThVTTBGOWgxemNlV2ZJM2tTSVdQckRIejliZmM5STJqWVU1Mm5FSmhTdkFGT0ZPclU5czF1Yzl0VW9UQ24yK3drQjBmck4zamg1K2Q4TkRwQ2d3YmZnRndlZ09ENm82L0tSZzFsUHJ1QUZlYmRJcWFkUzQzK3NmMW5KMis0T2Y2eHVjN3hncTVDU3E1Q1NyWjhTcU9hSVdrQ0FWVkFUMEFQejNod1RmeFQ2WGhZbXhHVnlDRW1HNk56YTEwZEhYM2gyKzZlM3JwN083QjVRck45blo5VGhkOVRoZk5yZTFEZnR4c05oRWJIVVgwamFCT1ZDU3hNVkVrSjhaak1adG51Rm9ocGtaWjl5bmFQY0dRZ0RmZzV2WGE1empkOWpydnlma0cyWkhMYjluZnJzV3dKdkZSVHJTK0FzQWZxdjZSTHl6NTdZeldMRVE0OHZuODdEdHl5dWd5aEpnMmRZM05YQ3VyWW41ZWx0R2xUQWtKNWN3eXFxcXdJQytiQlhuWjFEWTBjZjV5TVZXMURVYVhKU2JBWWphemVINHV5d3NYRUdHWGxTVWhLbnZQODl1S2IxSG5MT0lEdWQ5bGRlTERScGNVa3Y1US9VLzArTm9BaURVN2VDRDlXWU1yR2xxZnY0djZ2bUlhbkNXc1RYb2NzeW8vNTRRUXM5UGdVSTRFcklVSUo5RldhRFhteFBweFNZeFFXSnFxc2pSVlkzR0tpbTJJbFI2dkRsY2FkVTdYRHU2Q0VnQk8xZnJaa3FlUllGZFlrS1JTM0RKNkttTkwvc0NEdkYzcVo2THhsZzNaR3B1dmQ1bHBjd1pISnczSEg0RGZudmZ5ekFZTDhYYUZEOTl1NGZralk1OVgxTlFUd09NSFRZV1hMMHhzL05VTm0vTTBubDV1eG5yVGEyM1I0Tm1ObzNjOGVLUEl4OHMzZFFQYWRjM0hwandOUjVSQ3J4ZXEyblZhK3dLNGZGRGM3S2ZycG1iSTZUR1RuQk5HY01UVHhRYWRpdzA2RGQwNlRpOGtSeW5ZemNGdVNlRXMyanA4R0VvSUVYNjZlM3BwYkc2bHNhV054dVpXV3RzNjBHZFpTeXl2MTBkTFd3Y3RiUjIzZkN3dU5ocEhVaUtPNU9DLytOZ1lGUGt4SjhMQS9KajFmR25wSC9oMStkZW83RDBQUUlPemhPZXVmSWlOS2UvaDRZelBZbFVqQjkzbThheS81a0xISGx6K0h1cWNSUnh2K1NOcmt4NHpvbndod3NiSmM1Zm83WE1hWFlZUTArcnd5Yk5rWmFUT2l1NkNFc3FaeGVhbHBqQXZOWVdPcm02S1N5dTVWbDVKVDYvOGdBNTE2WTVrQ25Lem1KK2JoY2swL05seVFzd1ZMZTVxL2xUOXoxem8yTk8vN1pXYWYyRlovRDFZVkpuUGZiUFM3bE1jYi9sRC8vWDM1bjR6Wk1NdTM3LzhmbHJjVlFEa1JxOGszYjdRNElxRUVHSjZEQnBmSmFFY0ljSks4QUIvYUIvOHk0aFYrTWEyNGVjZDlYcmhoVk1lTHRUcnVJZVpTblM4eXQ4L2ZtbFRualpxS0NmV0ZnelRRRERzYzZCOGJOMTFocXI5UTZzR3VnQzhjTW83YkkwM25LN1ZPVmV2c3lKTlpmVThsYnNMTlBhVWpHM2NrdE1IeDZ2OU9MMEJHbnNtOW5sMVJDbDhjSldaeFNtVEQ4ZmM0QThFUjE0RmdKYmVZRjJyNTZuOCtRWUw5NDdRUVdjcS9QaTRsNk5WZmhxNlEvdnJmS3hpYkhLMFdvaHdWdC9ZVEVOemF6Q0kwOXlLeXozMjRPVnMxTkhaVFVkbk4wV2xGUUNZVEJxT3BFUlNraE5JVFU0a3paR00yU1NIZDBSb2N0ankrTXppRnpqUy9GdGVyZmsrTG44UEFRSWNhdm8xRjlwMzgxVDJsMWtXZDAvLy9uWXRoazJPRC9KVzNYOENzS1B1ZVFubENER0NqczV1emw4cE5yb01JYWFkeSszaDJPbUxiRnEveXVoU0prMythcHNENG1LaVdidHlLV3RYTHFXcHBZMlM4aXBLSzJ2b2M3cEd2N0dZRVNsSkNSVGtaRktRbTRYZE5zSUFlU0hta0Y1ZkJ6dnFudWR3ODIvUkF3TUwvWFl0aG52U1BvWkprVGErTi9QcUxuNVovcFgrNjZzU0htSmh6RVlES3hxWnc1N1hIOHBwZEpaSktFY0lNV3YxK1FaQ09aR2FoSEtFQ0NmaGNJQy94ejA0VE9IMHd0azZQMnN5TlV3cTlIb0NuS3daT1dSVDNLSlQweGtnSTFaaGJhYkdLNWQ5TkkwUVdubHFtUm5MOWF6SXptSWYzUk9ZR0dJM3dUTWJMUDMzYzZUU3o0V0dzYzFOZXVHVWh3WGJiZGhOOEo0VlpocTZBbHh1R3R0dDN5cjIwZTRjZndERnJNTGpTMDNjTzkvVVB4cXN4d05SMTAvV2UvMnFqNzJsSTRlVHZyUGQxdjk4MzZtNWQvaWF2SHB3dE5SSUxGcHdGRm1BNEJpdGthaEs4UG5NUmpIU0tVZUlzTkxSMVUxTlhTUFZkWTNVTlRiaDg0MHRaRGxYK1h4K2FodWFxRzFvQWtCUkZCekppV1NtTzhoTVR5VXBJVjQ2NllpUW9xQ3dNZmxwbHNadDVYZFYzK044KzA0QXVyek4vS3prY3l5T3ZZdDNaMytOT0lzRGdNMk9EN0svOGVlNC9EMjBlK3FrVzQ0UUl6aCs5aUt6ckhtY0VNTzZjcTJNbGNzV0VSMFpZWFFwa3lLaG5Ea21KU21CbEtRRU50eCtHL1dOelZ3cnI2S3NxZ2FQWjNLdG04WDRKY1RGVUpDVHhmeThMS0xDL0FlSkVGUEpIL0N5ci9FRmR0WC9HSmUvcDMrN2dzckdsS2Q1WU42elJNaEJ6VnU4VnZ0Yy83eG1teGJGRTFsZk1yaWlrVGxzZVZ6aWJRQWFYV1VHVnlPRUVOTW4xcHhNa2pXVEhsODdkbE9NMGVVSUljWWhIRWJoZExtRDRaQnpkWDVPMXZpNTNLampEOENxREcxY0N6NXZGdm40K0ZvenFnS1BGSnI0eWZHaDF3aXk0NVgrTGprOUhuamo2dmk3NUpoVWVHYWpoWlNvNE92YjBodmdsMmZHdmliUjRZSmZuZkh5MFRWbU5BVSt2Y0hDMys5eFV6K0diaTkxWFJOYnVmYnBzQ2haUTFPQ3daZUQ1WDUrZDlITC8zc2sySlhTNllYMlVSb1RUM1ROL1BrakhzN1hqeHc2K3VvOVZyTGpGZXE3QW56dHJaRlRVb3RUVkQ2L0tmeGJmdzhsSElKMFFzeGxIcStYbXJwR2F1cURRWnllM2pDWUVSbkNBb0VBRFUwdE5EUzFjT0xzSmF3V00vUFNnZ0dkckhtcFJOaERzM095bUh0aXpNbjhXZjQvYzdselA3K3QrQmFkM2tZQXJuUWU0Qjh1UHNhREdaL2h6cFQzU2JjY0ljYW96K21pdktyVzZES0VtRkdYaTB0WnQzS1owV1ZNaW9SeTVpaEZnZlRVWk5KVGs3bHIvU29hbTF1dm41blFRSE5ydTlIbHpVcG1zNGw1cVNsa3BEdklucGNtUVJ3aDNpRkFnRE50ci9OYXpYTzBlK29IZld4KzlEcWV5djR5S2JaY2c2b0xiWlc5NTluZitQUCs2MDlrZllsSVU1eUJGWTNPWVIvNFhEWTZ5dzJzUkFnaHB0ZWptVi9nMGN3dkdGMkdFR0lDb3NPZ2lha2VnTSs5NHByMGtLM2oxWDZlV0dvaU1VSmhRNWJHNFFvL1Y5N1JmY2Fxd1NmWFdiZ1JlL2pqSlMvT2NXWnlOQVdlM1dqcEgvL2tEOEFQajNyR2ZUK0hLLzBVT2xUV1oybEVtT0VMbTYzOHcxNDNUU04wbkptTUFQQ3preDQrY3J1Rlg1NzFVdHFxbzByK0krU0V3L2VzRUhPTngrdWxyTEtHMG9wcWFodWE1S3orYWVUMkJGL3Jzc29hQUpJUzRpakl6V0orYnBZRWRFUklLSXpkeE44c2U0WFhhNTdqUU5NdkNSREFyZmZ4KzZydmNiTGxGZDZiKzYxYnV1WHNhM3lCelk0UEdWMjZFQ0hsVWxHcDBTVk1pcW9xNktPMUFoWGlIYTRVbDdObXhSSlVOWHpidmtvb1I2QXFDbWtwU2FTbEpMSG10aVY0UEY2cTZ4cW92aDdTa1RGWEU1ZWNHRTltZWlxWjZRNGN5WWtvMGtOVWlDRlY5cDdudHhYZm9zNVpOR2g3a2pXTHh6Sy93Sks0TFFaVkZ2cjBnSTlmbEgyNS8zcCs5R3JXSkliK1dTUU9XMTcvWmVtVUk0UVFRb2hRbEJrYkhvczlVN0djcVFmZ04rZTgvUG1HWUFlVkQ5OXU1dXM3M0xodm1pVHlvZFZtSE5lNzIxeHAwbm03ZEh4alJtNTB0Vm1XT3ZDNnZualdTM243eEo3QkM2ZTg1TVNycEVZcnhOcmdDMXNzL05QYm5oRkhRVTFHVFdlQWIrMmV3S3d1TVdNeTQ4TGplMWFJMmM3cjgxRmVWVXRwUlRVMWRZM29rc1F4UkV0YkJ5MXRIUnc5ZFI1SFVnTDV1VmtVNUdSaXQwbUNVUmpIb3RwNVBPdExyRWw2akYrV2Y0VjY1elVBcXZzdVU5eDFsTTJPRC9GNDVwZjRkY1ZYQWRoUjk1K3NUWG9NdXlaZFo0VUEwSFdkUzBVbFJwY3hJYkV4VWR5K3ZKQ005RlJlL09PYnVOd2VvMHVhTUUxVDhmdkhOa0o1SklvQ0dXbkJFWDV0SFYzMDlvM1NmblVPYzNzOGxGYlVNRDh2eStoU0preENPZUlXRm91Wi9KeE04bk15Z2VBUGdwcjZSaHFhV21oc2JwV1FGcC9ZU0FBQUlBQkpSRUZVemdnUzRtSkpUVWtrM1pGTVpub3FGb3ZaNkpLRUNHbDkvazUrVmZhM1hPcmNOMmk3VFl2aXZ2UlBzOFh4Znd5cUxIenNxUHNoTGU0cUFEVEZ6UHR5dm1Wd1JXUGpzT1gzWDI1MGxxRUgvS2lLWm1CRlFnZ2hoQkNETFVoV01hbkIwVVZ6d2FsYW5Rc05Pc3RTVlpJaUZENjIxc0x6Unp3RWdFY0xUYXpQR2hoYjllUGpubkdGZ1JUZ0Urc3NyRXdmQ0Uzc0svT3paNXpCbnB1NS9mRGNJUTlmdWR0S3BBVVM3QXAvYzdlVjV3NjZxWmhnMEdlaUhsdGk0dUhDa1pmWXJQS243clRLUzFEa05SYkNRSDYvVGtWMUxTVVYxVlRYTnVEWDU4Z3Z6ekRSMk5KR1kwc2JoMCtjSmMyUlJFRk9Gdms1R1ZndHMzT2NvUWg5OHlJVzhma2x2MkZmdy8veVp0M3pwTmh5Mk9UNElBQnJreDVqUjkwUGFQZlU0L0ozczYveDUyeFBmOGJnaW9VSURXV1ZOYmc5WXgvOUcwcThYaDg1bWZNd21UUldMVnZNNFpQbkpuMmZLNWN1SW10ZTJoUlVON1FyMThvb0xxc2N0RzNKd254V0xWdk02N3NQME5yZU9hbjcxelNOQisrNUM0QjlSMDV4dFdUNGlRSVJkaHQ1MlJsY3ZEcStVSmJKcEhIL2xvMVl6R1phMmpvNGNPejBwR28yMHNXaUVnbmxpTmt0SVM2R2hMZ1lsaStlRDBCdm41UEc1dGIrZjgxdEhlaHo4STJXeldiRmtaU0FJemtSUjNJaUtZa0ptRXl5QWlURWVOaTBLT3FkQTM5RUtDaXNTMzZLaCtiOUpaR21lQU1yQ3c4TnpoSjIxLys0Ly9yMmVjK1NZTTB3c0tLeHMyb1J4SnBUNlBRMkVVQ24xVk5Ec2pYYjZMS0VFRUlJSWZxWlZKaWZwTjR5eG1rMis4VnBMMSsvejRyZEJLdm1xVHk5d2tTN014aktnV0JIblo4Yzk5QTVqbk4xVENwOGZLMloyek1HQWpsWG1uUitjV2J5aThsTlBRRitjTVRENSs2eVlGSWh4Z3BmM0dMbEo4YzluSzZkbnM5YlVxUkN5enU2OFpqVTZWdGdlKzhLTTQ4VmpyeFBXa3l3ZzFGeWxNSlg3eG01QTRKdGxwNDdWT2lROVJnaGpORFYwOHVGSzljb0txM0E2eDNuTEVKaGlQckdGdW9iV3poNC9BeDVXZk5ZdG5nK2p1UkVvOHNTYzVDS3h0YlVqM0Jid3YxNGRUY0tBMU1HN2s5L3ByOWJ6djdHWDdEWjhVSHBsaU1FVVBTT2dJaVJORlZGR2NkTVg0L1h5NlhpVWxZVUxxQndZVDZYaWtycGRZNnZNNHpQTi9pa2pyaVlhRkpUcHU5M1dIVmR3NkRya1JGMjFxNWNoc1ZzNHBIN052UHF6djIwdEhWTTIrUGZFQnNUeFNQYk5oTVpZU2NxTW9LanA4NlArYmJyVnkzdjc4WVRIeGZEK2N2RmRIYjNURmVwMDZxcHBZM09yaDVpWTZLTUxtVkNKSlFqeGkweXdrNWVkZ1o1MlFNSGZodGIybWhxYnFXOXM0dXU3bDY2ZW5ycDd1azFzTXFwWXphWmlJbU9KRG9xa3Rqb0tCSVQ0bkFrSnhJVEZXbDBhVUtFUFJXTmh6SSt5d3RsZjAxKzlHcWV5dm9LcWZZQ284c0tDenArZmxIK1pYU0NmNGltMnZMWm12cGhnNnNhbnhSN0hwM2VKaURZTFVkQ09VSUlJWVFJTlVzY2N5dVUwOUlYNEVkSFBYem1UZ3NLc0czK3dMSlJBUGpaU1M4WEdzYitlc1RhNEMvdXNKSWJQN0JZVzk0VzROOFBlZENucUpsTlViUE9qNDU1K05SNkM1b1M3RWp6ekFZTHUwdjgvT2FjRi84VU5zMTVlTEdKcGFrcTM5czd1Tlg2bmhJL2h5cEhQaGo5cFMxV0xCUElqYVJFalgyaDI2eENkdnpjSEp0ZDZKRFJWVUxNcE9xNlJpNWV2VVpWYmNQb080dVFGQWdFS0syc29iU3locVNFT0pZdG5rOUJUaWFxS2o5UHhmUW82VDR4S0hpVEhyRUF1eFpEdkNYOWxuMmxXNDRRdDlKMW5icUdacVBMNkhmdnB2WGtaTjc2L1RzV21xcnkzc2Uzai90MnYvckRHM1IxMzNyc3VhcTJnVXRGcFJPcVpTaHJibHRDVWtMY0xkdDcrNXk4dWZjZ0Q5MnpDYXZGd3NQYk52UGFydjAwdDdaUDJXTVBwYmZQU1ZkM0Q1RVJkbFlVTGtCVFZRNmRPRHZxN2RJY1NTeFpHSnhZNEhKN3NGa3QzTHRwUGI5L1l6ZjZWTDBobjJFMTlZMFN5aEZ6bXlNcEFVZFN3aTNiYjRSenVycDc2T3p1cGJ1N2gxNm5DNmZUaGN2dHhoTUNaMURZYlZac1ZpdDJ1NVhveUVoaW9pT0ppWXE2L244a05wbXpLOFMwV3Btd0hac1d5ZUxZdTR3dUphdzRmZDFveXNCcHJ1L0wrdzRxNFhWMnFNT1d5N1d1b3dBMHVzcFp5bGFES3hKQ0NDR0VHS3pRb2NFRjQ5KzN6cVFMRFRxdlhQYngyRHZHTWYzbW5JOGpsV01mTjVVYnIvQVhkMWlKdFExc3ErMEs4UDBEYnR3VG4xbzFwTk8xT2o4Kzd1VVRhODNjT0Zuem5nS05oY2txLzN2S1ExbmI1Qlljb3l6d3NiVVdscVdxTlBiY2VsL3R6Z0NWbzR6TW1tZ0ZmN3prbzd4dDVDRFUrMWFhY1VRcHRQWUZlT0hVeUIySU11TlVubG8ydTVZRExSb1VKTXBCWkNHbW04L25wNmkwZ290WFMram82amE2SERHRld0bzYySHZvQkVkUG5hZHdRUjVMRmhaZ2x6VnhNY1YrVVBTeE1lMFhiMGtud1pvT053VjRkdGYvaExWSmo1RmdtVGROMVFrUitocWIyMEpxYW9uTDdhYTNiM3lkYmlZck1FeVFwS2UzajZyYStpbDduS1dMaGo5eHZMNnhoWjM3ajNEZmxvMVlMV1llM3JhSjEzWWRvS21sYmNvZS81MThQait2N3o3SS9WdnZJQ010aGFXTEN0QTBsZjFIaHg5RkZSc2R4WDJiTmdCUVVWM0hrWlBuZU9yaGJTUWx4SEhYdWxYc08zSnEydXFkVHJVTlRmMUJvM0F6dTk2Rmk1QVRFeFVNdHN4TFRSbDJuejZuQzVmYmc4dmx4dVYyNDNTN2NiczkrSHgrL0g0L2ZsMUgxM1g4ZmgyL3J1UDMrL3V2QndJQlZGVkYwMVEwVlVYVlZEUlZROVBVNEhaVnhXUXlZVFpwMks2SGIyeFdTLzlscTJXVzltMFdJb1MwZStydzZDNGN0cnhoOTVGQXp2aEZtdUw0ek9ML1pWZmRqM0g2dThpTUdLV25mUWh5MkhMN0x6YzV5d3lzUkFnaGhCQmlhRmx4Q25Zek9DYy9hU2xzckVoVDJaUjc2M0xSaG15TlM0MSs2cnBHajVlc3o5TDQ4TzFtekRmbEpLbzZBdnpMZmplOTAvUmFucWoyNC9NSCtPUjZTLy9qWnNRcS9NM2RWbjV6enN2T2ErTkxBcG11cDN0aWJBcGYzMllqM2g3Y2J0Rm10aE5OWllmT3hjYVJGOTlkMTE5VHQ0OVI5NTNLemtHaFlsR0t5amc2NXdzaHhzbnI4M0hoeWpYT1h5N0c3WmxEdnhEbklLZkx6YW56VnpoejhTcUxDL0pZdFh3eEVYYmI2RGNVWWdxMWUrcG85OVFOMnJZd1pqMTJMZHFnaWtLWHozZno4YlBybDk5eEhFMVIxSUhqWmU4OGZxYXBtRTF5bURoYzFEVTJHVjNDSU9FYTZwZ0tsVFgxdkgzb0JIZmZ1UlpWVVltSmlweldVQTZBeisvbnpUMEhlZWplVGFRNWtsZzhQdzlkRDNEdytKbGI5bzJ3MjNqbzNrM1liRmE2ZS9yWWUrZ0VIcStYQTBkUGNjOWQ2MWhVa0l0ZjF6bDQ3TmJiaHJxNmh0RDZQaGdQK1drckRCZGh0OGtmOTBMTVFoN2R5Yzc2SC9GMncvK1NHN1dTWnhiKzJPaVNaaDBWamZ2U1AyVjBHUlBtc0E4RXRScGRFc29SUXN3KzFYMlhlS3Z1aDBTWkVzaU51bzIxU1k4YlhaSVFZZ0xXWkdqc0w1L2kxaTRoS0NsQzRWM0xUZHllTWRCOXNjc05rUmJRbEdCQTZXdjNXbm50cW84ZFJUNDh3N3drRmczZXRYeHdJS2UwVmVmN0J6M1RIbTQ2VTZmenovczgvT1VkRmlJdHdXM2RiamhaTTc0elNqVUZITkhCbEVlVVpXRDdsU2FkbjU2UUE5S2habVY2ZUhVTUZTSmMrSHgrTGx5OXhybEx4Ymc5bnRGdklHWU5YUTl3cWJpVUt5WGxGQzdJWStYU1JiSitMeVl0UDNyMW9PdWwzV00vb1AveCtmOHgxZVdFckVBQW5DNFh2WDNPb2Y4NWcvOTdwM0FLaGFvcVJOcnRSRVRZaWJ6NW56MzRmMFNFamFpSUNEUk5PaE1hcWJZKzlNTUlrUkYyTEZQVURLRzN0eThrcHEwTTUxcDVGUUJOclcxMGR2VUFzR0gxY2dvWFRLeUx5NTNyVm5MSG10c0diWHR0OXdFYW1scjZyL3QxblRmM0h1VFIrN2VpcXVxUUk3dGlvaUo1NE80N2lZNkt3T1Z5OC9xZUEzaTh3ZmV3SlJYVkpNVEhzbkxwSXBZc3lFZEI0ZUR4TXdRQzRYUG1odHZqcGJXOWs4VDRXS05MR1RjSjVRZ2hoSmhTQVFLY2FIbUYxMnIvbFc1djhBK0drdTdqRkhjZFpVSE1lb09yRTZIazV1NUpEYzZwbS9rcWhCQ2hvdFZkeTZXT3R3SG84M1ZLS0VlSU1MVnRnU25zUWpuamFlWVNZNFdIRjV2WmxLZGh1bW1kL1ZpVm41K2Y4VEl2UnVWVDZ5M0UyOEdrd21PRkpyYm1tL2pUWlMrSEt2eTNoSE04ZnZqUEl4Nit1TVdDcHR3WUxlVVpOc1F6MVVwYWRmNXVsNXRuTmxqSWpGUDR6eU1lMnAzalcyUzhkNzRKKzAwclpsNGRYcjdnWmRjdzNYWVVCZW5VWXBBSWM3Q0xreEJpNnZqOGZpNWRMZUhzcFNKY2Jnbmp6R1c2cm5QeGFnbFhpc3NvWEpqUHlxV0xaS3lWbUxCbkYvNXNUUHUxZVdwcGM5ZU52bU1ZODNpOWRIYjEwTjNUUzFkM0wxMDlQZGYvNzZXbnQyL0dENURyZW9EdTNqNjZlL3RHM005bXN3YW5ZMFJIRWhNVk5lai95QWo3REZVN04vbjlmaHFhVzQwdVkxUWIxOXhHWHRiVWpKbmJkZUFZcFJYVlk5bzN3bTRqTlNWeFNoNFhHUE9VbFJ2Qm5CczBUY05rbXRoN0UwMVY0UjI1TjFXNTlVMm14K3ZqMVYzNzhmbDgrSHlEMzUvT1MwMWgyK2IxV0MwVzNCNHZyKzdhVDBmbjRKR2p4ODljeEdxeFVMZ2dqOElGZVNRbXhMRnIvMUY2UnZuK0R5VjFEVTBTeWhGQ0NERzNsZmVjNGZkVi8wQk4zK1ZCMjJQTkRnS0V6cnhURVJxaXpVbFlWRHNlM1lsSGQ5THBiU1RXN0RDNkxDR0VtREo5dnM3K3l4R204SHV6S0lRSVNvdFdLRXhSdWR3VW1uL1Aya3pndXVrRXdpVU90VDljNHhxaHFVdEdyTUsyK1NiV1pRME80N1E3NFZkblBaeXVEVDdma2xhZGIrNTA4YUhWRmxiUEMrNFlZNFVQckRUeitGSXpoOHA5N0N2ejA5Z3pjUENncEZYbkR4ZDlSRm5odCtkbi91ekcxcjRBZjcvWHpjSmtsZUtXOFgvZVVxSUdGaitiZWdMODRJaUhtczdoRDQ0OHVkVEVrMHVuWjRuTnJJSjFsSFhkRzJ1MWlqTDZ2dVpabGwrNXU4QTA2T3RYQ0RGeFByK2Z5MFdsbkwxVWhOUGxOcm9jRVVMOHVzNkZLOWU0WEZ6S2tvVUZyRnk2Q0p2Vk12b05oWmlBQk1zOEVpeFRjMUEvRkxSMWROSFkzRXB6YXhzdGJSMTBkdlgwZDYwSU55NlhHNWZMUGV5WW50aVlLT0pqWTNBa0orSklTaVE1S1I2VE5zdisrRFJJUjFkUFdIVXo2ZWpxcHJXdFkwSzN6YzVNSC9mWFRVNW1Pam1aNlJONnZLbDBzYWlFeXBxeGh3bzFUZVArTFJzQnVIRGxHdFYxRFlNKzN0bys5R3ZvZXNmZmFhcWlzR0xwUXRhc1dJS2lLUFE1WGJ5eDV5Q3Q3WjFEM3Y3QXNkTUFGQzdJdzVHVXdMc2Yzc2Joaytjb0xxc2dITDdNMmp1N2pDNWhRaVNVSTRRUVl0STZQSTM4cWVhZk9kUDI1cUR0TmkyS2JXbWZZSlBqZzJqSzFMUXRGTE5MbW4wK2xiM25BV2gwbGtzb1J3Z3hxMGdvUjRqWlk5c0NFNWViUXJOYndDZlhXVmlTcXVMMGdoNElCbVp1YU9vWkhFaUp0QVRIY2EzUDFpaElISnhrOE9ud1ZyR1BWNi9jT3BxcXh3UFBIL0d3SWszbEE2dk1KTmlES1pCSU05eTN3TVI5QzB6VWRRVTRYZXZuelNJZkxoKzhVV1JzcTNHZkRwY2FKeGFrZXZHY2w4VU9sZHJPQUQ4OTdzRnA0RlA1OHcxalAraVpGcTN3SDAvTW5mRWlxaElNNVFnaEpxK21ycEY5UjArRjFWblNZdWI1L1Rybkx4ZHpwYmlNZGF1V3NXVGh4RVowQ0RGYnVUMWVHcHRiYVd4dXBhbWxsYWFXdHBBZXZ6UFZPcnQ2Nk96cW9hSTZHRXBRRklYRStOaGdTT2Q2VUNjbU90TGdLc09UeXgxZVlkbkttbnFPbmpvL29kdCs4S21ITUkyejg1TGI0Nld2enptaHh4dEtWRlFFWnRQNDMyZDBkSGJmMHBsbUpEZDMxV25yNktLNnJuSGNqNW5tU09LdWRhdUpqNDBHb0tXdGd6ZjJIS1RQNlJyeGRnZU9uYWF6cTV2MXExZGdzWmpac3ZGMmJsdXlrT05uTDFKZVZUdnVPbVpTdUliSDVaMnJFRUtJQ2ZQb1R2WTAvSlM5OWYrTk56RHdpMUJWVE55Ui9EVDN6M3VHQ0MzR3dBcG5qOHJlODZUYUM3Q3FFVWFYTXFXV3g5OUxkdVF5VXV4NXBOcGxNVWNJTWJzNC9RTm5ia2dvUjRqd3RqUlZKU2xTb2FVMzlFNGJxKy9XV1o2bUVqVkVkbU5QeVVDNkp0WUczOTV1R3pTV0NjQWZnTU1WZmw2OTRxTzFiK1RuZDY1ZTUvSWJidTR1TVBIZ0loT1JOejFtZW94Q1Jic3lxR3RQdVBMNDRSLzJ1dWtjZVIyejM0NWlIL3RLUjU3UDlZMzdyRmprUk9FcHRTNUxHeFJDRTBLTW44dnQ0ZENKTTVTVWoyMDhoQkFBWHArUGc4ZlBVRlJhd2RZNzF2WWZDQlJpcnZGNmZWVFhOMUpiMzBodFF4T2RYVDFHbHhSU0FvRUFMVzBkdExSMWNLbW9GQWlPQlVwTlNTSXpQWldNZEFleDBWRUdWeGtlM3RrWlJReFdXbEhkMy8xbEt1UmxaeEFUSFVsOVl3c0FVWkYyM3ZQbzlpSDNQWEgySXVldlhKdXl4NzVaU2xJQ0Q5MTcxeTNidTdwN2VmbTFYY1RGUnZQd3ZadFJyODlTTGlxdDRPRHhNN2VNdFJyTytTdlg2T2pxWnV2R05kaHNWdUppbzhuSlNBLzVVRTY0aGRSdWtGQ09FRUtJQ1RuVitocXYxbnlmVHUvZzlPNnl1THQ1SlBQekpGa3pEYXBzOW5IcmZmemsybWN3cTFZK2xQY1A1RVRkWm5SSlUyWnI2cDhaWFlJUVFreWJtenZsUkVwSVZZaXdwZ0RiRjVyNCtlblFhelhmMEQwNFNPUDJRVjEzZ0ZjdmV3ZU5idXAwd2EvUGV2bkk3Y0VPbGg0L0hLbjA4OFpWSHkyamhIRnU1dFdESVpUOVpUNjJGcGk0dThCRW5BMktXM1QrNTJUb3ZUNFROZFpBRGtDUEc1cEdDV3hOTk03MXdta3ZSYzFUTnpvdFAxSHQveG9JZC9jdmtHVk5JU2FqdUt5U3d5Zk80ZmFFWmljNEVmcWFXOXQ1NmRXM1dMVnNNU3VYTGtKVlpaNmdtTjBDZ1FCTkxXM1UxRGRTWGRkSVUwdHJXSXg2Q1NWdWo1Zkttbm9xYStvQmlJNktKRFBkUVdaNkt2UFNVaWJVbldRdUNMZk9JQ3NLRjdCODhmd0ozVlpSbE5GM21tWmxsVFdEcmlzb2c3cmEzRXpWaHY3ZHQzUlJBWjFkUGJlTXBCb1BWVld3bUc5OTczWmpXMGRuTndlUG4ySHRiVXZZZC9SVWY1ZXE4YWlxYmVERlA3M0Y1dldyaVl1SjVzRHhxUXMzVFpkdyszNjRRWDY2Q1NHRUdKZnF2c3U4WFBrZHFub3ZETnFlR1ZISWs5bGZKanR5dVVHVnpWNnZWUDlmZW56QldiMC91dllzMzF5eEc3TTZkOXJTQ3lGRXVKTHhWVUxNTG5mbWFQeitncGZlRU11ZEhDajNjN0I4NEV5NGtZNExIS3J3a3htbjB0WVg0RUM1RCtja25vdlRCNjlmOWJHanlNZnRHUnFYbS96NHcreWd4SE1IUFppMFlKQnB2UFFBUFB2N1lITEhONGJNekkxOXg2dmRHYmdsZURVWjhmWXcreVFOWTJHeVNrYXM4UXYyUW9Tam50NCs5aDQ2UVYxanM5R2xpRmxBMXdPY1BIZVphMlZWYkwxekxZNmtCS05MRW1KSzlmWTVxYXlwcDZhK2tkcjZKanplRUhzekVPYTZlM3E1WEZ6RzVlSXlGRVVoSlNtQnpQUlVNdE1kSkNjbUVBTDVqSkRnY29kWGdOYmw5dUFjWlh6U2NHSmpvMUhIK29rZllqZWIxVElsd1I2djE0ZlBIM3lmM2V0MDhmczM5Z3o2K0lQMzNJblZNdlNvNFMwYmIyZGhmZzU5VGhlL2VXVUhicy9FZm02MHRuZnl4eDE3KzYvblptWGNFbmE2Y3EyTTBvcXEvbEY1NjFjdngyd3lVVnBSUGVMZmVxcXFzS0p3SVJldVhzUGxjclBqN2NOWUxPWXhkOWt4a3NzVlh0OFBOMGdvUndnaHhMaWNibjF0VUNBbjNwTE93eG1mWldYQ0F3WldOWHRWOXA3blNQTkwvZGNmeS95OEJIS0VFQ0pNOVBrbGxDUEViR0pTNFpFbFpuNTlOdlFXNHNjVHM1anErdjBCT0ZZOXRRdDM3VTc0K0VzVFc4UWRqL0YwQ0JxS2U1cldLMC9WNnRQMi9LODBUZDk5ejZUM3JKZ2QzWDZFbUdtVk5mWHNPbkEwTEE2NGlQRFMyZDNESDk3WXc5cmJsckp5MlNLanl4RmlVdnFjTHE2VlYzR3RySXJXOWc2ank1a3pBb0VBamMydE5EYTNjdkxjSmV3Mkt3VTVtY3pQeXlZNU1kN284Z3lsNjFQWE9YTTYrWDErZkQ0L1Y0ckxPSDcyNG9UdTR3TlBQa2hraEozQUdOcFFhVnF3ZTgzTnI4L1RqOTZQM1RiNUdiY0hqNS9wSDd1bTZ6cE5MVzJEUHE3cnc5ZDNwYmlNQlhrNVJOaHQzTGx1RmJzUEhKdFFEVjZ2ajRhbTF2N3JpZkZ4USs1M0k1QURzREEvQjV2VlFsdEg1N0NobkFpN2pmdTJiTVNSbEVEbXZGUmUzMzBBbjgrUFo0TGhvWm5tMThQejcxZ0o1UWdoaEJpWDdmT2U0V1RycS9nRFByYWxmWUpOamcrZ0tiSWdPaDMwZ0k5ZmxuMmwvM3BlMUdyV0pUMXBZRVZDQ0NIR284L1gxWC9aTHVPcmhKZ1Y3aW5RT0ZMaG83SmpkblFiRVNJYzNaMnZrUlVucDAwTE1WN0h6MXprek1XclJwY2hacm5qWnkvUzBOekt0azNyaHgzMUlVUW84dnA4bEZmV1VseFdTVzFEazlIbENJSWphaTVjTGVIQzFSSmlvNk9ZbjVmTnd2eHNvaUlqakM1dHh0bXNRM2RrQ1FVMy82emZmK3dVKzQrZHVtWDdlTHo0eW81YjdsdlhBME1HazdUcll4UDlOMzNNNi9OaDlrMCsvakNaSUZSalN4c1hyMTVqMmVMNUZPUmtVbDVWZTh0SUxLTVU1R1p5NTlxVi9WMStHcHBhd2k2c0hjcmZEeU9SVUk0UVFvaHhzYXFSZkxUZyt6anNlVVJvY3RiL2RIcXIva2MwdXlzQk1DdFczcC8zYllNckVrSUlNUjR5dmtxSTJVY0JQcnJXd2pmZWNvK3JPNDBRWW1yRVdPR3BaWEpTaUJEajRmRjQyWG5nS0RWMWpVYVhJdWFJcXRwNlhucHRKdy9lZlJjeDBaRkdseVBFaU9vYW1ybFNVazVKZVpYUnBZZ1JkSGIzY1BMY0pVNmV1NFFqS1lFRitUa3N6TTlCMDFTalM1c1JkbHZvZHM3LzhMc2ZuZllRNXJYeUt2WWNQSDdMOWhzZGNYeStnVTR4di9yOUc5TmF5MWdkUDN1UnZPd01JaVBzM0xsMkpUWDFqWVoyb29tTmptTEQ3U3ZJemtnRHdPUDFzdmZRQ1NxcTZ3eXJhYUpDK2Z0aEpCTEtFVUlJY1l0ZVh3ZVJwcUZiNFFIa1JxMmN3V3JtcG1aWEJidnEvcXYvK2dNWmYwbUNaWjZCRlFraGhCZ3ZDZVVJTVR2TmkxRzRiNEdKSGNXKzBYY1dRa3lwRDY2eVlKWFZUQ0hHckwyamk5ZjNIS1NudDgvb1VzUWMwOW5WdzB1djdXVGJwZzFrcGp1TUxrZUlRZngrbmVLeVNpNWV2VVpiUjlmb054QWhwYkdsamNhV05vNmR1Y0RpK1hrc1hWaEFWS1RkNkxLbWxXMEt4akZOdCs2ZXZrSGhtS2tRRVdIcjcrZ3lGSnMxK0xvNFhlNHBmZHlwNFBQNU9YTHFQUGZldFE2N3pjcUcxY3ZaZCtUVWpOZGh0MWxadVhRUlN4WVdvS3JCYnFOVnRRM3NPM0tTUG1kNGpqV2VpdkZrUnBDM3NVSUlJZnAxZXB0NHZlWTV6clh2NU12TFhpWEduR3gwU1hQV0w4di9GcDFnMjhCNUVZdlk3UGlRd1JWTlA2ZS9DNmV2aXdScmh0R2xDQ0hFcFBsMEQ5N0F3S0tBVloxNzdaV0ZtTTBlVzJMaWVMV1BkcWZSbFFneGR5eFBVMWsxYjI2Y0RTMW1uNUx1RXpqOTNTeUx1M3ZHSHJPOHFwWTloNDZIM1VnQ01YdDR2VDVlMzMyQTIxY1VzbnA1b2RIbENFR2YwOFg1SzllNGVxME10NEVkSzhUVThIaThuTHRVeFBuTFJlUmt6bVBab3Zta09aS01MbXRhaEVNSVlkK1JrMU0rK3UzT3RTdFpzakIvMkkvZkdHVVdxdUdTMG9wcWxpeklKODJSeEtLQ1hLNlZWVkhYMkR3amp4MGRGY21kYTFleXFDQzN2Nk9VMCtYbTZLbnpGSmRWemtnTjAwVTY1UWdoaEFoYkh0M0o3dnFmOEhiRC8vUWZRUHhqOVQveG9ieC9OTGl5dWVsdzgyK283RDBQZ0lyR0IzSy9pNEppY0ZYVHA2VDdCQytVL2pYZHZsYVd4RzNoWXdYUEdWMlNFRUpNV3A5L29FdE9sQ25Cd0VxRUVOUEJvc0dIYjdmdy9RTWVvMHNSWWs2d2F2Qm50dzkvbGl4QWo2K05JODB2WVZadG1CVUxadFdHU2JXTWVOMnNXakdwVmduUGltbjNoNnAvb001WlRINzA3Ynd2OTF2VDNnbDN1REVQUWhqaDVMbkw5UFk1MmJSK3RkR2xpRG1xcnJHWmkxZExxS2l1SlNBemFHZWRRQ0FZUkMydnFpVWhMcFpsaStjelB5OExUWjA5WWU1d0NPVzhrNmFwS01yNGptbm9maDE5ak4ra1VaSDIvckJKWDUrVGo3M3ZpWEhYT0JZK3Y1Ly8rYzByRTc3OTRaTm5lZXFoZTlIMUFIR3gwVE1XeWxsUnVLRC9zcy92NThMbGE1eStlR1ZXaExYRDhmc0JKSlFqaEJCejNxSG1GOWxSK3p3OXZyWkIyMjFhbEVFVnpXM2R2bFplcWY3bi91djNwbitjVkh1QmdSVk52d2hURE4yK1ZnQWFuYVVHVnlPRUVGTkRSbGNKTWZzdGRhaHNYMmppelNJWll5WEVkUHZrZWdzeG82eTlkbm1iZWFQMjN5ZDAvMm4yK1h4eHljdkRmbnhIM2ZQVTlGN0dxa1ZpMVNLd2FwSFkxRWdzV2dRMk5lTDY5a2lzYWlSV3pkNy9jYXNXaVVXZDNlTVV4T2oyTmI1QW5iTVlnTkx1ay96ZlMwK3oyZkZCN2svLzgybDV2S3NsRmV3N2NuSmE3bHVJaWJweXJSeS9YMmZySFd1TUxrWE1JYlVOVFJ3L2M1R21scmJSZHhhelFsdEhKL3VPbk9UNG1RdXNXcmFZd2dWNXFMTWduQk5odDJFeWFXRVZxSGowdmkya0pJM3ZKTFZqWnk1dzltTFJtUFpOU29nSGdxR3N6dTRlVENadDNEV09oYUpPN21UcGxyWU9UcDY3VEdWTkhTMXRIVk5VMWRqNGZINnVYQ3ZqN0tXaUVic0pXY3htUE43dzZSNldFQmVlNjZ3U3loRkNpRG5xY3VkKy9sVDlMelM2eWdadHo0OWV6Vk5aWDVuMVFaQlE5VkxGdC9Ib3dUa0lTZFlzN2t2N2xNRVZUYjhVYTI3LzVSWjNOVDdkZzBrZCtTeFlJWVFJZFRkM3lwRlFqaEN6MTFQTFRGUjM2RnhxMUkwdVJZaFo2N0ZDRXl2U1JqK1k0dFhkbys0ekhMTTZjZ3YwcXQ2TFhPazhNS0g3L21qQnY3STBidXVRSDJ0eFYvSGJ5bTlqVVlJZGUyNTA3cm41K2xEYlRLcVZhRk1DV1pITEpsU1RtRmxya3g2ajNWM0gvcVpmQU9EeWQ3T2o3bmt1dE8vaDhheS9waUI2NmtJS2w0cExPWGpzekpUZG54QlRxYmlzRXIrdWM4K2RhOGZkUFVHSThXaHViZVB3aVhNME5MY2FYWW93aU5QbDV0Q0pzNXk5Vk1UcTVZVXNMTWhCRGVPZk80cWlrSkhtb0tLNnp1aFN4cTJqc3h1WGUrUU9zM0V4VWRqRzJmM2tSdUNucmFNVGw5dkR6MTkrYmNqOUV1SmkyYjcxRGxSVm9iVzlreDF2SDBiWHgvNytQVENCOWxwV2l3VzNaK0E1bnpwL2VkejNNVm1sRmRVY09IWm1VQjFEc2R1c3ZQK0pCeW1yck9IRXVZdjA5SWIrak82TTlCU2pTNWdRQ2VVSUljUWNVKys4eG04cnYwVkZ6OWxCMnhPc0dUeVcrWG1XeGQxalVHWGlZc2RlTG5UczdyLytnYnp2b2lxei8xZTFTYldRWU0yZ3pWMERRTE83a2pUN2ZJT3JFa0tJeVVtMUYvQ1JndjlIdDdjTnV4WnRkRGxDaUdtaUFNOXNzUER0M1c3cXU2VVh2aEJUYmRVOGxVY0t4L2FlS05xY3lEMnBIOFdydS9FRzNIaDFOejdkM1gvZHAzdnc2cTRoUDI0WkpaVGoweWMrcW02a3dFK2ZyNU5yWFVjbmRMK1pFWVY4cnZEWHczNzhKeVdmb2JqenlMQmhuNkhDUDJZbCtQL2FwTWRKdHVVTWViOXV2WmU2dnVKQjkzRmpOSmhkaTVuUWM1bnQ3Rm9NajJkOWlUVkpqL0dyOHIvdDc1cFQ1eXppQjBVZlk1UGpnOXlmL3VsSnYzNFhybHpqOE1selUxR3lFTk9tdEtJYXY5L1B0czBid3ZvQXVRaE5iUjJkSER0OWdhcmFCcU5MRVNHaXQ4L0ovcU9uT0h2cEttdFdMQ0UvSjR0dy9kR1Q3a2dPeTFET2liTVhLYXVxSFhHZnUrOWN5L3pjckhIZGIyWjZLZ0FOelMxQThIUDlUamFyaGJ2V3JVSlZGZnFjTHQ3WWMvQ1cvUllWNUxDb0lKY2RieC9HNlpwNHlCOUFWUlUyckY2QjFXSmh6eUZqeDRqV043V01Hc2lCWUNqSFpOSllrSi9ONVd0bElSL0tpWW1PeEc0YitiMWJxSnI5Ui9xRUVFSUEwT2x0NHJXYWYrVms2NThHYmJlcUVkeWIva2syT3o2SVNaSHVKRVp4NjMzOHB1S2IvZGMzcFh5QTdNamxCbFkwc3h5MjNQNVFUcU96VEVJNVFvaXdGNkhGU3RCVmlEbkNhb0xQYmJMd2R6dmQ5RXo4dUwwUTRoMnk0eFUrdVc3czcxRVRMUE40S09PdnBxV1dSekkvUjd1bkhwZS9GNCsvRDVmZWg4ZnZ4T1h2eHEyVHU0ZVZBQUFnQUVsRVFWVDM0dlk3Y2Z0N2NlbTl1UDI5dVAxOTE3ZjNZUjZoQytqa3V2dU1QQmJMbzd1QzRTTy9HK2M0SngwVXhLd2JOcFRUNEN6bDM2NStlT1RhaGduL1pFUVc4blQyMTRhOTNabTJOK2p5dGdSSGhOMFlDNlpHWXROdUhoRVdFYllqd2VaRkxPSUxTMTVpWCtNTDdLaDdIcGUvQjREOWpUL25lTXNmZVYvdXQxZ1dkL2VFN3Z2NG1ZdWN1WGgxS3NzVll0cFVWTmV4WSs4aDd0OFM3RndneEdUMTlqazVjdkljcFpVMVJwY2lRbFJYZHkrN0R4N241TG5MM0xGMkpabnBEcU5MR3JmMDFQRHNEaklkb2lMdEpDWEVBVkE5VEFoUFUxWHUyN0tSNktnSWZENy9rSUVjbTgzS3VwWExzTm1zUFBIQTNieTIrd0NkWFQwVHFpazZLcEp0bTlhVG5CaFBkMC92aE81aklqUlZKWE5lNm9RRFd6Y0hYSHA2KzZhcXJHa3pMNHkvRHlTVUk0UVFzNXhIZDdLci9yL1kxL0FDM3NEQWdwK0N3cHFreDNnNDQ2K0lNbzF2dHFlWWVqM2VObUl0S2ZUNDJvaTNwUEZneG1lTUxtbEdPV3k1L2UzZzN6bFNUUWdoaEJBaTFDWFlGVDU3bDVYdjdYSGpsNFk1UWt4YWpCVStkNWNWMCtoVHEyWkVSa1FoR1JHRlUzNi9hUkVMK09TQzUyL3A2ak53M1lNM2NMMjdqKzRhNlBZVDhKQTJ5c2hwNy8vUDNuMkh4NVZZOTkzL1R1K0RRZThkQkVBQTdKM0x1dHpDMVZaWnE1WFdYcm5FamgxSmRtdzVpZUxYa2w0N2tXekhiMnpIanVQWGRtekhkaXhac3JLV3RYMjVoVzJYdlJNa1FSSzk5dzVNTC9sanlDR0c2Q0NBT3dPY3ovUHd3Y3lkZSs4Y1lIY0dnM3QvOTV5Z2U4RjE2ZFRUancrWVM1Qm91akNRUVROem1PWmMzNzl3ZDQ2ZGc4SmhIVXNrd1BOeXdiZklOVmRPdWU2UXQ1dUwvVzgrNkFxa2VoQVlDdDgzb2xQcko5M1hxWTFMRWdEYW4vNGwxaVUrem85Yi9qOXVEQjBEd2lPdC9yYnUxeWkyYmVYVndtK1RwTStlOC82dTE5UktJRWZFblpiMkxvNmRQcytoUFR1VUxrWEV1UnUzNnpoLzVRWSt2MS9wVWtRY0dCNGQ0OTJQUDZHa01JL0h0bTNFYUlpZmk1U1RFeE13NkhWNHZENmxTNW1YeC9mczRPQXNJNkRVbXZsOTZDOHRDb2ZIL2Y0QWJaM2RrL2VuVXZIVWdkMWtwcVVRQ0FaNS85Z3ArZ2FHSnEzbmRudjQ4WkZqUFBmRWZteFdDeThkZnB4M1AvNkUzdjdCZWRXenBqQ1B2VHMybzlPRll4ZTlVenpYVXJCWnpUeTFmemN1dDN2Qm9SeTd6UUpBSUJqRTZZcnRMamtBV2VrU3loRkNDQkdqaHIzZGZOejVONFI0OE1HbndMcVJsL08vUVphcFRNSEt4RVRKaGh6K1hjVVBPZHY3T3NtR25MaTk4bStoMGsxRmtkc1N5aEZDQ0NGRVBDcE1WUEd6MjNUOHpmbjRPa2dxUkt6UnFlSFg5eG13eHM4NWtnVXphK3lVMng5YmtuMy8yL0wvalNmb25EWHM4L0RqdnFDYlpNUDBnUkM5MmtTK1pYMGtIRFF4TE9RSnpueDFyVTQxYzZ0NTd6eUNSSjdnT0o3Z09OeDd5NTBwaERUZ2JlUGQ5aitkODc0bktySnU1cGZMLzI3YXg5OXEreU02WFhYb1ZPRVF6OHhobitndzBCY0x2MDM5NkVWKzNQTDdESG83QWFnZnZjZ2YzSHlGL2VtdjhYVFdsMmV0cjcycmh6TXlza3JFcWJyR1ZsSVNIV3lvbE9PVFl2NEdoMGM0K3VrRitnYm1kL0pjQ0lDNnhoYmFPcnJZdlczanZNY21LU2szTzRPNnhsYWx5NWdYbjgrSFB6QzN0bzNlT1FTT05HbzFsV1hGQU5RMXRSSUlCS01ldDVoTkhOaTlqWnpNTklMQkVCOGNQME43VjgrMCt4c2VHZU9OSTBkNTlvbDlPT3cybm45cVAwZU9uWjV4R3dDdFJnUEF1dkkxbUUzaHo3aitRSURURjY1UlV6dTM4eHM2N2NTWXh1eFg5NmdtekY0cnpNdm13SzZ0NlBXNktVTkVxam5PYWJQYnJBQ01qSXd4UzNZcUptUm5TaWhIQ0NGRWpFbzFGckExK1FVdTlMOUJvajZUNTNOK25ZMUpUeXRkbHBqR3p0U1hsUzVCRWVuR0NhRWNsNFJ5aEJCQ0NCR2ZkdVZwOEFYZ2YxK1NZSTRRQzJIUXd0ZjI2c2xKa0hFbWk4R2dEbmVSV1V4NWxpcCtkZTEzWjF4bnVqRFFiQmVmYkUxK25seHpCWjdnT082QU16d0s3TjRZc1BzandjYjlVMTk1ckZOUEgvaVpUOWpuWWRvWnhvOEJOSTFkbzNIc3lvTDIvZFd5djJXZDQzRktiRnM1MHY3bm5PejVIaER1bW5PazQ4OHhhcXpzVC8vU3ROdVBqSTN6d2ZIVEMzcHVJV0xGMmN2VkpDY2xraFBISjluRThnb0dnMXk2WHNQVm03Y0pCdVBnRExLSVdXNlBsNk9mbnVkMmJTTUhkbS9GWnJVb1hkS3NLa3RMNGk2VTg4bTV5elMwdEM5b1c1czEvRG5XNTN2UUNhdXl2Q1FTZ3JsMXR6NnlYSzFXc1h2YlJzcUtDeUtCR1gvQXovWk5sZXpZWElWS3BVYXRVcUZTcThKZlZTclVhblg0cTBxRjV0NDJPcTJXWng3Znd3Y25UdE15eldnc3E4VWM2WXB6djViQjRSRStQSEdHd2VIUk9YOS9tZW1wa2R0ekNTVFpMT0dmUjdoRHppNGdQTDd2N0tYcmtYVUM5d0pROTllZFRWNTJCZ0I5Zzh2VDNlZFJGT1ZsWXpKTzM5RXoxa2tvUndnaFZvRm5zbitaWkVNT0J6Ti9GcDBxZm45cGlaVXIwMVFhdWQzamJsS3dFaUdFRUVLSVI3T3ZVSU5WcitJdnozcGxsSlVRODJBendML2JaNUJBemdxdzBERFE3dFRQejNsZFoyQWtITm9Kak9NSk9ra3pGa3k3YnBJK204Y3ovaFgrb0FkdjZFRjNvTm51KzRMdVdZTkUvam1NODVxT1hoTStpV1BTMkhrcDd6OENSSUk1d0l5QkhKL2Z6N3NmZjRMWEorTmFSUHo3OE1ScFB2ZnNrNUVSR2tKTXA3dTNuNk9uTGpBeU9xWjBLV0lGNmVqdTVZZHZmY0QyalZWVWxhOWhqZzFHRkpHUmxreHlvb1ArT0FoUW5MdGNqZEdncDZ1M2Y5WjFjN0xTeWMzS3dPbDA0Zlo0Q1FTRHBDUTV5TXZPQkdCNEpCeDBNUmtOYk4wUUhpbmIydEVWMVNFbUdBeVI3SEJFQWprQWVwMk81RVRIdkd2WGFOUThmV0EzUjQ1UEhjeFp2M1pOMVAzYXhoWk9ucjJFM3o5MVI2QjFhOWVnMStudytuejQvWDZDd1JCMm00V3E4Z2Y3bVcxa2xrcWxJaWNyUFhJYm9LRzVqUk5uTDBVRmVrYkd4ckdZVFpTdktXSndlSlNoa1pFcDkyZlE2eWt2S1NUSmtRQ3c0UEZYeTJuZFF6LzNlQ09oSENHRVdBRzhRUmNxbFhyYXdJMURuODVUV2IrMHpGVUpNWGNHalJtck5va3gvd0NCa0k4K1R5c3BobHlseXhKQ0NDR0VXSkROMldxK3RrL1BuM3ppeFJlY2ZYMGhWcnRFazRyL2VGQlBpam1HejRLSW1HTFcyREZyN0hOYU44MVl3SE01djdZa2RYd3UveHVNK2djbUJIa2VIaFUyZmZqSHJBbWZCRG5mOXdaSE92NmNRVy8weVpEemZXK3dQZVhGS1ovMzJLa0xESS9JU1dteE1uaDlmdDQ3K2lsZmVGRTZlNHZwWGE2dTRjTFZtMHFYSVZZb3Z6L0E2WXZYYUd4cDUra0R1ekVZWW5lTzZ2cUtOUnc3ZFVIcE1tYlYwZDA3OTVWRG9VbEJsL3M4WGg5MzZwc0JjTGs5ZFBYMGtaT1p6cm5MTnlhdGU2bjZGaHNxU3VrZkhNYmxjdVB4K3ZCNHZmajhmdngrUDM1L0FMOC9RQ0FZSkJBSUVBd0dDUWFEaEVJUUNvVUloa0pZelNaZVBId1FzOG5JOWsxVlU0Wnk3bzk4QWpoejZUclhiOTJkOGR0TFNYUlFXcHcvN2VOMzY1c1pIWjk1REd4NmFuSWtRQk1JQkRsMTRRbzF0WTFUN0t1SnpMUVU5RG90KzNkdG1YR2Y5N1YzOWRDNHdHNUd5eVU1TVlHTXRCU2x5M2drRXNvUlFvZzRGaUxFNWY1M2VMdnRqOW1WK25rSjNvaTRsbTRxWW14MEFJQnVkNE9FY29RUWNhM0RkUWVkMm9oTm00UlJZMU82SENHRUFzcFQxWHo5Z0lFLytzU0RTNlpaQ1RHdERKdUsvN0RmUU1MMDA0ZUVpRmw1bG5VTDNyWnU5QUovVy9jMU9seDNvcFluNmpONU91c3Iwd1p5V2p1NlkvN0VpUkR6TlRReXlvV3JOOW0yc1ZMcFVrU01DUVFDZlBUSnViam80aURpWDJkUEg2Ky84eEdmT2JTSHhJUzVoWCtYVzBsQkxxY3ZYTVV6aDNGSDhhSnZZSWp1dmdIVUUwWksrZjErQm9aR3VGeGRnOGZyamF6NzhTZm5LQ3N1bUxKYlVGdEhOMjBkM1k5VXk4allPTzk4ZEpLZFd6Ync4U2ZucGx6bmd4Tm5lUHJBYnRxN2VtWU41QUQzYW8wTzVRUkRJVVpHeHJqYjBNelZtM2VtM25DQ3JwNCthaHRiU0U5TjVvUGpaNmJ0bG5TN3JnbTlUa2RGV1RFMnF3WDFOSzJmZkg0L28yTk82cHBhcUs2cEpSU0s3VGEvNjllV3pyNVNqRk9GWXYybkxJUVFZa3F0emx2OG42Yi9USnZ6RmdBYWxZNXZyWDhmdXk1MWxpMUZMS2dmdlVTeGJXNUo1ZFhpOWVidmNMcjNod0E4bi9NMURtYjhuTUlWQ1NIRXd2MXU5YlAwZWNKenZuK2o2ZzNTaklVS1Z5U0VVRXJuYUlnL09PRmgySzEwSlVMRW5zSkVGVi9iWjhDc1U3b1NJWlpQM2VnRmpuVDhPZldqRjZPV0d6Vlc5cVcveHVHc3IweTdyVDhRNEFjL2ZwOXhwMnVweXhSQ0VWOTQ4V2tjZHJtb1FZU05PMTI4ZS9SVEJnYUhsUzVGckRKYXJZWW45KzJNakUrS05SZXYzZUxTOVZ0S2w3R3FxVlNxQlFkWkZycXRUcWRGQmF0dWZLbEJyK05MTHorSFpzSm9zbmdrblhLRUVDTE9qUGg2ZWF2dHYzR3AvKzJvNVVtR2JFWjkvUkxLaVFNRG5qYis0dTR2a21FcTVxZUwveXVwaHVsYkY2NG02YWFpeU8xdWQ0T0NsUWdoeEtOeitoOGNORFJyRXhTc1JBaWh0RXliaW04Y012RGZQL1hTTml6WFJRbHgzOFlzTmIrNFE0OCt2byt0Q2pGbkE5NTJ2dC80clduRE9QdlRYOE0weTBpdVM5ZHVTU0JIckdqSFQxL2twY01IbFM1RHhJRGUva0hlL2ZnVDNCN3Y3Q3NMc2NqOC9nRHZIVDNGOWsxVmJLb3FWN3FjU2RhdExlSG1uVHA1ZlNqb1VYcWVMSFJiM3lvTDQ5eTNiV05WM0FkeVFFSTVRZ2dSTjN3aEQ4YzYvNDZqWGY4TGIvREJBUml6Sm9GbnNyL0tyclRQb3liK2Z6R3RCajlvK2kwQ0lSL3R6dHY4YmUydjhmV3FmMUc2cEppUWJwd1F5bkZObm9jcWhCRHhJaFFLNFF5TVJPNWJOSWtLVmlPRWlBVkpKaFhmUEdUZ2J5LzRPTmNhVUxvY0lSU2xWc0ZQVkdrNVhDYUhKY1hxTU9CdDUwajdYM0NoLzQxSmoyMUxmb0dYOHI0K2F4Z0h3dU45cnMxaFJJSVE4YXk3dDUvYXhoYldGT1lwWFlwUVVGTnJCMGVPbjFhNkRDRTRmK1VHUThPakhIeHNtOUtsUkRIbzllemFzb0ZqcHk4b1hZb1FTeW9seVVGRmFkSHNLOFlCK2V0WENDSGl3SldCOTNtcjdZOFk4blpGbHFuUnNDZnRpeHpPL2dwR2piUjFqUmZuKzk2Z2J2VEJoK1hQNVg5VHdXcGlTN3FwRUlzMmtVeFRDWVhXVFVxWEk0UVFDK1lLamtadUc5Um1WTlBNYnhaQ3JDNWFOZnpySFRyV3BxdjU3bVVmL3FEU0ZRbXgvT3dHK01wdVBTWEphcVZMRVdMWi9NSE56K01PakVVdDI1YjhBazluZjVra2ZmYWM5M1A4MUlWSHVpcGJpSGh4K3NKVkNuS3kwT25rOU5WcVZOL2N4c2VmbkZPNkRDRWk3alkwNC9YNWVITGZUdFRxMlBrTVcxcWN6NjNhQnJwNys1VXVSWWdsYy9DeGJTdm11S3A4cWhGQ2lCalc0YnJENjgyL1E5UFkxYWpsYTJ3N2VMbmdtekwyS002TSs0ZjRjZXZ2Uis3dlRIMlpZdHNXQlN1S0xRbTZkTDY5OFlUU1pRZ2h4Q056K1I5MHlaSFJWVUtJaCswcDBGQ1FxT1ovblBMUzU1U1RxMkwxS0UxUjgrVmRlbXdHcFNzUlluazluZlZsM21qOXJ3QVUyN2J3YXVGMzVoWEdBV2p0NktLN2IyQXB5aE1pNXJnOVhxN1gxTEpsL1ZxbFN4SExyTGFoaGFPbnppdGRoaENUM08vZTlOU0IzV2hpS0poellOZFdmdmpXRVNTeksxYWl5ckppa2h3cjU3aXFoSEtFRUNJR2pma0hlTHZ0djNHaDcwMUNQUGhFbFdZczRNWGNyN00yWVkrQzFZbUYrbEhMNzBXdWpyTnFrM2d4OTk4clhKRVFRb2lsNEF3TVIyNUxLRWNJTVpXY0JCVy8vWlNCdnpybjVWcW50TXdSSzkrejVWcGVxdEt5TXE1eEZHSis5cWQvaVE3bkhiYWx2RWlKYldIakwyN2NybHZrcW9TSWJUZnYxTEY1M1ZwV3lNWHhZZzV1MXpWeTRzd2xwY3NRWWxvdDdWMjhkL1JUbmpuNEdCcU5SdWx5QUhBazJGaS90bFRHVzRvVng2RFhzMlBUT3FYTFdGU3hFK2NUUWdnUjhWZDN2OHI1dmpjaWdSeUQyc0pMdVYvbk42cmVsRUJPbkxvemNwb3JBKzlGN24raDhEOWhVSnNWckVnSUljUlNjZm9uaEhJMEVzb1JRa3pOcUlWZmVVelBLK3UxcU9XRWsxaWhMRHI0OVgxNlBpdUJITEhLdlZyNG5RVUhjc2JHWGJTMGQ4MitZcHlJcFE0RFMwRkdMaTBPbDl0RFkwdWIwbVdJWlhMelRyMEVja1JjYU8vczRaMlBQOFh2RHloZFNzVFdEWlVrT2V4S2x5SEVvbnA4ei9ZVjk1bHFaWDhDRmtLSU9QVmkzbjhBUUlXYXgxSy93TGMydk0rKzlOY1Vya29zbEMvbzVnZU52eFc1dnlucE1KVUoreFdzU0FnaHhGS0tDdVZJcHh3aHhDeWVLdFh5elVNRzhoTWxzaUJXbHEwNWFyNXoyRWhGbWh4K0ZPSlIzTGhkcTNRSlV6SVpEUncrK0JqRkJibG9OTE8vemsxR0E3dTNidUNuWDNtQmxDVEhvdGVqVmpqaHFsS3BxQ292NFNjLyt4a3F5NG9WcldXbHVIbW5YdWtTeERLb2JXemgwL05YbEM1RGlEbnI3TzdseVBIVGhHSmtacFJXcStHWngvZGcwT3VVTGtXSVJiRnRZeVY1MlJsS2w3SG9WbGJFU0FnaFZvZ2k2MmFleWY0cTZ4S2ZJTU1vZjhqSHUzZmIvNVJoWHpjUTdwandFM20vcVhCRlFnZ2hsdExFVUk1SksxY3JDU0ZtbCtkUThjMURCbzdXQmZqUkRSOGV2OUlWQ2JGd2lTWVYvMnFianJVU3hoSGlrUVdDUVc3Vk5paGR4cFRLU3dySno4a2tOenVESC96NFBVYkhuRE91cjFLcEtDOHBSS2ZUY21EM1Z2NzVuWTlZeVBsTWpVYU4zV1lsTlNtUmxDUUhLVW1KSkNjNXFLNjV5OFZydDFoZlVVcHhmczY4OSt2M0IzanJ3eFB6TCtnZXRUb2N5akVhOU96YXNvSDJyaDZHaGtjWHZMKzV5RWhMWWMvMlRRdmF0cTJ6bTdPWHJpOXlSWXVybzd1WHdhRVJFcVVEeElyVjJ6L0E4Vk1YbEM1RGlIbHI2K3ptM0pVYjdOd2NHK04xckJZelR4OThqTGMrT0w2ZzM2MUN4SXI4bkV3MnIxdXJkQmxMUWtJNVFnaWhFR2RnZU1hUkZrOW0vdEl5VmlPV1NwdnpGaWU2L3lGeS83TjUveEdMZHZHdkNCTkNDTEg4WElFUkx2UzlPYW1iblRQd0lKUmowY2dCWkNIRTNLaUFReVVhdHVabytONFZMNWZiZzBxWEpNUzhxRlh3NUJvdEwxVnAwVWtlUjRoRjBkeldpYzhYbTBuTml0SWlBT29hV21ZTjVBQTRYVzR1Vjlld1kvTTZraE1kVkphVmNPTjIzYXpibFJVWGtKK1RpZFZpeG1ZeFl6UWFwbHl2SURlYmk5ZHVZYmRhU0V0Sm10ODNBNDg4aWlRUUNITHMxQVZlT253UWpVYk53ZDNiK1BIN1IrZDljdlN4YlJ0SlQwMmVkYjJSMFRIdU5yU1FuTGl3enB6RG8yTUwybTY1M2Fsdll1ZVc5VXFYSVpiQTJMaVRkei8rbEtBa0NFU2N1bmJ6RGtrT082VkYrVXFYQWtCbVdncTd0MjdrMUlXclNwY2l4SUk0RW13OHNYZW4wbVVzR1FubENDSEVNdXYzdFBGRzYzK2x3M21YMzF6L05tbzBTcGNrbGtpUUFQL1k4STNJL1ZMN1RyWWtQNmRnUlVJSUlSYkxpZTUvNEVqSFgrQU9qR0xVMk5pZThtTGtNYWQvSkhMNzRmRlZyc0FJSjd1L3g5TlpYMTYyV29VUThTWEJDRi9acGVkNlo1Qi91T3hsMEtWMFJVTE1McytoNGhlMjY4bXl5eGcySVJaVGUyZTMwaVZNcVNndkc2dkZUQ2dVNG5KMVRXUjVka1lhaHc4K052MkdFOTRpZG0vZHlJNU5VM2NZYUd4cDUraXA4d0RvZEZvSzg3SW5yZVB4K21ob2JxVnZZSWkrZ1NFR0JvZWpIbS9yNk9iODFSdXpmaTlweVVuczJiR3diak1QNis3dDUzWmRFNlZGK2ZUMkQ2TFJhT1lkOWttdzIwaE5UcHgxUGEwbStuamlSNStjbTlQK0s5WVVrWldST3ErYWxOUVdvNjhCOFdoOGZqL3ZmUFFKYm85WDZWS0VlQ1FuVGwvRVliY3RLQXk2RktyS1MranRIK1J1UTdQU3BRZ3hMM3E5am1jUDdVV3JYYm5uU3lXVUk0UVF5OFFUSE9lRGpyL2taUGQzQ1lUQ1Z6bWQ2WDJkeDFLL29IQmxZcWtjNi9wN3V0emgrZGQ2dFlsWEM3K3RjRVh4NFZqWDMzRm41RFNkcmpwK3Z1Uy9rMmVwVXJva0lZU1l4QlVZeFIwSXQ2TS8wdkhuY3c3bGZML3hXOXdZT2tiMTRGRmVMZncyMmVieTVTbFlDQkYzMW1lcStjNWhJMi9jOVBQQjNkanNraUNFV1FlZlc2ZGpmOUhLUFhncWhKTGFPM3VVTG1GS0c2dkNuMkZyRzFxaU9xNm8xU3EwV2czQllBaXZ6emZsdGpPRlZEUnFOVHFkRnMyRUV6S05MZTBZOUhwR1JzY1lHUjBqSlNtUlBUczJNVGcwd3Ntemw2ZmRsOGZycGJkL2NOYnZSYS9UVGZ2WW9iMDdLTWpKbW5VZkU2bFVLbFNxY0llZnN1S0NPVy8zeis5K3hORHdLSmV1M2VUVzNmckk4c3F5RW5JeTAranU3ZWZxelR1UjVWNmZENjNtd2VtZCtxYldPVDFQVG1ZYVdjUlBLS2QvY0JpUDE0dEJyMWU2RkxGSVFxRVFSNDZmWm1oa2FjZTdDYkVjZ3FFUTd4MzlsTTg5K3dSV2kxbnBjZ0RZdjJzTFhwK1BwdFlPcFVzUllrNE1lajNQUDdVdlpsNURTMFZDT1VJSXNReE85LzZRZDl2K05HcWNCVURENkNVSjVheFFBNTQyM20vL3M4ajk1M0oralFSZHVvSVZ4WSttc2F2Y0hUa0xRSSs3VVVJNVFvaVl0RC85TlU1MmZ4ZDNZSXhCYndmbis5NklCSE1tL3I2ZkdNcXBIanJLamFGakFIUzQ3dUFLeUVGSUljVE1EQnA0WmIyV1F5VWEzcnJsNTNSemdLQjArQmN4d0tpRkowdTFQRldxeFNSSEY0VllFaTYzSnlaSERHVm5wSkdhbkVnd0dPTGk5WnRUcnRQVzJjVjdSMC9OZTk5RmVkazh1WDlYMUxKeHA0dEwxMjlGN2x1dGxubnZkNkcwR3MyQ3I5aWU3M1lxVmJpTlVIZmZRTlR5L0p4TUFNWmQ3a2tuV1BPeU14ZFVXN3pwNk9xZHNsdVNpRTgzNzlUSGJPQlFpSVZ3ZTd4ODlNazVYanA4VU9sU0FGQ3IxVHk1YnhmSHoxeWd0cUZGNlhLRW1KSFJZT0Nsd3dkSXNOdVVMbVhKeVovTlFnaXhoQnJIcnZEUHpiOURoK3R1MVBKVVl3SFA1M3lOS2tkc2ZGQVRpMi9NUDBpQ1BwMEJUeHNGMW8zc1NYdFY2WkxpUnJxcGlPcWhvd0IwdXhzVXJrWUlJYVptMHRqWmwvNGFIM1Q4QlJEZExjZnBueERLMFlSRE9hN0FDTjl2L0ZaaytiNjBuNkxFdG0wWkt4WkN4TE5rczRxZjNhcmp1YlZhZm56VHo3bVdBSkxORVVyUWErQlFpWlpueXJXWXAyOHVJWVJZQkcwZHNUbTJaOXVtOElVenQrN1dNenJtQk1DUllHTm9lT1VHenRzNmU3Z3doMUZZODJXM1dUaTBaOGVpNzlka05MQitiU2tBbDIvVTRQUEZkOGU5am00SjVhd1VUcGViYzFlcWxTNURpRVYzZjN4aGVjbmNPNlF0SmJWYXhjSGQyOUNvTmR5dWExUzZIQ0dtWkRZWmVmSHdRZXpMR0xoV2tvUnloQkJpQ1F4Nk8zaWo5USs1UHZoaDFIS0xOcEducy80TnUxTS9qMW9sYjhFcldaNWxIZDljOXk0ZmR2NGxHNU1PSzExT1hFazNGa1Z1ZDdza2xDT0VpRjBQZDh1cEc3MUFpVzBiU1lac2huMjlqUG42STUxeXZ0LzRyY2k0cTBSOUprOW5mMW5KMG9VUWNTckZvdUlYdHQ4UDUvaTQyQlpVdWlTeFN1alVjS0JZeTdOcnRWaGxnb2dReTZLOUsvWTZTZVRuWkpLZWtvVFA1NDkwcnluSXplTHBBN3RwNit5aHBuWmwvZzN2OFhqb21kREJKaWN6amI2Qklkd2U3N1RiYkt3cXcybzIwOXMvd0ozNjVpblg4Zm1YSml4ak5CcllXRlVHd0kwN2RYRWZ5b25GMTRKWW1GTVhyczQ0d2s2SWVIYm00alVLODdKaVp0eWVTcVZpLzY0dGFEUnFidDZwbjMwRElaYVJ6V0xtK2FjUFlGdmhJNnNta2pQQ1FnaXhpTHhCRng5MS9oWEh1LzQzL3RDRFA4eTFLajM3MDEvamlheC9qVUc5T2xLZkl1ekp6RjlTdW9TNGsyYWFFTXB4UzVKZkNCRzdwdXFXVTFLMmpaOHEvTjJvOVNhT3JRSjR0ZkE3bURUMlphMVZDTEd5Wk5oVS9KdWRldHFHUS96TERSL1hPaVdjSTVhR1JnWDdpalE4dDFaSGdsSHBhb1JZWFFhR2htZGZhUm1wVlNwMmJsa1B3T1hxbWtnZ1pldUdDZ0FDZ1FBK253K0F6TFJVWG5uK3FYay9oMDQzdVFXWFZxTUIxWVA3R3JVYUFKWHFvUkZSSWZBSEhwenNUMDFKWXYrdUxiTStwOWxrbWxlTkRydU53d2YzRUF3RnVYRzdqbXMzNytEeCtpYXRWMUtRUjNKaUFuV051bWxET1dKdUJvZEdsQzVCTElMV2ppNGFtdHVVTGtPSUplUDErVGh6OFRvSGRtOVZ1cFFvZTdadndxRFhjN202UnVsU2hBREFiclB5MHVFRG1JeXI2dzlNQ2VVSUljUWlDQkhpWXYrYnZOMzJKNHo2K3FJZTI1TDhMTS9sZkkwRVhacEMxUWtSWHpLTkpaSGJmZTRXZ3FFQWF0WENacmdMSWNSUzJ6OGhsRk0vZWpIU0xlYytHVnNsaEZoS09Ra3FmdVV4UFIwaklUNjQ2K2RzU3dDLzVIUEVJckRxWVgrUmxrTnJ0TmdOU2xjanhPcms5bmlVTGlIS3VvcFNISFliWStOT2J0YzFZdERyeU0zT0lEblJRVEFVNHV5bDY5aXM0YXVkZFRvdGlZN0ZDYUgvNUU5OEJwTng4aHRSZW1veVAvL3FaeVAzaDBaRythYzNqa1R1MjYwVzdDV0ZqL1RjbDZ0cnFLbHRaTnpwaWl6VDZiUU1qNDZTNUVoZ1UxVTVsV1VsWEttdTRYcE5MY0hnNUYvQ3dkRDBBeWZIeHB5OGQvUlU1TGFZbnR2anhXaUlqZTRUWXY0Q2dRQW56bHhTdWd3aGx0eWQrdkFJcTR5MEZLVkxpYkp0WXlVSmRpc256bHlhOG5lVkVNc2xPeU9OSi9mdndxQmZmYk9RSlpRamhCQ0w0TXJBdTFFbjNBQ0tiVnQ1S2ZmclpKdkxGYXBLaVBpa1ZldHg2RE1ZOG5ZUklraVBwNGtNWTdIU1pRa2h4SlJNR2p2YmtsL2dRditid0lOdU9mZkoyQ29oeEhMSXNxdjQyYTA2WGw2djQzaTluMlAxZm9iZFNsY2w0bEcyWGNVVGE3VHN5dGVnVlN0ZGpSQ3JtOXM5L1dna0pSVGtaQUZndFpqNW1WZGVpSHJzMXAxNmhrWkdJNkdjMW80dVBqaHhadDdQVVppYnplTjd0a2N0RzNlNm9rNGdta3hHMUNvVndXQVFsL3RCY01ubGl2N0YxemN3eE8yNjJidnZPdXcycXNwTHBueXN0Mzl3eW1XdnYvMGhhOWNVc1cxakZVYURuaDJiMTFGUldzUW41NjdRMnRFRmhEc0xBVE9lL1BUNS9iUzBkODVhb3dpSDFDU1VFNzl1UFJSdUUySWxPMy9sQmk4OGZVRHBNaVlwTGNvbjJaSEErOGRQTXpZdVFWQ3gvTGFzWDh2V0RaVktsNkVZQ2VVSUljUWkySmgwbUE4Ni9pYzk3a2JTakFVOG4vUHJWRHBpNzRPWEVQRWkzVmpFa0RkOElLdkgxU0NoSENGRVRIczYrOHVSVU03RWJqa3l0a29Jc2R5c2VuaHVyWlpueXJWY2FBM3dZYTJmNXNIcHI5QVhBc0pUWWRabnFubGlqWmExYVpMRUVTSVdCSU1oZkg2LzBtVkVhZW5vSkRVNUVhZkxqY3Z0eG1nd1lMZFo4SGg5WEx4MksycmRVQ2lFM3grWVprL1RxMjFzb2E2cGxkQ0U3akwvL001SGtkdGFqWWFmK2NJTHFEVWFldm9HZWVQSXNVbjdxTDVkUzJOTE8wNjNlMDVqand4NkhVMnRIVkhQT1p0UUNHN2RiYUN1cVpXZG05ZXpkazBoTnFzbEtvQ2owWVE3L3M3MzUxQlZYc0xHeXJJSjlZV0RLSG5aR2J6MnVXY2p5eTljdllGcm11RFdoR2xmOC9xK1lwbmI3UUc3VGVreXhBS0VRaUdxYTJxVkxrT0laZFBaMDBmZndDQXBTWWxLbHpKSmNwS0RsNTk3Z285T25xT3RzMXZwY3NRcW9kZHBlWEwvTG5JeTA1VXVSVkVTeWhGQ2lFV2dSc1BuOC85ZnVseTFQSmIyUmFYTEVRcTRPM0tXVXZ0T3BjdFlNZEpOUmR3Wk9RMUF0N3RCNFdxRUVHSm1TZnJzU2QxeWtncXpaR3lWRUVJeEdoWHN6Tk93TTA5RFhYK1FEKy82dWR3ZVpHV2NsaE9MeGFDRnh3bzBQRjJxSmRtc21uMERJY1N5Y2JsanI5M1psZXJiWEttK0RZUzd3THp5NHRNQVhMeDJFNDgzT2h6eUtEbVFtVUlrdWRrWmFEVXpqN2NlSGhsamVHUnN6cy9uOGZwbzcrcVpkYjJLMGlLS0MzSzVVbDFEVzJkNGZhL1h4OG16bDdoVDMwUm1la3JVZnJUYWhZVnk5RG9kRnJOcDBuS3RSb04yd25LdFZndE1IY3JSVFBnWnhWcTRhNkhjbnRqcUhDWG1ycVc5aTlHeGNhWExFR0paVmRmVWNmQ3gyRHdHWk5EcmVmYUp2Vnk0ZXBQTDFUVktsM2ptTkVZQUFDQUFTVVJCVkNOV3VDU0huY09QNzhGbU1TdGRpdUlrbENPRUVJdWsyTGFGWXRzV3Bjc1FDcWdmdmNoZjNQMUYxdGgyOEZyUjcySFR4ZGJNMkhpVWJpeUszTzUyTlNsWWlSQkN6TTNEM1hMKzdQYlB5OWdxSVVSTUtFbFdVN0pMejRBcnhKbm1BQmRhQTdRTlN6eG5OU3RKVnJNelB4emFNc3FSUVNGaVVtQ0drVWV4b0txOGhBU2JsY0hoRVc3ZXFZOHNWNnZEM2JhQ3dTQWxoWG5zMkZTMTRPZjQwYnNmUjQybmd2QjRxNGtTYkZhY0xuY2tlUEs1WjUrWU10QXlIMjk5Y0lMQjRlZ09PMXF0SmpLcUtpczlsZDcrUVM1ZHYwVnpXM2owVkhkdlA5MjkvVkhiM085dzQvSE5MMHh5dTY0eHFudkJwcXB5Q25LejZPanE1ZHlWNnNqeTBiRnhVcE9UcHR5SFR2dmd6ZDIvUWtJNUMrbThKR0tEZE1rUnExRnRZd3M3TnEvRGJESXFYY3EwdG0yc0pEc2pqYU9uenN0NE9iSG9WQ3BZWDFIRzlvMlZrYytIcTUzODZTMkVFSFBRNnJ6SjYwM2Y0UXVGdjAyV3FXejJEY1NxOGs5TnZ3VkE3ZWc1WG0vK0RqOVg4c2NLVnhULzBrMkZrZHZTS1VjSUVROGU3cFl6Nk8ySVBDWmpxNFFRc1NESnBPTFpjaTNQbG12cEdROXhyam5BK2RZQW5hTVMwRmtOOGh3cWR1UnAySkdueFJHNzV3YUVFUGNZRFFhbFM1aVcyV1JrNjRaS0FENDlkeVdxczgzOURpMkJZQkM5VG92MUVhNktmdmdFamw2bm96RC9RU2pIYnJQdzJjOGNvbjl3aUhjKytvUmdNSWpKYU1Ca2ZMU2ZuVm85dVhPWTN4L2duWTlPc20xakZYblpHYVFtSjNMNDRHTjA5ZlJ6N3NwMXVucWlBemw2blJhTkpseS8rNkZnMFd5Y0xqZE8xNE5PU1c1UGVIdTMxMHRQMzhDYzlxSFRoVS83QkFMQlIrcGFGRXVNQnIzU0pZZ0ZHQndlbVZNbktqR3pzdUo4TkJvTjNiMEQ5QThPTFhnL2U3WnZJanN6amVHUk1kNC9kbXBPMit6ZHNabXNqRlFHQm9mNThPVFpCVC8zYWhNS2hiaDF0ejd5K3pKV1pXV2s4c1VYRDNQbTBqVnUzWlZqOEdKeEpOaXRITnF6ZzlUazJCdmhwaVFKNVFnaHhBd0d2TzI4MWZyZnVEYjRBUUEvYlBwUC9OcmFmMVM0S2hGTDNtMy9VL284clFEb1ZBWmV6UHNQQ2xlME1renNsTlBscWxPd0VpR0VtTHVKM1hMdWs3RlZRb2hZbEdaUjhYeUZsdWNydExTUGhEamZFdTZnMHpPK1FzN2NDUURTclNxMjN4dGpsbTZWOFZSQ3hCTzlUb3RhclNJWWpMMzM1YjA3TnFQVGFhbHJhcVdqdXpmcXNmdWpwU1oyTlRsOThWcWtVOGJQdi9wWlJzZkcrZUZiNGVOc1JYblpQTGwvRjJjdlhlZmFyYnNBdlByU005aHRsa25QVzFxY2oxYWpvYnUzbi9UVVpJTEJJRnF0bHF6MFZBN3QyYzZISjgveWd4Ky9EOU84M1czYlVNbjZpbEw2Qm9aNDQ4aXhhYisvNlRxeTlBME04ZDdSVDBsTlRtVFhsZzFrcHFlUWtaYk00WU43K01jZnZZUFg5NkFqemNRdzBwZ0MzUWRzMXZEUGJ5VjFQakRGY0xjSk1iM3FtdGc2cG1jMDZDT3ZqNlUwT2pZZU5YTE5hakZqdGN6ZXhhdTdkMkRLRVg2N3RtN0FvTmR6L3NxTkJZZHlNdE5UcUN3ckJ1RE14ZXR6MnNadXRiQjJUUkVxRlZ5NmRtdEJ6enNUZzE2UDJiencxN2JUNlo0MFBqR1czTHdUKzZFY0NIZUQyN3RqTThYNXVkSTFSenl5RFJXbGJOOVVKZDF4cGlDaEhDR0VtSUl6TU1LSEhYL0ppZTUvaUZyZTdXcWsxOTFFcXJGQW9jcEVMT2x5MVhHMDgzOUY3aC9PL2dwSit1d1p0aEJ6WmRFbVl0WWs0QXdNRXdqNUdQUjJrS2pQVXJvc0ljUXE1SEg1OERoOStEeCtnb0Vnd1dDSVlDQkVLQmdLM3c0R0NRWHUzMWF6YmZETERIbDZnQkFoVlpCeXpSZG9ITzVDclZhaFVxdFFhOVRoci9mL2FjTExkQVl0QnBNT2cxbW45TGNzaEZobHN1MHFQbHVsNWJOVldwcUhRbHhvRFFkMCtwMnhkeUpZekV5cmh0SVVOVlVaYXRabGFzaTBTUkJIaUhobU1ocGo3c1JZWldreEJibFplTDArVGwrNEdsbXUxV2hRYTlTUkxqVWV6L3k2dzh4R3BRcVB6QXFGb0w2NWpmVFVaTWJHWFZ3NWQ0WERCeCtqS0QrSG5WdldjL2JTOUNlYTd3ZWNRcUhRSTQxQzZ1MGY1TTBQamxPVW44T3VMZXU1Y3VOMlZDQUhJREhoUVpmTWtaR3hCVC9YUWpuc05nQ0dSa1ptV1ROK1BHb0hKS0dNeHBaMnBVdUlVbHlReTU3dG01YjhlVTZjdWNUdHVzYkkvY3JTWWpaV3pkNTkvKzkvK0daVW1PZGh3UVcydnRKcHRlemZ0UlVJajl2cjdSK1k4VFYxZjNUZ3RrMVZxRlRoZ0Y5SGQrK3NyME9YMjRQUm9JOGFvVGNkdDhkTGVVa0JPN2VzbjhkM0VtMWk2RE1XdVQxZU9ydjd5RXhQVWJxVU9ibmZOZWYweGF2VTFEYk92b0VRRTlodEZoN2ZzNTMwbEdTbFM0bFpFc29SUW9nSkFpRS9uL1Q4SXg5Mi9FOWNnUWQvdUtwUXN6dnRGWjdKL2lwbVRZS0NGWXBZRVNMRTl4cS9RWkR3Z1p4c2N6bjdNMzVhNGFwV2xneFRNUTFqbHdIb2RqVklLRWNJc1dpOGJqL09VUS91TVM4ZWx3K3Z5eGNPMzl5LzdieDMyKzJmZldjUHNiSUo2NFQ3dFMxZDg5N0h4SUNPM3FURllOSmpNRDFZWmpEck1kc05HRXdTNEJGQ0xLNThoNHA4aDVhWDE0VTc2TlQwQktucERuQzdONGhuL20rSllobllEYkExUjhPNlRBMWxxV3IwR3FVckVrSXNGcFBSRUZPaG5NUUVPN3UzYndRZ0dBenltVU43TVJyMEdBMEd0RnBOdU5QTnZSUEdyaGxPS2k5RWFWRUJDVFlyclIxZFVhT2RXdG83dVZ4OWl5M3JLNmhZVTBSMVRlMnkvY3dhbXR0b2J1MGdFQXhPZWl3OU5YeEN5dXZ6TXpJMnZpejFUSlRrQ0IrN0hCd2VYZmJuWGlwbTZaUVRkNGFHUnlQajEySk5JQkJrZEh6eFg1dDJxMlhHN2hCK2Y0RGgwZWlnbnNsb2lQei9QVldYbkREVkxJL1BiTit1TFNUWXdrY3EwbE9UK2VuUFB6L2orbi8vd3pkeEpOZ3BLY2dGd0dJMjhhV1huNXYxZWY3NmV6OWk3ODR0Rk9YTmZ0SHFKK2N1UjI3N3BuaXZ0SmhOR0ExNjNCN3ZwUGQxdTgweXArQlBMT2pvN29tYlVBNkV1K2JzMjdtRjRvSmNqcCsreU5pNFUrbVNSQnpZVUZIS3RvMVZrZEdkWW1yeDhhNGxoQkRMNE9yQUVkNXUveE1HUEcxUnk5ZllkdkM1L044a3pWaW9VR1VpRnAzcStRSHR6aG9BMUdqNHFjTGZSWTBjQVY5TTZhWWlHc1l1WTlMWThRVGxEd0FoeE55RmdpR2NveDZjSXg2Y0kyN0dJMS9kT0VjOCtMMEx2ekoyT2ZnOGZud2VQMk5ETTU5UTBHalZXQktNbU8wR3pIWWpsbnRmdy84TXFOWFNJVUVJc1hEWmRoWFpkZzFQbElRLzQ5YjNCOE1oblo0Z2Qzb25uNEFVeThPa2hkSlVOUlhwR3RhbXFjbXl5M3U5RUN1Vk1jWTZnM2k4WHRTcThIdU8wV2pBYURUZzluZ1pIWGZpY3J2cDZPcWxyQ1RjV1hwczNJbEJ2emdCY28xYXpaYjFhd0c0Y2JzZW5TNzZsTWJGYTdjd0dnM2N2RjIvcUlHY2pMUmtubmw4ejRLMjFkNDdXYXpUYXZtNUw3NDRwMjI4WGgvZis5RzdDM3EraVhRNmJTUVVWRlZld3ZxMWEvamszT1ZJMTROUUtCVDVGeThXNi84bHNiemF1M3VVTG1GYUEwUEQvT2pkaitlMVRWWjZLbzRFRzMwRFEvVDBEVXk1eml2UFAwV2l3ejdsWS9lZjkxL2VPeHExN01sOU95bkt6MkZ3ZUJTUDF6ZmxkdmMvN1Mza2RidDlVMVVrWE5QZTFVTXdHTUp1cytCeWVmRDVwMDdkYXpRYUR1NE9qK0VlR1J0bmVHUU1qVWFOdzI2amYzQjQydWNLZHlMejQvVTkrRDYwV2kxcWxZcEFJRWdnK09CWVRDQVE1UDdiZVZkdlArOSsvRW5VdnZidTJFeEZhUkgxVGExOGV2NUsxR1BQUGJtUDdJeTB1ZjhRRk5UZTFjT1c5UlZLbHpGdjJSbHB2UHJTTTlUVU5YRDVlazFVSUZhSSswb0tjOW0rc1dwWnhnS3VCQkxLRVVLc2VzM2oxL2xSOCsvUzZveWVpNXBpeU9QRjNIOVBwZU9BUXBXSldEWHE3K2Z0dGorTzNEK1UrZk5rbUVvVXJHaGxlakx6RjNrbSs1ZXhhcE9VTGtVSUVjUDgzZ0Q5bmFNTWRvOHkyRFhLMkxBYjkxanN6aFJmVEFGL2tKRitKeVA5VXdjWGpSWTlsZ1FqampRclNSazJrakp0NkkzeUo2QVFZbUdLazlVVUo2dDViaTM0Z2xEYkd3N25OQTRFYVJvTTRwejZISUo0UklrbUtFaFVVNVNzcGp4VlEyR1NoSENFV0MyU0hBbTBkWFFyWFVhRTArWG0vV09uY0xyY09GMXVYQzczcEZFcU83ZXNBMkI0WkpTMGxQRGY4cFdseGVUblpBS2cwYWl4V1MwODkrUSs0TUZJb3JXbFJlUm1ad0JnTmtkM1JObThmaTAycTRYaGtURmEyanNwdm5keWVhSlB6NFZQMkNZNjdMencxTlRIOGJUYWNNZzBPY25Cejd6eXdwVHJYTHg2azV0MzZ3RlFxOVRvZFk4V0JsR3BlT1I5ektSL2NJZ1RaeTVGTGN2THprU3RWakUyN3NUbjg1UG9zS05TUGZqZGNmTHNaVTZldmZ6d3JtTGEvYzQvSXI1MGRNWnVLR2NoeW9vTEtDM081OXF0dTlPR2N1WkxvMUdUbHgxK2Y2eHJiSmwreFh1djRlQVVuYmxtc21sZE9adXF5b0Z3Z1BIUzlWdmtaV2Z3MVA3ZE9KMXVqaHcvUlNBUXZVKzFXczJoUGR1eDJ5eDRmWDdlL3VBRTR5NDNQL0daeHpFYURGVFgzS1YxaHQ5TngwNWRpTHIvbVVON3ljMUs1OExWRytHT2FoTnNxQ2lkMS9jVGo3cDYrdkVIQW1nMThYY3hyMXF0b3JLMG1MTGlBbTdjcmd1UGE1d21PQ1pXbC95Y1RIWnNYaGMxcmxQTVRvN0lDaUZXclFGdk8yKzIvaEhYQnorTVdtN1VXSGtxODVmWW0vNVRhRlR5TmlrbSsySFRmOEliREY5OWxXTEk0Nm1zWDFLNG9wWEpvYzlRdWdRaFJBd2FHM0l6MkRYS3dMMS9ZNE94MDlJLzFyakh2YmpIdmZSM2pGQi9iNWtsd1VoaWhpMGMwc213WVVzeUtWcWpFQ0krNmRSUWthNm1JdjFCZStxKzhSQk5nMEdhQmtNMERRUnBIZ3ppa3BGWDg1SmdEQWR3OGhQVmtTQ09WYTkwVlVJSXBXUm5wSEw5b1JPWVNtdHU2NXoyTWExR1E0TE5SaWdFUXhOQ09RbDJLd24yQndOZXRWck5wQTRIQ1RaclpMVEtSRmFMaVkyVjRSUEtGNjdkbkxVK3RVcUYwVER6RytkTTY5d1A3Z0QwRGd4TzZtZ3hHNXZGek9ON3RxTldxeGthSHVYWTZRdXpiM1RQWER0Z21FMUdpZ3R5S1NuSTVjZnZIK1YyWFdQVTR4c3J5d0NvYTJvbC85N0ovcWxvMU9vcFIyL0ZvdXpNK09pSUlhSzFyYkJRemxMSXk4Nk12Ty9VTmpaUHU5NzlYRjB3T1BkT09mYzd6UURVMURaeTZYcjRndVN1M243R25TNHkwMU00Zk9BeDNqdDJpbUF3U0hKaUFqczJyOE5pTm5QMDAzTWtKenE0ZFAwV28vZkdGOTJ0YjJiWDFnMDh0WDgzYjM5MGt1N2Uvb1Y4eTZ0T0tCU2l1N2MvYmpyN1RFV3IwYkN4c295SzBtS3UzYnpEOVpxNytQMngzWUZhTEkyTTFHUjJiOXRBYXJKY1JMMFFjclpaQ0xGcS9kSE5MK0FNakVRdDI1WDZNcC9KL2hVczJrU0ZxaEt4N3ZyZ2g5d2NPaDY1LzFORnY0dEdKVzEwaFJCaXFReDBqb2IvZFkweTBEV0N6eU4vK0QrSzhXRTM0OE51MnU3MEFxRFZhZTZGZEt3a1pkcEp5WmFyWElRUUM1TmlVWkZpMGJBMUozdy9CUFNNM1F2cURJVERPaTJEUWVSdFBNeXFoNElrZFZRSUoxRnlra0tJQ1RMVFU1VXVZVjR5MHBKUnExVU1ESTFFbmF3N2U3bWFtM2ZxQVBpWno3L0E2TGlUSDczN0VRQ0Z1ZGs4dm1jNzU2L2NvUHAyTFFDZmYvNHA3UGZHSURoZGJyemU4SWlzK3FiV1dXdm9IeHptYjc3L0wxTSt0bTFESmVzclN1a2JHT0tOSThlbVhDYzRvV09FeitlZlZ6Y01pOW5FZ2QzYlVLdkRnZFZRS0lURmJLS3B0WjNGbUJTVm1HRG51U2Yza1pXZUZqbEJiOURyY1hzZWRBa3R6czhoSmNsQklCQ2t1cVoyeGxCT1pub0tlN1p2NXNhZE9tcnVOc1IwUUNjclBYNVBacTlXVHBjN2FvU1JtRnB4ZnZpRGMxZFBINk5qVTNmQUJTTGRydWJUS1dkNFpCU0FhN2Z1Y3ZiUzljaHlyOWZIKzhkUDhkbG5IaWNqTFlYMGxDUTZlL3J3K2Z4a3BhZWgwYWpKeWtqajlYYytqSG92djE1VFMwcHlJbXNLOHlncHlGM1VVSTVXcThGdWl4NS9jNy9MbUY2bm0vUll2SFdkR1JnY2p1dFF6bjE2blpadEd5dFp0M1lObDYvZjR1YmRobmwzYnhMeEtUVTVrZTJicXNqSlRGZTZsTGdtb1J3aHhLcTFQK09uZWEvOWZ3QlFiTnZDNS9LK0lTT0l4SXc4UVNldk4vOU81UDZldEZmSnQ2eFhzQ0loaEZoNVJnZGM5TFlOMDljMlJGLzdDQUcvL0lHL2xQeStBTDJ0US9TMkRnR2cxcWhKenJTUm1wdEFhbzREZTRwWjRRcUZFUEZLQmFSYlZhUmJOZXpJRFI4NER3RWpidWdiRDlMbkRORS9IcUp2UEVTZk0veDF3QmxpcGJ6dEc3U1FZbGFSWWxHUmJGSGR1NjJPM0xaSUJ4d2h4Q3gwV2kxcEtVbUxOaVpsc2Rtc1poTHNOaHgyRzQ0RUcxbjNRa1RkdlgxUjZ3V0R3ZWdyNmtPaHlQMUFJREI1bmRERWJVUFUxRFhPS1pCejMzUlg3OS92TUJHYThQeUxKVGNyblFPN3QyRTJQUmk5bGVpdzg5VCtYWXlOTzdseHA1N2J0UTE0NWpIMncyd3lVcGlYSFFta0pDYllTRXl3UlI1LytJUzR6V3BtMzg0dEFOeTRYWXZUNVo1eC8xcXRsZ1M3bGNlMmJhU3hwWjF4WjJ4MklGV3IxYVNuSlN0ZGhwaW5XUDMvNldGcXRTb1NwSnVOU3EyNnQ0MDZxcXZXZmZOOVg5SHB0T1RuWmdGd3A3NXArdWRWUFFpaEdQUnp2ekQwZWswdGdVQ1FudjRCVXBNblg0Qjg5Y1lkeHAxTy9JRkE1UEhHbGpaS0N2UFl1cUdTdnY1Qi9JSG83K2wyYlNNdXQ0ZTZ4cGFvZmZyOGZvYUdSK2RjMjhNeTAxSjQ5YVZucG54c1RWRWVhNHJ5RnJ6dldERGIrM0c4TVJyMDdONjJrYzNySzZpcGJhRG1ia09rbzVKWU9kUnFOVVg1MlZTc0tTWXpQVVhwY2xZRUNlVUlJVmF0QXhrL3c2MmhreHpNK0ZuV0p6NmhkRGtpRHJ6WitnZU0rY01Id3hKMGFUeWY4eldGS3hKQ2lQam5jZm5vYlIwT0IwUGFodkU0NVdvNkpRVURRWHJiaHVsdEd3WmEwQnUxcE9Ra2tKcWJRRnFPQTZQTVVSRkNQQUlWNFJGTkNVWTF4ZE9jWHh0MHdZQXp5TEFiUmp3aFJ0MGhSandoUnR3aFJqMUViaXYxNjhKbUFKdEJoZDJnd201VVlUZUF6UmkrYnpPb1NEU0ZRemp4K25iWjUybmgydUJISE1yNFYwcVhJb1FBc2pQU1lpYVVzN0dxalBTVVpCTHNWdXcySzVwcFRtUTN0VTQvNG1vaExseTlPZWZSVHNzdHdXNWwyOGFxU0xlTFVBaE9YN3hLZTJjUEc2dktLQ25JdzJveHMzUHpPcmF1cjZDMnNabnFtam9HaDBlbTNlZUd5aktLOHJJajQ3OG1HaGdhb2E2eGhkckdGc1ltbkFBMUdRMGNQdmdZZXIyT2dhRVJ6bCtkZmRTWFFmL2dGNVhMSGJzbmpEUFRVbERmYncwazRrWXMvejgxMGU2dEc2a3NLNTdYTnV2S1MxaFhQdm5DM2grKzljRzg5bE9jbjR0V284SHZEMURmMURidGVucmRnOWRxb21OK25XMHJ5NHJaNDlnMHIyM0N6Nm5saGFjUFRQdjQrclZyb3U3MzlnL3lvM2MvbnZmejNPZjErU09kZmU2eldjd1lqUWJjYnMra3dJZkRia09uaTUvVDJ5c3RsSE9mMGFCblUxVTVtNnJLYWUzbzR0YmRCcHJiT2hhbE81eFFqdDFtb1dKTkVlVnJDcU0rSzRoSEZ6L3ZXa0lJc2NoMEtnTy91dmE3U3BjaDRrVHorSFhPOUw0ZXVmL0Z3bStqVXh0bjJFSUlJY1JVQXY0Z2ZlMGo5TFdGUXppakEvRnhCZDFxNVhYNzZhanJwNk11ZkNXdUpjRVk2YUtUa21OSHE0dXZ0dEZDaU5pWGFJSkUwOXl1V0I1eXc0ZzdoTXNYd2hlRXdMMS8vbURvM2xjSWhPNTl2YmNzRUFSVW9GR0JWZzBhdGVyZTEvQS9yU3E4VEtNT1A2N1RnRlVmRHR6WUREUFhFeUxFcmVHVHZOMzQ5enlSK1F1VTJYYy8rZzlrR1lVSThkMkczNkJsL0FaWCt0L2paMHIrZ0ZSRHZ0SmxDYkdxNVdabGNPWEdiYVhMQUNBMUtaR0NlMTBkQUVaR3grbnU3YWU3cjU4RW01VjFhOWZnOWZsbzcreGUxT2VOdFVDT1NxVWlKek9kaXRJaThuTXlJMk5sUnNlY0hEMTFucTZlY0tlZ1k2Y3VjUDdLRGRaWGxMSjJUU0U2clphMWE0cFl1NmFJbHZZdXJ0MjZRMGRYNzZUOUYrZm5SSFdnR0hlNnFHMXNvYmFobVlHaHlXRWVxOFhNYzAvdUk4Rm14ZXZ6ODlFblorYzBUc1JrRFA5U2M3azlrUzVDc1NnblMwWmx4S040Q1NFRUFvRTVkYmlaMkJrbkdBeE4rUnFiNzN0VldYSDRNMVpkVXdzK3YzL2E5ZlFUdXVNa0ppeHMzUFRnMEFpajQrTUwyblltTnFzMXFvUFhRblgzOXZQdXg1OUVMZHU3WXpNVnBVWFVON2Z4NmZrclVZODk5K1MrdUJvSDVZeVRrTnFqeU0zS0lEY3JnM0duaTVyYVJ1N1VOekkyTHNmNzRrbEJiaGFWWlNYa1pNYlBheXZlU0NoSENMRWllWU11UHV6OG4zZ0NUbjRpNy85UnVoeXhBb3o1QnJCb0hZejdoOWlXL0FKbDlsMUtseVNFRUhFakdBelIwenhJMjkwK3Vwc0dZL3FncjVqWitMQ2I4V0UzVFRlNlVha2dOYzlCVG1rcUdRV0phTFJ6TzRrdWhCQ0x4V0VFaDFGRnVBZVA4dDV0Lys5ODNQazNBSmcwdHJnTDVWd1plSmVXOFJzQWRManU4SHZWei9OTTlsZDVNdk9YRks1TWlOVXJNejBGdTlYQ3lOamluMHlkci9xbVZrYkhuWFQxOU5IVjI0L2I3UUhDNHcxZWZla3dBSGZybXduTUlSQXlvd1crcGIvNDlJRVpyK2cyM1JzdGxlUkk0SlhubjVweFgwZE9uR1o0WkN4eTM2RFhrWldSUmw1MkJnVzUyUmdORDU3SDYvTnovZFpkcnQ2OFRTQVEvYjJQTzEyY3VYaU5TOWR2VVZVVzdxNWhOQnJJeTg0Z0x6dUR2b0VocnQ2OFEwTnphNlN6UUVOekd3NjdqY2FXZHU0Mk5OUGUxVE50blVYNU9lemJ1Um1EWG8vUDcrZmRqMDR5T0NHNEV3eUY2NW1xcTFHQ1BYd2lmVFFHL3QrYWprcWxZdTJhUXFYTEVBc1FMNkdjTTVldWMrYlM5Um5YMlZSVnp2Wk5WWkg3MWJkck9UdkxOck14R1Exa3BJWEh3ZlFQRHMrNHJzM3lZS1Iwa2lNQmxZcDVkeUs1ZWJlZW0zZnE1MTNuYkRaVWxMSnp5L3BGMys5SzQzVEd4K3RoTVZqTUpyWnVxR0RyaGdxNmUvdXBiV3lodnJrdDhwbEJ4QTZWS3R5UnNiZ2dqNkw4YlBTNnVZL0hFd3Nqb1J3aHhJb1NJc1NGdmpkNXAvMVBHUFgxb1VMTmdmUXZrV1RJVWJvMEVlY3FIUWY0eHJwMytMRHpyem1VK2ZOS2w3TnFPQVBEVkE5K1RKZXJIcDNheUdleWYwWHBrb1FRODlEZk1VTGIzVDQ2NnZ2eGUrYzNYMTNFdmxBSWVwcUg2R2tlUXFOVmsxbVVSRTVwS2lrNTRRT0ZRZ2l4Mm14SmZpNFN5cms1ZEp3aGJ4Y09mWWJDVmMzZHBxUm5HUGIyOEY3N24rRVBlUUY0ci8zUHVEcndBYThWL1JjeVRXdG0yWU1RWWltc3J5emwwM05YWmw5eGlUVzB0TlBRMGo1cCthNHQ2N0ZhekFTRFFhcHJhaC9wT1d4V014YXpDV0JPM1NzbWNpVFlvOEl5MDlGbzFMT09nTkZxTk9Sa3BsRmNrRXRhU2hLSkNaTS8zNDZOdTZpcGJlREduVHE4M3BsbktucTlQaTVYMTNEOTFsMHF5NHJaVUZtR3lXZ2dKY25CRTN0M01McHBIV2N2WGFPaHBaMmJkK3U1Y2JzT2YyRDY3OTlpTnJGajh6cldGT1lCNEhaN09ITGlOTjBQalRvYkhYT1NuT2lndExpQXRzNGV4cDB1VkNvVkdXbkpsQlRrQXVFT0ZiRnFUV0dlak02SVU2NFZjZ0krTHp1RGJSdkRnWnlSc1hIc1ZzdWk3TmZsOWxEWDJFcEpZUzdiTmxiUzFObytiVmVSaWU5WE9wMlc1RVFIZlFORDgzNU92VTZIUWYvb0o5MDlQdCtNNzNtNVdlbHNxaXFQM0U5S2RBQlFVVlpNZms1bVpQbXgweGNldVpaNEVTL2ozQlpiZW1veTZhbkpQTFp0SSsxZHZkUTF0dERZMG9iWE4zMW5LTEgwMGxQRG53RktDdlBtOUxsSkxCNEo1UWdoVm96bThldjhjL1B2MHVhOEZWa1dJc2pScnIvajVmeHZLbGlaV0NtTUdodlA1M3hONlRKV2xXRnZELy9VOU5zQUpPcXpKSlFqUkJ3WTZYZlNkcmVQOXJvKzNHTmVwY3NSeXlUZ0Q5SjJ0NCsydTMwWVREcXlTcExKS1UzQmtXWlZ1alFoaEZnMkdjWmlDcXdiYUJxN1JvZ1FwM3IvaVdlemYxWHBzdVpNaFpxREdUL0grc1FuK1c3RGI5QThIcjRLdk5OVnl4L2VmSVhITTMrT3A3TytqRVlsVjFFS3NaektpZ280ZDdrYVg0eWV4RXBKQ285YXVuR25mdGFPUHU4ZC9UUXFiTkxhMGMwL3ZYR0VGNTQrd1BaTjYxQ3J3OG1YY2FjTGozZCtmMHY4Nk4yUElxT2tIdFhZdUJPMTJrRlpjV0ZVR01majlkSGMxa0ZkWXd0dG5kM3o3bGJoRHdTNGR1c3VOKzdVVVZGYXpNYktNc3dtSXphckdiY24vUDNPOU45WnJWYXpkVU1GNjlhdVFhc0pqOVBwNlJ2Z2d4Tm5HSGRPUHFGZjI5Qk1RVzRXS1VrT1hubGhjbmNndno5QVRXM2ovTDZKWmJTK1FzS2c4V3JpdUtkNGxlU3djMmp2RGxRcXVIcnpEbWFqY2RGQ09RQW56MTBpS3lNVnM4bklyaTBiK1BEazJTblhlM2hrVlZaNjZweERPZWV2M3NDZzE5SGRPOENHeWxJMnIxdjd5SFZmdlhHSGMxZXFBV2hxNjJETTZjTGplZkIrYlRZWnlVeFBuYlNkM1dxSit2bHB0ZG9KdHpYWWJkRS8yL3RkTy9RNjNhVEg3ci8veFF1TlpuVjNGUTZQZlV3akp6T052VHMzMDlyZVJXMWpDODF0SFpNNnpJbWxrWnlZUUVsQkhpV0ZlVmd0SnFYTFdiVWtsQ09FaUh0RDNtN2VhdnREcmd5OEg3WGNvRFp6S1BNWDJKL3hKWVVxRTBJOHFuUmpFU3JVaEFneTZPM0FIL1NpVlV1Q1c0aFlFd3lFYUsvdG8vRkdGOE85c2R2K1hDd1BqOHRIWTNVWGpkVmQyQkpORkt6TElMY3NWY1piQ1NGV2hUMXBYNlJwN0JvQVozcGU1NW1zcjZKV3hkZmh0MlJERHY5MjdUL3dhYy8zZWFmdFQvQUdYUVFKOEZIblgzTjE0QU8rVlB6NzVKb3JsUzVUaUZWRHE5V3d0cVNRNjQvWWhXYXBIRDExbmlmMjd1RENsUnV6cnR2UjNSdDEzK2YzTXpReVNuZHZQeGxwS1FTRFFjYkduWnk3WEQzdk9rYkhuUFBlWmlhOS9ZUGN1RjFMU2xJaUhkMjl0SFYyMDkzYk4rOGd6bFFDZ1hCWG9WdDM2bGxiV2tTQ3pUcnBaek9WWURDSXpXSkJxOUVRQ0FTNWN1TTJWMjdVVERzZXVLR2xuWk5uTDdHdWZBMTJtelZ5WXRqdDhkSTNNTWpGYTdjWUhCNlpjbHVsWmFRbGszeXZ3NGFJUHlhRFFla1NIa2xLa29Obm45aUhYcWVqcTZlZjgxZHVjR0RYMWtWOURwL1B6L2tyMVJ6WXZZMmkvQnhTa3FidWdKTjFMK0F5TnU3RWFqR1RtNTB4NTk4SFRhMGRrNVk1WFc3YU9ycm5YVzkyWmxxa2s5bDl3eU5qVWFQK0FObzZlM2p2NktuSS9XMGJLMGxKY25DN3JvbkdDZDNXeGlhOFoyZW1wZkRxUzg5TStieHJpdkpZVTVRMzczcGppY2xvVkxxRW1LRlJxeW5JemFJZ053dC9JRUJYVHgvdG5UMjBkL1hRMnorb2RIa3JodGxrSkNzajdWNFlLbjNTYTFjb0k3Nk9DZ2doeEFUZW9JdWpYZitMWTUxL2h5LzBvQ1dtR2cwN1V6L0hNOW0vakVVcmY3d0pFYy9VS2czSmhoejZQQzBBZEx2cnlUWS8rbFVkUW9qRjRScnowbGpkUmV2dEhyenUyTHh5VnlocmROQkY5Y2xHYXM2MGtGdWVTdUc2REN3SmNrQktDTEZ5YlV4OG1oOXAvZ3ZPd0RET3dEQlhCdDVuUy9KelNwYzFieXBVN0UzN1Nhb2NCL2hldzIvU01IWVpnRDVQQzM5ODZ5ZlpsLzRheitiOEtscVZCT2FGV0E3cjFwYkdiQ2huZEd5Y045NC9SdkNodE1xdHV3M2N1dHN3cDMwY09YNTZ6czlYMzlSS2ZWUHJ2R3BjcU5NWHJ5M3AvZ1BCSURkdTE4MXJtK05uTHVEMmVLaXVxWjIxTXhGQVRXMWpUSGZEbWM2NmN1bVNFOC9pT1lTUWxwTEVzNGYyb3RmckdCb2U1WU1UcHdrdFJocHZDclVOTFd6YldJWEZiS0tpdEppVFp5OUZQVzR4bXlManF5NVgxN0J2NXhheU05SXdHZzI0RnpnaWJIQjRaRUdqbzU1NS9MRTVuZGdmZDdxaU9uZFZsWmNBTURROFFrdDc1NVRiK1AwQm5LN29FVTlHb3dHOVRvdlg1OFB0anU2Y1pqWWI0NnBianNrWTN5RzFwUkllRlpsT1RtWTZBRjZmTHhMUWFlL3NZV2hrVk9FSzQ0ZGVweVVySTQzc2pEU3lNOU1tZGRnU3NVRkNPVUtJdUhTcC94M2VidnRqaG4zUnFlN0toUDI4a1B2dlNEVVdLRlNaRUdLeHBadUtKb1J5R2lTVUkwUU02RzBkcHZGR3RIM0l1QUFBSUFCSlJFRlVGOTFOY2hXTG1CdS9MeERwbnBPYWswQkJWUVlaQlltd09CTUdoQkFpWnFoVlduYW52Y0pIblg4RndLYzlQNGpMVU01OWlmb3Nmcm44N3pqYit6cHZ0UDRobnVBNElVS2M2UDRIcW9lTzhhV2kvMEsrWmIzU1pRcXg0bGt0SnRhdUtZelpjTVhEZ1J5eGRBS0JJS2N1WEZXNmpDV1Y2TEJUbEoramRCbmlFUmpqTklSUVZsekFuaDJiMEdvMGpJeU84OWFISjNBdE1Qd3lGOEZRaU1hV2RxcktTOGpMenBqMGVINU9abVM5K3FZMnFzcExTSElrVUp5Znc4MDc5VXRXMTNJWkdSdW50YU9iM3Y0QkxseTlHZlhZM2gyYnFTZ3RvcmFoaFUvUFg0bDZiUHVtS2xLU0VobWRRekF4RnNSelNHMDU2WFU2Q3ZPeUtjekxCc0R0OXREZE4wQjNiei9kdmYzMDlBL2c5d2RtMmN2cTRMRGJTRTlOSWowMW1iU1VaSkljQ1N6U0JFK3hoQ1NVSTRTSUs2M09XL3h6OCsvUU1oN2R4amJMVk1ibjhuK1RRdXNtaFNvVEs4M05vZU5VT2c0b1hZWWdQTUxxSnNjQjZIWTFLVnlORUt1WDN4dWc1WFl2VFRlNkdCOTJ6NzZCRU5Qb2JSdW10MjBZazFWUFFWVUcrUlZwNkF6eXA2a1FZdVhZbS9ZcUgzZitOU0ZDTkk5ZnA4MTVpeHh6aGRKbFBaS2RxUzlUNGRqUEQ1cCtpOXZEbndJdzRHbmpUMnBlNDZjS2Y0OHR5YzhxWEtFUUs5L096ZXRwYkduSDdmSE92cklRY2V6ZzdtMUtseUFlVWJ4MUJ0RnFOT3pkc1puUzRud2dQSmJwN1k5T1RPcmVzaFM2ZS91cEtpL0JZalpoME92eGVCKzh4NjlkVXdSQWUyY1BYcCtQK3FZMmtqWW1VRlZXc3VCUVRtcHlFcDk5NXZGNWIrZXcyeGIwZkROcGJHbVBHbWsxVitmbk1DNHhsc1RiNnlGV0dJMEc4bk15SStHMFVDakV3TkJJSktUVDNkYy9hWHphU3FUWDZVaExUU0k5SlpuMDFHVFNVNVBRNjNSS2x5VVdRSTU4Q2lIaXhzbWU3L0hqbHQrUFdtYlRwZkJzOXI5bGU4cExDbFVsVnFMVHZmK0gxNXUvVFpGMUN5OFhmSk1NWTdIU0phMXE2YWJDeU8xdTk5eGFYd3NoRm8vUDQ2ZithaWVOMVYzNGZYSkZpbGc4cmpFdk5XZGJ1SE9oallLcWRFbzJaV0V3eVlFRklVVDhzK2xTcUhJOFR2WFF4MEM0Vzg0WEMvNnp3bFU5T3JzdWxWOWM4Lzl6c2Y4dGZ0enkremdESTFpMVNWUTY5aWxkbWhDcmdsNnZZK2VXOVJ3L2ZWSHBVb1JZTXBWbHhhUW1KeXBkaG5oRWpvVEZEM0FzbGV5TU5QYnMyQlFKbmJSMmRQUFJ5Yk40ZmI1bGVmNkpZK2dzWm1Na2xKT1dra1JLa2dPQXVzYVd5TmR0R3l0eEpOZ296TXRlVUtCRnI5TXU2RFdta2pZY0MzWi9CSmw0TkNxVml1VEVCSklURTZnb0RRZlcvSUVBSTZQampJeU9NVElXL2pvNk5zN3c2QmlqWTA2Q3dhRENWYytOMldURVpyVmd0MWxJc0ZuRHQ2MVc3RFlMWnBOMFdsb3BKSlFqaElnYkZRbjdlRlAxaHdSRGZneHFDMDlrL2dMN01sNURwNUtrc1ZnOHc3NXUzbXo5QXdBYXhpNVJNL1FKR1JrU3lsRlN1ckVvY3J2SEphRWNJWmFMaEhIRWNna0dnalJjNjZUcFJyZUVjNFFRSzhhZTlDOUdRam1YK3QvaHBkeXZZOVJZRmE1cWNXeE5mcDYxQ1h2NHg4WnY4bGphRnpCcTR1ZkVteER4cnF5NGdKcmFScnA3KzVVdVJZaEZaeklhMkxGcG5kSmxpRVdnMVdoSVRVNmt0ejkyUjE2YlRVWjJiZDFBU1VGdVpObjFtbHJPWHJyR1ZCUDV0RnJOa3RTUllIdncrVEEwNFltM2JnaDNXWFM1UGRRMXRRTGhBRTlMZXhkNTJSbHNXVjlCVTJ0SDFEWnowZDdWdzlzZm5weDNuVS9zM1VGdWRnYit3T0ljSDFLcFZPUmtwazM3dU5WaWpuek56VXFmZHIyMnp1NHAvM3ZGa3N5MEZLVkxXTEcwR2cxSkRqdEowd1NmeHNaZGpJNlA0M0s1Y1h1OHVEMGUzRzRQcmdtM3cxKzlpL2IvOW4xR293R1RRWS9SWU1Cb05HQTA2REVaalJnTWVrd0dBeWFqQWJQWmhOMW1RYXRabXZjWEVWc2tsQ09FaUJzcGhsejJwMzhKYjlERjRheXZZTkU2bEM1SnJFRGZiL3dXM3FBTGdBeGpNZnN6dnFSd1JlTC9zbmZmOFhYZDlmMzRYK2ZjdmJUdTB0NnlaY3Z5WG5qRkk0a1RKK0NRQkFocHdpeWpwWVg4MmdJbE5DMHRIYVFVQW0wcHBYd0xwUkFTQ2lReHppRE9UbXpIanZlU1pWdDc2MHBYNjBwMzMzTi9mOGk1dG1MWjJ2cmM4WG8rSG9udk9UcjMzSmZsSmQzek91K1A4NnBKUmQzK1JpalJDR1NKWDZnU3pSV1djVWdVbG5PSUtKbFVXTmJCcXN1SE85Q0dTRFNFUXoyL3hkYnNqNHVPTld0TTZreDhwdUlIb21NUXBhU3RHMWJqVjN0ZUZCMkRhTlp0V0wwY0dnMHZXU1dMSEljdHJrczVCYm5ac1VMT2lOZUhOOTQraXRhTzduR1BsU1FKZG1zV0FDQTB3d2s2SllWNTBLalZDSVhEc0poTldGNjFjUFM4NFRBR1BhTlRjd3J6c2xHUW13MEFPSFArMHBocEg2ZHJMcUl3THh2V3pIUXNYVlNCVXpVWFo1Um5zbDUrNi9Dc25rK2pWbVBYanMwVEhuZjE4a1hqK2U4bm5rWTRITC92WFJuME9sak1KdEV4VXBiWlpJRFpaSmowOGVGd0JCRkZnYUlvaUVRdVA0NG9pQ2pLNWNjUlNKSU1sVXFHTEkvK3FKSmxxRlNxMFcxWjVyOWpkRjM4blVGRUNlWDkrZitmNkFpVXhJNzNQWStMUTRjQUFCSmszRi82RDVEQjhvZG9PcFVSNlJvSEJrTXVSS0hBSFdpRlhWOHNPaFpSMG1FWmgrSUZ5emxFbEN4dWNqNklwMXIrQ1FEd3B1c1h1Q243WTVDUU9xUC8rNE1kQ0VkRHNPdUtSRWNoU2lvWmFSYXNXMUdOd3lmT2lJNUNOR3VLOG5OUVhsSXc4WUdVTUhLY2RwdytmMGwwak91NlVOK0V6SFFMOUhvZERoNDVpV0FvREdEMElyNDFNd00rZndDaGNCZzZyUVpWQzh0aE1ZOU9idW50RzVqUjY1cE5SbXhZdmV5YS9hZHJMa0pSRkdqVWFteFlzeHpBYUZub3pIcytoKzFkTHJSMXVwQ2Y0OERxWlZWb2FlOUUvNkJuMHEvdnNHYmg3bDA3WnZSekFFYW4rano5d3F0VGZwNUtKU1BYYVlkbjJBdFhiOTkxajdPWVRURG9kZkQ1QS9CY3RjVFhlRG5pV1Y3MjlhY0JVZnhScTFWUTgzb1F6UkdXY29nb2JuakNicnphK1JQc0x2aXk2Q2lVZ2tiQ0EzaXErWjlpMnpjNUgwQytjYkhBUkhRMWg2RVVneUVYZ05GcE9TemxFTTJ1dWhNZHVIaTBEWkZ3WXF5MVRLbmhTam1uQzJYTGMxRzVsbS9TRTFGaVdXdTdDM3ZiSGtOSThXTWcySTNhd2YxWWxEN3hIY0hKNHNuR3YwSGo4QW5zelB0amJNLytCQ1RJb2lNUkpZM2xTeGFpdTllTnB0WU8wVkdJWml6ZFlzYU96ZXRFeDZCWmx1MndpbzR3b1VQSHJ5MDNhdFFhM0xadDQ3akg5dzBNb3FXOWEwYXYyZGJSQlVWWkNsbVdFSWtvR0JqeTRQekZCcHk3V0E4QXVHbkQ2dGlTVmdlUG5ocDNTWjIzajU3Q1BYZmVETFZhaGR1MmJjSlR6NytNUUhCeUUzelVhald5TXRPbm5WOENJTXZ5bE1zdytUbE81T1U0a090MFFLV1M4ZEtiaDI1WTZ0bThiaVVXTHloRlEzTWI5cjl6WXRwNVJjdDJjdWtxSWhyRlVnNFJDUmRTL0hpMTY2ZDRyZXQvRUZSOE1LclRjRXZPNTBUSG9oVHpkTXUzNEkwTUFnQ3l0SG00UGU5UEJDZWlxem4xSmJoMGVZcFJ0NjhCU3pLMkNVNUVsQno2dXp3NCtYb0RodnQ5b3FNUVhaY1NpZUxTc1hhMFgrckZzcTFsc09XTnYxWTRFVkc4MGNvR3JMWHV4b0dlWHdFQVR2YnRTNWxTenVIZXAzREpNN3JNd1hOdDM4TUo5d3Q0c094Uk9QV2xncE1SSlk4ZG05ZmhxZWRmUWYvQWtPZ29STk9tMVdwd3g4MmJvVkh6VWxXeTBldDB5RXkzVEdtS1N6em9IeHlDengrQVJxMkdMSTlPT1BUNUEyaHA3OEk3Sjg3TWVESkwvNkFIUDM3OHQ1QWs2WnB6TFZ1OEFHVkYrUUNBU3cwdGFHaHVHL2NjZlFPRE9INzZQRll2VzR3MGl3bTNiOStFNTEvWmorQWtsdGJxNkhiaDJaZmVuSGIrYkljVnUzZmUrSDNaekhRTGNweDI1RGp0eUxhUGxyUHljNTJ4anl2UktMU2ExSmlHbSt1d2k0NUFSSEdDWCtrUWtWQ0hlNS9DOCszL0RrK29ON2J2bGM2ZllJdnpBZWhrcnJWSjgrUEMwTnM0M3ZkOGJQdWpKZCtFUnRZTFRFVHY1VFJjZWZPKzI5OGdNQWxSY2dqNnc2aDV1eG10dFQyaW94Qk5tbmNvZ0xkL1Y0UDhCVFpVYlN5R1ZzOXZaNGtvL20xMDNvZm1rVFBZbHYwSnJNaTZUWFNjZVZOcVdZVUM0MkswZW1zQUFCMitDL2oydVh0eFM4NW5jSFBPWjZDUytIYzQwVXlwVlNyczJyNFp2M2wyMzZRbkpCREZFMGtDYnQrMkNSWXozd05PVm1YRkJUaDZxa1owakNuNzMxL3ZuZlBYZUc4aFowbGxPZGF2V2dvQTZCOFl3bHZ2SEwvaDg0K2ZPWS9jYkR0eW5YWTQ3VmJzdm0wcm5udjVMWGg5L2puTFBCa2YvZUR0U0J2bno3VFg1MGRMZXhkYTJ6dlIxdGtkV3k0c21XV2tXWkNad1p1S2lHZ1V2d01tSWlGcWh3NWdiK3QzMGVrYnV5WnFtV1VWN2luOE9nczVORzhDaWhkUE5qNFMyMTVsdlFObGx0VUNFOUY0cnI2anR0dkhVZzdSVExTY2Q2SG03UmFFQXNuL0JnZ2xwN2FMdmVodUhrRFZoaUlVVlBLdU15S0tiOW42TXZ6WjRpZEZ4NWgzZGwwUkhscjhCTjdvL2psZWFQczNoS0lCS05Fd1h1ejRJVTcwL1I0UGxqNktQR09sNkpoRUNjOXNNdUMyYlJ1eGQ5OGJVR1k0dllGb3ZtMVl2VHdobGppaTZhdGFXSTVqcDgvUGVMck1iTXZNU01POWQ5NHk2K2ROdTd6czFGU3RXRktKdFN1V0FCaWR5dlA4cS9zUm1xQzBFbzFHc2UvMWcvamdyaDFJdDVpUmxaR09EMy9nVnV3L2ZBSjFUYTNYZlo0a1NWQ3JWZFBLQ1l3V1FtK2t1OGVOTkxNSlNqU0ticGNiTFIyZGFHM3ZncnQvTUhhTVRxdUJRYSs3OGV0Y3pxaFdxeVk4TmhnTUlhTEUzM0xzMVlzcVJFY2dvampDVWc0UnphdHVmd04rMC94TjFIdU9qZG1mcGN2SDdvSS9SM1hHRGtISktGWHRiZjBPQmtNdUFJQlJsWTY3Q3I0cU9CR054Nmt2aVQzbXBCeWk2UW40UWppMjd4TGNIUnh2VDRrdkZBamo1R3YxYUtsMVlmbTJNcGpTT2VHT2lDamVTSkN3MWZreFZHZHN4eThhL2hMTkk2Y0JBQzUvSTc1YmN4KzJaWDhDdCtkOUFTb3BOWll2SUpvcjJRNGJkbTdiZ0JkZk84aGlEaVdNVlVzWFkwbGx1ZWdZTk1mME9pM0tTd3B3cWFGRmRKUXgxQ29WckpucG9tTkFyVlpoMjRZMUtMMjhaSlhYNThmZWw5N0E4SWgzVXM4UEJFUDQzWXV2NHdPM2JrVjZtaGs2clJhcmxpNUdVMXNId3VISXVNL0pkZHJ4Nlk5K2NOWitEdTkxNnR4Rk5MYTBvNjJ6KzdyRm90dTJiWnAwSVc5aFdURVdsaFhmOEppWDN6cU0raHNVa1VUUXFOV29LQzBVSFlPSTRnaExPVVEwTHp4aE41NXIrejZPOU81QkZGZmVJTkRKUnR5YysxbmM1SHdBYWtrck1DR2xvbnJQTVJ6cytYVnMrNjdDcjhDa3poQ1lpSzdIb3JIaHJzS3ZJdGRRTVdacURoRk5Uay9ySUk2L2ZBbEJQNmZqVUhMcDYvVGc5VitkUXZXV0VoUldPa1RISVNLaWNWaDErZmppb3Avam9PdFgyTnYyR0lLS0QxRW9lTFhySnpqZC96SWVMSHNVQmNZcTBUR0pFbHBoWGc1dTM3RUpMN3g2QUVvY1Rnc2d1dHFHMWNzNFFTS0ZMRjFVRVhlbG5JRWhEOTU0Kytpc24zZjd4clZUV281TnE5SEFscFVKQUJqeWpPRDVWOTdDb0dkNFNxL3A5Zm54ekl1djRkWXQ3ME5tdWdYUHY3ci91b1VjQUFoSEl2QjZwNy9FbFVvbHcyUTBYUGZqN3Y0QnVQc0hibmlPY0NSOHc0eFRGWS8vN2kxZVVBcU5tcGZnaWVnSy9vMUFSSE1xcVBqd2F0ZFA4WHJYenhCVWZMSDlFaVNzc2UzR25ma1B3YXpPRXBpUVVsVWtHc0l2Rzc4ZTJ5NnpyTUpxNi9zRkpxS0piSEg4Z2VnSVJBbEhpVVJSODNZekdzOTBpWTVDTkdlVVNCU25YbXRBYjlzUWxtMHRoVW90aTQ1RVJFVHZJVUhDUnNkOXFNcllobDgyUG93Nnp4RUFRRytnQmQrcnVSK2JIZmZqanZ3dlFTTno4aG5SZE9Ybk9ISEh6WnZ4L0N0dklSS0p2d3VVUkFDd2FkMEtWQzBvRXgyRDVwRXRLeE5PV3hhNmUvdEVSNGtKaGNMb2NybG4vYnhUTFpwNGZYNDgrL0liV0xlaUdtOGRQbzVBTURTdDEvWDdBOWo3MGh1d21JM3dESS9jOE5qdUhqZWVmZW5OYWIwT0FHUTdyTmk5Yzl1MG53OEF6NzM4MW95ZW53ZzRDWXlJM2t1S3h0dGlqa1NVTklaQ1BmajJ1WHN3RWg3YmpDNHhyOEE5UlE4ajE3QlFVRElpWUcvYlkzaXQ2NmNBQUkya3cxZVhQSTBzWGI3Z1ZFUkVzMmV3ZHdRblhxNkRwOTgzOGNGRVNjS2NZY0RhWFF1NW5CVVJVWnc3NHQ2RHAxc2VoVDl5NVc3d0xHMGVQbFh4UGI1WFFEUkQzVDF1UFBmS1c5ZGROb1JJbE8yYjFxS2loTXU1cEtJdVZ5LzJ2UGk2NkJpUUpFQ1daRVFSaGFLazNxVlJTWkxBUzhKemIxRkZLYmFzWHlrNkJoSEZHZDVDU0VSekprMWpoMTEvWmIzUFRHME9QbGI2YmZ4cDVjLzRKaHNKdHpoOUM5STFvOHRjM0piM3h5emtFRkZTcVR2ZWdUZC9mWWFGSEVvNXd3TSt2UEhyMCtpb24vMjdIb21JWnROd09IN3VGaGRoalhVM0hxNStGZ3ZUM2hmYjU0OTRrS2F4QzB4RmxCeWNkaXQyNzl3S3JWWWpPZ3BSekMxYjFyT1FrOEt5SFRhVUZvbC83elVhQlNLS2twS0ZIQUFzNU13RHJVYURkU3VYaUk1QlJIR0lrM0tJYUU2MWVtdndnOXBQWWtmT3A3QTEreFBRU0RyUmtZaGkvQkVQWHUzNkgreksrMVBSVVlpSVprVlVpZUxrYS9Wb3U5Z3JPZ3FSY0NYVjJWaThvUWl5TEltT1FrUVVjMm5vRUY3ci9sODBlSTdoNzVhL0RxMXNFQjFKdU9OOXorUHBsbS9ocm9LdllKWDFUdEZ4aUpMR2tHY0V2My90QVBvSGgwUkhvUlNtMDJxd2Mrc0c1RGhadWt4MUkxNGZubnptOXdoSHByYkVFMUVpMmJKK0pSWlZsSXFPUVVSeGlLVWNJcHB6M3NnZ2pLcDAwVEdJaUlpU1dpU3M0UEJ6dFhCMzhFMTNvbmRsMkUxWWUwY2xkQWJlS1U1RTRrVVJ4VGRQMzRxQllEY0E0SjZpcjJPai9TT0NVOFVIdm05QU5EZkNrUWhlUDNBRTljMXRvcU5RQ3JKbVp1RDI3UnRoTXJLQVNxTk9ucjJBd3lmT2lJNUJOQ2V5TXRKdzc1MjNRSko0WXhBUlhZdkxWeEhSakJ4eDcwSHQ0UDRiSHNNMzFvaUlpT1pXS0JEQmdXZk9zWkJEOUI0RFBTUFkvOXV6OEk4RVJVY2hJb0lFQ1ZzY0Q4UzJEM1EvS1RCTmZKbm9mUU5maEYvakVFMkhXcVhDelZ2V1k5UGFGWkI1a1pEbTBhS0tVdHk5YXpzTE9UUkc5ZUlLV013bTBUR0k1c1RXRGF0WnlDR2k2MklwaDRpbXBkVmJnKy9XM0ljbkdoL0IweTJQSWdwRmRDUWlTZ0ZCeFllV2tUTTQzUHMwK2dLODA0OElBQUsrRVBZL2ZSYURQU09pb3hERkphOG5nUDFQbllWM0tDQTZDaEVSMXR2dmdVb2FuZDdWNWE5SHcvQnh3WWtTd3k4YXZvYkhhdTVEVDZCWmRCU2loRlMxc0F3ZnVHMGJqQWE5NkNpVTVHUlp4bzVOYTdGbC9VcklNaTgvMFZncVdjWk43MXNsT2diUnJGdFVVUUs3TlV0MERDS0tZNnB2Zk9NYjN4QWRnb2dTeDFDb0I3OXArWHM4MWZKUEdBcjFBQmdkTTUybHpVV2VzVkp3T2lKS2RyOW8rQnIydEg0YjV3WmVSNjZ4a24vdlVNcnpEUWR4NE9sekdCbjBpNDVDRk5mQ3dRamE2M3JoTE1ya1VsWkVKSlJhMXFJdjJJNTJieTBBSUt3RXNUVHpac0dwNHR2eHZ1ZnhhdGRQTUJUcXdkczl2NEVzeVNpMkxJZkVldzJKcHNSc05LQ3l2QmllRVMvNkJ6aDlpbWFmTFNzRGQ5NnlCYm5aRHRGUktJNmxYWjZVMDluZEl6Z0owZXpJU0xkZzUwMGJXRVFrb2h2aTN4QkVOQ21oYUFEN09uNkVmenh6SjQ2NW54dnpzWlZadTdBZ2JiMmdaRVFUQ3lsK1hQSWNGaDJEWm9IVFVCSjczTzF2RUppRVNMeVJRVC9lK3UwWmVEMmMva0UwR1VGZkdQdWY0bFFwSWhKdmEvYkhZNDlQOXIySWtmQ0F3RFR4eng4WmpqMk9SRU40dnYzZjhGak4vZWowWFJLWWlpZ3g2YlJhM0x4NUhYWnUzUUM5VGlzNkRpVUpXWmF4YmtVMTd0NTFNekxTTEtMalVBSll0WFFSQ25LZG9tTVF6WmhXcThFZE96WkRyVmFKamtKRWNZNlRjb2hvUWlmNmZvLy9ydnNpemc2OGhrZzBITnRmYkY2T1Q1Zi9Lelk1N29OZVpSYVlrT2pHbm12L1BuN1QvRTEwK2VwUllsa092WXByRnljcVQ4aU4wLzB2QXdCTXFuU3N0TzRTbkloSWpDRzNGd2VlUG9lZ1B6enh3VVFVbzBTaWFMdllDMnR1R2d3V25lZzRSSlNpek9vczFBNGV3R0NvRzFGRVlWU25vOVM4UW5Tc3VGVmdxc0pLNnk0MEQ1K0tUZXoxaEhweHFQY3BSS0pobEZwV1FwWjQzeUhSVkdTa1c3Q29vZ1Q5ZzBNWUhCcWUrQWxFMS9IdWRKemlnbHhJa3VnMGxDZ2tTVUp4UVI2YVdqdmdEL0JHSTBwTXNpVGhqcHMzSXlzelhYUVVJa29BL0k2VmlLNnJ3M2NCLzFyN01meTg0U3NZQ0hiRjl0dDFSZmhVK2ZmeHhjci81ZEl4RlBmYXZlZnhSdGZQQVFDbit2ZWhkZVNjNEVRMEUwNURhZXd4SitWUXF2SU5CM0Z3enptRUFpemtFRTFISkt6ZzdiM240ZW56aW81Q1JDbHNrK08rMk9NRHJpY1JSVlJnbXZobjF4WGhvY1ZQWUhmQmw2R1I5UUFBSlJyR1M1MC93cmZQM1JOYkRveUlKaytuMWVLMmJSdHh5NWIxbkpwRFV5YkxNdGF1V01McE9EUnRHbzBhdTNac2drN0w1WVVwTWQyMFlUV3lIVGJSTVlnb1FiQ1VRMFRYR0E3MzRjbW1SL0NkY3g5RzAvREoySDZUT2dOM0YzNE5YMTN5Tkpaa2JCT1lrR2h5bEdnWWp6YzhqQ2dVQUVCMXhnNyszazF3RHQyVjVhdDZBNjBJSzBHQmFZam1YeVNrNE5DejV4RUtSRVJISVVwb1NrVEJvZWRxRWZTeDNFWkVZcXpJdWcxRzFlaGR0UVBCTHRRT0hoQ2NLUDVKa0hDVDgwSDg1WkpuVUdwZUdkdnY4amZpdXpYMzRYZHQzMEU0eXU4UGlLYXF0Q2dmSC9uQVRwUVU1b21PUWduQ2JzM0V2WGZlZ2hWTEtqa2RoMmJFYkRKaTU3YU4vSDFFQ2FkcVFSa1dsQmFKamtGRUNZVExWeEhSR1B0ZFQrREhsLzdrbW1raVc1MGZ3eWZMdjR0U3l5cElIQXROQ2VMbHJoL2paUCtMQUFDdGJNRG5GLzRJT3Rrb09CWE5oQ3lwY01TOUY3N0lFQUJnZWRaT1dEUld3YW1JNXM4N0w5UmlvSnZqNVlsbVF6Z1lnYnRqQ0lXVmRraDhGNWlJNXBra3lmQXBIalFPbndBQStDTWVMczA2U1FhVkJXdHRkOEdpc2FIZWN4U1JhQWhBRkUzRHAzQ3M3M2tVbWF1Um9YV0tqa21VVU5ScU5jcUtDMUJja0lzaHp6QTh3eU9pSTFFY3lraTNZUE82bGRpd1pqa01laTRGUzdQRFlqTENtcG1CeHVZMnpnMmtoRkJXbEkrYk5xem0rd2hFTkNXOHNrNUVZMFFSUlVqeHg3WlhadTNDWHkvZGh3OFUvQVgwS280aXBjVFJFMmpHdm80ZnhiWS9VUERuc0toWjNrZ0dUdjJWYVRuZFBpNWhSYW5qL09FVzlMUU9pbzVCbEZRR1hNTTQrVHIvTFNFaU1UYmFQd0lKbzIvbW54OThDLzNCVHNHSkVzc0crNGZ3MVNWN1VHNVpFOXZYRjJqRDk4OC9nS2RhL2dsQnhTY3dIVkZpc21WbDRNNWJ0bUQzenEyd1d6TkZ4NkU0WVRFWnNYWERhbno0L1R0UldwUXZPZzRsb2VLQ1hPemFzUmtxRlM5WlVueXJMQy9CanMzcldNZ2hvaW5qcEJ3aUdxUEF0QmduKzE2RVZWZUFQNno0ZDJ4eTNBZTl5aXc2RnRHVVJCSEZqeTk5QVFQQkxnQkFrV2twUGxUMGlPQlVORnZhZmJWb0dqNEZBTWcybEk5NUU1NG9XWFhVdTNGdWY3UG9HRVJKYWNqdGhVYW5RcWFUQlhRaW1sOTZsUm50M2xxNC9FMEFBSzJzUjBYYU9zR3BFb3RlWmNZYTIyNWs2WEpSN3ptR2NEUUFBT2p5MVdPOS9XNituMEUwVFdhVEVZc3FTbUhMeWtEZndDRDgvb0RvU0NTQVFhL0R1aFhWMkxaeExleldUQzR4UkhNcXpXSkNYcllEOWMxdFVCUkZkQnlpYTZ5c1hvUU5hNWF4a0VORTA4TGFLUkdOSVVPRlA2bjhIenkwNkhIa0dTdEZ4eUdhbHJkY3YwVEx5QmtBbzcrbjd5LzVlOEdKYURZNTlhV3h4OTErVGplZzVEZmdHc2FKbCt0RXh5QkthdWNPTktPM2paT29pR2orYlhKOE5QYjRvT3ZYVUtKaGdXa1MxeHJyYm55dCtuZFlsTDRaQUxDNzRNdEkxM0FKSzZLWktpN0l4WWZmZnl1MmIxb0xpOWtrT2c3TkU2MVdnN1VybHVEK3UzZGhTV1U1WkprWG9HbCtPTzFXN042NUZUcXRWblFVb2pFMnJsbU9OY3VyUk1jZ29nVEdVZzVSQ3FvWmZQT0dIemVycytZcENkSHNHd3gxNDduVzc4VzJiODc5RE96NllvR0phTFp4K1NwS0paR1FnaU8vdndoRjRjcnFSSFB0eUlzWDRSOEppbzVCUkNsbVFkcjYyUGNyM3NnZ0dvZFBDazZVdU16cUxIeW00Z2Y0N0lJZjRuMzJlMFhISVVvcUZTV0YrT2hkdDJIbjFnM0l6MlhoTFZsWk16T3daZjFLUEhqUG5WaXhwQkpxbFVwMEpFcEIxc3dNM0hYN05oWUJLVzVzMjdBR1N5ckxSY2Nnb2dRblJhTlJ2c05QbENKTzllL0RzMjNmZ3p2UWhyK28ralZ5RFF0RlJ5S2FkZjk1OGJPNE9IUUlBR0RYRmVHclM1NkdMS2tGcDZMWkZJaDQ4YlVUNndFQUtrbURiNjg2SmpnUjBkdzUvV1lqbXM5MWk0NUJsREt5U3pLeDVqWitqVXhFOCt0NDMvTVlETHF3MHJvTDZScUg2RGhFUkJNYUh2SGgzTVU2MU5ZMWNXbXJCS2RXcVZCV1hJREZDMHJoc1BGR1RZb2Z3V0FJcit3L2pKYjJMdEZSS0VVWkRYcmN2bjBqYkZtWm9xTVFVUkpnS1ljb0JUU1BuTVl6TGYrTTVwSFRzWDJGcGlWNGFORXZCYVlpbW4xSDNIdndST01qc2Uwdkxmb0Zpa3hMQlNhaXVmTFhKN2RpT053SEFIaTQram5ZZEFXQ0V4SE52djd1WWV4LzZxem9HRVFwWjgxdEM1RmR3amZkaUlpUzFST05qeURiVUlhdDJSK0R4Q0hpUkRQVzBOeUdjeGZyMGRIVkl6b0tUVUZXUmpvV0x5akZndElpYURTOG1ZM2kxNGt6dFhqbkpOOGJvZm1WNDdEaDFxMGJvTmR4S1RVaW1oMzhhb3NvaWZVRjIvRnM2Mk00MmI5dnpINmJyaEJibkE4SVNrVTBOMGJDQTNpNjVkSFk5bnI3dlN6a0pER25vUlREbnRGU1RyZS9nYVVjU2pwUkpZb1RyOVNKamtHVWtrNi8wUUI3L2dxb05MeFFTMFNVYkdvRzM4UVI5eDRBd0RIM2MzaXc3RkU0OWFXQ1V4RWx0dEtpZkpRVzVjUHI4Nk8rcVJXWEdsdlE0KzRYSFl2R2tXWTJvYXlrQUJVbFJjaE10NGlPUXpRcEs2b3I0YkJuNGFVM0RpRVE1SExETlBlV1Z5M0UyaFhWa0NUUlNZZ29tYkNVUTVTRS9KRmh2Tmp4USt4M1BZRklOQnpicjFlWmNXdnU1N0hGY1QrWDg2R2s4NXZtdjRjL01nd0FNS3V6c0x2Z0x3UW5vcm5rMUplaTNuTVVBT0R5TmFBcS9TYkJpWWhtVjkySkRvd00ra1hISUVwSkFWOEk1dyszWU1tbVl0RlJpSWhvbHIzZDg1dlk0dzdmQlR4NjlpN2NsdnNGM0pyN09ZR3BpSktEMGFCSDlhSUtWQytxZ0dkNEJKY2FXMURYMklyK3dTSFIwVkthMGFCSFdYRUJ5b3NMdUR3VkpheThiQWZ1dmZObXZQajZRZlQyRFlpT1EwbEtvMWJqNWkzclVaaVhMVG9LRVNVaExsOUZsRVFpMFREMnU1N0FTeDAvZ2pkeTVSdGVDUkxXMmU3R0hmbGZoRW5OVWZ5VW5FNzN2NHdubS80Ry9vZ0hIeS83Rnl6THZGVjBKSnBEcC90ZlF1M2dRVGdOcGFoTTM4aTdXeW1wZUQwQnZQckxrNGdxL0RLZFNLUXQ5MVlqM1c0U0hZT0lpR1pSRkFwZTcvb1pYbWovQWNMUkszZmI1eGdxOEVEcHQ1QmpxQkNZamlnNTlRME1vYTZ4QlhWTkxmQU1lMFhIU1FrNnJRYWxSZmtvTHk1RWp0UE9hUStVTkJRbGltT25hM0RpYkMxNGFaTm1VN2JEaGgyYjFzSnNNb3FPUWtSSmlxVWNvaVJ4cW44Zm5tMzdIdHlCdGpIN2k4M0xjVy9SMTVGcldDZ29HZEg4R1F4MTQzRFAwN2cxOS9PaW94QVJUZHV4bHk2aG84NHRPZ1pSeXJQbHBlRjlIMWdzT2dZUkVjMEJkNkFOdjJqNFN6U1BuSTd0azZIQzlweFBZbWZ1SDBFbGFRU21JMHBlL1lORGFPOTBvYjNMaFk0dUY0S2g4TVJQb2duSnNveHN1eFY1T1E3a1pUdmdzR1ZCWWhPSGtwaTdid0N2SGp5Q3Z2NUIwVkVvd1drMWFxeGZ0UXlMS2twRVJ5R2lKTWRTRGxHQzZ3MjA0UEdHaDhlOGtRUUFHVm9uZGhkOG1kTkNpSWpqQVJkc0FBQWdBRWxFUVZTSUVvaC9KSWlYL3ZlNDZCaEVkTmxOSDFxS05CdnZsQ09pK2VjT3RNRWJHVUtCa2VYQXVSSkZGUHRkVCtDNXR1OGpxUGhpKzIyNlFqeFk5aWdLakZVQzB4RWx2MmcwaWg1M1A5cTdYR2p2ZEtITDFZdUlvb2lPbFREczFzeFlDU2ZIWVlkS0pZdU9SRFN2bEdnVUo4N1U0dmlaR2lpY05FelRrSi9qd05ZTmEyQXlHa1JISWFJVXdGSU9VWUx6UmdieGQ2ZHVqYjJCcEpIMTJKSDlLV3pMK1NRMGtrNXdPaUlpSXBxS21vUE5xRC9WS1RvR0VWMld2OENHRlR2S1JjY2dvaFRTRzJqRjN0YnY0c3pBSzZpd3JNTWZMZnl4NkVoSnJ6L1lnY2NiSGtiRDhKVml0QVFKVzV3UDRJNzhMMEV0YVFXbUkwb2RpcUtndDI4QTNUM3UwZjk2M1JnZThVMzh4QlNnMDJyaHRHZkJhYmZDWWJQQ1ljdUNWcU1XSFlzb0x2UU5ET0sxQTBmUTJ6Y2dPZ29sQ0sxV2c0MnJsMk5CV1pIb0tFU1VRbGpLSVVvQ3YrLzRBZloxL0FncnNtN0grL1AvREJsYXAraElSRVJFTkVYaFVBVDdmbllNa1JEdkRzM01Oc09VcGdjQTlMUU5JdUFOVGZxNWtpd2hHb2QzeVVteWhJSUZka0FDRUFYYTYzb1JDVS90MXpxM3pBcTFWZ1VBNkc3dW45TG5oYVpIa29CYlByNEtPZ09YTVNHaStURVE3TUxmbmI0eThmYmg2bWRoMHhVS1RKUTZEdlgrRnI5ci9RNzhrZUhZdml4ZFBoNHMvUmFLVEVzRkppTktYVjZmLzZxU1RoOTYzSDJJUkpMNyt5VkpBckl5TW1JbEhLZmRpblNMV1hRc29yaFhjN0VCUjA2ZWhUOFFGQjJGNGxqVmdqS3NXcllZQmoxdmFDZWkrY1ZTRGxFU0NDZ2o2UEJlUklsNWhlZ29SRVJFTkUzMXB6cFJjN0JaZEl5NHNHSkhPZklYMkFBQWg1NnRSVS9yNU81NEsxMmFqY0pGVHJ5OXR5YnVDaXZsSzNLeGFQM29SZFh1cG42ODg4S0ZLVDAveldyRVRSOGV2U0FZOElidzhzK1BjMFQzUExuNjE0NklhRDc4MTZVL1J1M2dmZ0RBRnVjRHVLdmdLNElUcFk3QmtBdS9hdnBHN1BNUEFCcEpoNzlkL2hyMEtsNFVKeEl0R2dWR3ZGNE1lVVl3TkR3OCtxTm5HRVBESXhqeWpDQVFUSXlMOFdxMUNtbG1NOUlzSnFTWlRVaXptR0V4bTVCdU1jTmlOa0tXdVJRVjBYU0VJeEdjcTYzRGliTzFDQVRqNnowQkVxdTh1QUJyVnl5QnhXd1NIWVdJVWhSbkhCSWxnQTdmQlZnME5salUxbkUvcnBOTkxPUlFTbWtaT1l0TzMwV3NzOTB0T2dvUjBleUlBZzFjdG1wR3lsZm1ZdEc2MGVMRXBnOHV3ZHQ3YStBZENnaE9OVXB2MG1MQjZud0FnS0pFY2ZiQTFNdFhaY3R6WTQvclRuYk1UeUZIQW14NTZiTjJ1bkFnaklHZWtWazczM3hwUE51RkJhdnpvVkx6NGdnUnpZOU5qdnRpcFpERFBVL2p6dnlIdUlUU1BFblhPUERaaXYvQU1mZXplTHJsVy9CR2huQkgvcGRZeUNHS0U1SUVtRTFHbUUxRzVNSit6Y2REb1RBR1BjTVk4ZnJnRHdUZ0R3UVJDQVRoOC92aER3VGg4d2ZnOXdmZ0R3Um0vWUs5UnFPR1hxZURYcWVGUWErTFBkWmZmbXpRNjJBdzZKRm1ObkZDQTlFY1VhdFVXRmExRUlzV2xPSFV1UXM0ZmY0aXd1R0k2RmdrVUZGK0R0YXRyRVptZXByb0tFU1U0bGpLSVlwancrRStQTnYyR043cDNZTzF0dDI0ci9pYm9pTVJDYWNnZ2ljYkgwR1h2eDVuKzEvRGZTWGZoRW1kSVRvV0NlS0xER0U0M0krd0VrU09vVUowSEtKcGE2OTN3eitTR0hkMXhxdmUxa0dFVjBhZzFxaGdUTk5oNDExVmVQdDM1ekU4NElzZGsyWTFZdm0yc2xsLzdUZC9ld2E0UVVkbTJkYlNXS0dqNFZRbnZFUCtLWjNma21WQWZzWG81S0NnUDR6bWM5M1R6am9WS3BXTTk3MS8wYXlkcjc5N0dQdWZPanRyNTVzdmtaQ0Nsdk11bEZSbmk0NUNSQ2xpVWZwbVpHaWRHQWgySTZDTTRMajdlYXkxM1NVNlZrcFpaYjBUQzlNMzRNM3VYMkNMOHdIUmNZaG9ralFhTld4WkdiQmxUZjU5b21Bb0RDVVNRVVJSUnYrTEtGQVVCWkZJQklxaUlCb2QvYnBZbG1Xb1ZESlVzdXJLNDh2NzFTclZIUDZzaUdpcXRCbzExaXl2UXZXaUNody9jeDduTHRSRFVaSjc2VHNhSzl0dXhZWTF5MkMzWm9tT1FrUUVnS1Vjb3JnVWpnYnhSdGZQOFhMbmp4RlF2QUNBZDNyM1lJdnpBZVFhRmdwT1J5VFdhMTAvUTVlL0hnQndmbkEvUEtGZWxuSlNWSCt3RTk4OHZSTUFrS0YxNHErWHZpUTRFZEgwdFYvc0ZSMWhRcm5sVnVRdnVQWnUxQnU1ZEx3ZC9WMmVPVW8wMWtEUENONTUvZ0xXMzFrSldTVkRiOUppdzEyTDhmYWVHbmo2UjRzNWFvMEs2ZmJaSDFVczRmcWRuUElWdVhBVVh2bDNxcVE2ZTFMbGpraFl3WXMvUFFvQXFOcFFOUG9pQURRNk5YWitjdldrczczMTI3UHdqd1J4eThkV1R2bzVBRkIzdkIzMW5ONFUwM3FoaDZVY0lwbzNFaVJzZHR5UHZXMlBBUUFPdUg3RlVvNEFablVXZHVWOVVYUU1JcHBqV28wYTBQQXlDVkV5MHV1MDJMQjZHVllzcVVUTnhRYlVYS3lIMXplMW0yUW9jY2l5akxMaWZDeFpXQTZIaldVY0lvb3YvR3FUS002YzduOFp2MnY3THZvQ2JiRjlFbVJzY0h3WUdWcGVDS0RVMWhkb3crL2JmeERiM3BIemFXUWJ5Z1VtSXBFeXRUbFFTUnBFb3FIUnU0Z2pYdWhVUnRHeGlLYWx0MzFRZElRSm1kTDFjQlpOclFUWld1dWFvelRqYzNjTTRjaUxGN0gydG9XUVpBazZnd1liZGxmaDdiMDFHSEo3RVkxR0VRblB6dDF4azFuS3lKYWZqc3ExQlZOK0hnQkkwbWdMcDJDaEhmYUNqS3YyVC80Yzd4NC8xZWNBZ0t3YWUzeFAyeUF1dk5ONnpYRUwxK1RIOGgxNjlqekN3V3RIZzYrL2N4SFUyc1MrZTNpd1p3U1JrQUtWaGt0WUVkSDhXR3Y3SUo1di8zZEVvaUcwZXMraHpWdURmT05pMGJIb1BWN3IraW1XWkc2SFhWY2tPZ29SRVJGZGgwR3Z3NnFsaTdDaXVoSk5yUjA0VjF1SGp1NGUwYkZvbHBoTlJpeGVVSXJGQzBxaDAzTEpWeUtLVHl6bEVNV0pMbDhkZnR2eUQ2ajNIQnV6djh5eUNoOHErbXM0OUNXQ2toSEZqeWVhSGtFa09ycm10MDFYaUZ0elB5YzRFWW1XYlNoRHU3Y1dBT0FLTktMQVdDVTRFZEhVOVhjTnoxcFJoQUJYOHdCT3ZkRVFXNlpLVVJSRWxkRTVOdjNkdzNqK3grL015dXRzKytoeW1EUDAxLzE0aHQwVUt3Y0JvMU9EQm50R0lNa1N5cGZuWW5qUWo4NTY5M1dmSDQwQ3hqUTlxallXeC9hZE85Z01ueWNBalU2TnluVUZhTHZRaS83dUcwOGk4bm9DaUNwUnRKd2ZXNUJTYTFYSUxiTUNBRHo5dm1zbUdnMzBESS9aRHZuRDZPOGV1dzhBQXI1dzdQRmd6d2lDL3ZBMXh5aktEZGIyU2lBOWJRUElMdUhkZGtRMFAwenFES3pNMm9VajdqMEFnUDJ1SjNGZjhkOEpUa1ZYdXpSMENIdmJIc01MN1QvQXp0dy93dmFjVDBJQ3k1dEVSRVR4U3BZa2xCYm1vYlF3RHdOREhwdzVmd2tYRzVvUkRsOTdjd25Gdi93Y0I2b1dscU1vUHhlWDcyc2lJb3BiTE9VUUNUWVM3c2Z6N2YrR1F6MVBJWW9yRitSc3VnSjhvT0F2c0NSam04QjBSUEhqaUh2UG1OTGFINVQrSTFTU1JtQWlpZ2NPZlVtc2xOUHRhMkFwaHhKU1R3Sk15WG12MDI4Mm92bGM5N2dmcTk1Y2pPSWxZcWY3dGRiMndHRFdJYS9DaWtON3o4TTNISnpYMTg5d21MSHVqc3JZVkpYR00xMm9QVHc2WldiNTlqS2syMDFJc3hyUmRxRUhycGFCYTA4Z0FTcVZqSTEzVlVHakc1MHcwM2F4RncyWGw1TzY2Y05Mb1ROb1VMaklqdFphVjJ4NXJoczU5WHJEbUcxam1qNVd5bkczRCtMTVcwM1hQR2VxMDNXU1hVL2JFRXM1UkRTdk5qcy9HaXZsSEhNL2g3c0t2Z0s5eWl3NEZiM3IvNXBIUzFMaGFCRFB0WDhmSi90ZnhQMGwvNEFjUTRYZ1pFUkVSRFNSakRRTE5xOWJpZlVybDZLdXFSVjFqUzJjbnBNQUxDWWp5a3NMc2JDc0dPa1dmbDFNUkltRHBSd2lRWlJvR0crNmZvbDlIZjhKZitUS1hjYzYyWVJiY3orSExjNEhvSkw0UjVRSUFFYkNBM2k2NWRIWTltYkgvU2d5TFJXWWlPS0ZVMThhZTl6dGI3akJrVVR4cTdjdDhVbzVVeUhMVW14YXpGU2U4eTZWV3JxbUhLSW8wZGowbThYdkswS2ExUUFBT1BiU0pZUUNvM2U0WFR6YWh2cFRIWWlFNW5jS2tiTTRFNnR1cVlobDdtN3V4OWtEVndvdjlTYzdrVnRtaFVvdFkvWE9CVGowN0huMGRZNU9xVkdwWlJSVk9WRmFuWTJldGtHY2ZLMGVheTVQMnptN3Z6RjJqdHJEclZpN2F5RTBPalhXM2JrSWIvM21EQUsrMEx6K1BGTlJJaXd6UjBUSkpkKzRHSVdtSldnWk9ZdElOSVIzZXAvQkZ1Y0RvbVBSWlo5ZDhFUDhvdjZyYVBYV0FBRGF2Ylg0VHMxSGNIUE9IK0tXbk0veVBSMGlJcUlFb05Hb3NhaWlCSXNxU3VEMStWSGYxSXBMalMzb2NmZUxqa2FYR1ExNmxCVVhvTHk0QUE0YmI1UWhvc1RFN3c2Slp1Q1psa2RSbHJZRzFSbmJwL1M4bXNFM3NhZmwyK2dKTk1mMlNaQ3cxdlpCM0puL0paalVtYk1kbFNpaFBkM3lhS3k4bHE1eDRNNzhod1Fub25qaE1GeFoycS9ieDFJT0pSNGxFa1ZmNTVEb0dITnEyYll5NUMrd1RmdjVhMjViZU0yKzJuZGFjZWxZT3dBZ005dU1yR3dMQUVDV1pRQlh4azdQZHlFSEFLdzVsaXVGbktaK0hOMTNFYmhxOVNaUG54Y25YNjNIcWx0SGl6dHJiNi9FcTc4OGdhQS9QTHEwMVlyYzBTazRsUTQwbmUzRy9xZk9RbS9TeHNwR3dHalI1K0xSTml4WW5RK0RXWXNsbTR0eGJOK2wrZjZwcHB6aGZoOEMzaEIwUms3cUk2TDVzOUZ4SDFvYS93b0FzTi8xQkVzNWNjU3VLOEpEaTUvQUc5MC94d3R0LzRaUU5BQWxHc2EranYvRXliNFg4V0RwbzhnelZvcU9TVVJFUkpOa05PaFJ2YWdDMVlzcTRCa2V3YVhHRnRRMXRxSi9NTG5mdDRsSE9xMEdwVVg1S0M4dVJJN1R6dVdwaUNqaHNaUkRORTExbmlONDAvVTQzblE5ampMTGFueGg0VThtL2R3M3VuOHhwcEJUYkY2T2U0dStqbHpEdFJlZGlGSmR2ZWNvanZjOUY5dStyK1NiME1oNmdZa29uamoxVjVWeS9JMDNPSklvUHJrN2h4Q05UbndjVFo5S0k2TnliZUcwbjE5N3VBV1I4T1RMUFRWdnQ4Qm8wU01TanVEa2EvWGovdnAyMUx1UmNkS0Vna29IVHJ4U2g2QS9EQUFJQnlPb09kaU1GVHZLQVFsWXNya1lCNTQrTis0VW5BdEgyMkRMUzBja291RE1tM1AvOTU4NTA0Q0tWWG5YN0UrekdtT1BTNWZsalB1NVNxWmxzSHJiQjVGWE1mMlNHUkhSVkszSXVnMTdXcjROYjJRUXZZRlcxSG5lUWJsbHJlaFlkSmtFQ1Z1ZEg4T3l6SnZ4di9WZlFmUElhUUNBeTkrSTc5YmNoMjNabjhCdGVYOE10YVFWbkpTSWlJaW13bUkyWVdYMUlxeXNYb1FoendoYU83clEydEdGanE0ZWhNSmgwZkdTa3NPV2hmd2NKd3B5blhEYXJaRFl4Q0dpSk1KU0R0RTBQWEg1VGpVQXlOTG1UdW01SHlwNkJOODZ1eHZwR2djK1VQQm5XSlo1NjJ6SEkwb0tJY1dQSnhvZmlXMnZzZTdHd3JUM0NVeEU4Y2F1SzRvOTd2VzNRSWxHSUVzcWdZbUlwc2JqOW9xT01PY0dYTU5UTG1Wa09Nd3dtRWN2WHZWMWVxNHBwUXozK3laOUxyVmFoZEtsMlZONi9hdGRPdFkycFZJT0FOU2Q3RUJXdGdVbDFkZC8zWUEzaE5aYUY4d1plcGd6cmo1T1FpU2tRS1dSa1pWdFFkWEdZdmc4L25IUDBkcytpRkF3TXU0a0lrKy9EejJ0czdmY1VwclZPS2FBTTU2S2xkZVdkcEtOcDIveXYvZUlpR2FEV3RKaXZmMGV2Tm8xZWlQUUFkZi9zWlFUaHpLMXVmamlvcC9qb090WDJOdjJHSUtLRDFFb2VMWHJKempadnc4ZkwvczJDb3hWb21NU0VSSFJOS1JaVEtoYVdJYXFoV1ZRb2xGMHU5eG83ZXhDVzBjM2w3bWFBWlBSZ0lKY0ovSnpzMUdRNjRSV3c2bTBSSlM4V01vaG1vWTN1bitPL21BbkFFQ3ZNdU91d3E5TTZmazJYUUUrVS9FRGxndUlKdkJDeHcvUUZ4eGRuc1NzenNJSHAvaG5qWktmV3RiQ3FzdUhPOUNHS0JTNEFrM0kxcGVKamtVMGFlOU9TRWxtaldlNjBIaW1hMHJQV2JHalBGWTB1WGlzSFQydEEzTVJiYzVrT015bzJsZzA4WUdUTU4xQ1VkdkYzbGt0NVVTVjZIV240RWp5Nk4xcjRXRGttbzhEZ0ZxYlBHWEpvUC9hcVVWRVJITnRvK01qc1ZKT1NCbS9xRW5pU1pDdzBYRWZxaksyNFplTkQ2UE9jd1FBMEJkb3cvZHE3c2RteC8yNEkvOUxuUHhLUkVTVXdHUkpRbzdUaGh5bkRXdVhMMEVnR0VScmV6YzZYVDNvY3JuUk56QjczNGNuRzZOQkQ2ZmRpaHlIRGZtNVRtU21wNG1PUkVRMGIxaktJWm9pWDJRSUwzYjhaMng3Wis0ZndhQWErOFZEVVBHaGRlUWN5aXlycjNzZUZuS0licXpMVjRjM3VuNGUyNzYzNk92UXF5d0NFMUc4Y3VoTDRBNjBBUUJjdmdhV2NpaWhCQVBKWDhxSko0MW51bkQrVU11RXh5MStYeEdLbHpobjVUV1ZTQlRSZVZ5amJLNldpdXBzNk1PeGx5NWRzLy9xQXRVcmo1OFl0MmkyODVPcm9kVW54N2VlcVZDa0k2TDRrNm5Od1NmTHY0ZFM4d3FZMUptaTQ5QUVNclJPL1BIQy84YWhudDlnVCt0M0VGQkdFRVVVYjdvZVI4M2dtM2k0K3JtSlQwSkVSRVFKUWFmVm9yeWtBT1VsQlFDQVVEaU1udDUrZFBlNjBkMHorcDgvRUJTY2N2NnBaQmsyYXlhY3RpdzQ3Vlk0N1ZhWWpBYlJzWWlJaEVtT2QwYUo1dEV6TGY4TWY4UURZUFNOc1p1Y0Q4WStGa1VVUjNwL2grZmF2NDlneEllL1dmWVM5Q3F6cUtoRUNVdEJCSTgzZmgxUmpONlJ2emg5QzVabTNpSTRGY1VycDc0RTV3ZmZBZ0IwK3hzRXB5R2FtcUNQVXpmbWt4SVpmOXJMTmNjcHMxZWlPZk5XSTFyT3UyYnRmRGRpeVRKZzYwZVd6Y3RycFNxV2NvaElsT3FNN2FJajBCU3R0OStMSlpuYjhYakQxM0JoNkcwQXdGcmJCd1duSWlJaW9ybWtVYXVSbTIxSGJyWTl0bS9RTXd4WFR4L2MvUU1ZOUF4anlET0NvZUZoaE1QalQ1dE5OQmF6Q2VrV0V5eG1Nekl6MHVDMFpjRmh5eElkaTRnb3JyQ1VRelFGZFo0ak9PTCtYV3o3b3lWL0gzdmNQSElhdjIzK1I3UjVhMkw3WHVuNmI5eVI5NlY1elVpVURDVEkyT3k0SDgrMlBZWndOSWlQbFB5dDZFZ1V4NXlHMHRqamJsK2p3Q1JFVTVkcUYvaHpTck5neVRMaTR0RTIwVkZTamxhdmhxeTZNa1ZIYjd5eVZydEtyWUxlcEIxemZJQ0ZzWEZ4K1NvaUlwb0tzem9MbjF2d0l4enZleDVIZXZmZzVwdy9GQjJKaUlpSTVsbTZ4WXgwaXhrVktCeXozKzhQWUdoNEJFT2U0Y3MvanNBek1nS2Z6dzlmSUFpL1B5QW84UlZhalJwNm5RNEdneDRtb3dGcFpoUFNMQ2FrV2N4SU01dGdNWnRFUnlRaVNnZ3M1UkJOd1lzZC94Rjd2Q1JqRzhvdGF6QVE3TWJldHUvaVJOOExZNDdWeUhxWTFXd0RFMDJIQkFscmJidXhOSE03T24xMXNLaXRvaU5SSEhQb1MyS1BPU21IRWswb1FaZXZLcTV5d2xHUU1lN0gwcXpHYS9aSnNvVE45eXhCdXMwRVJFZVhRdkwwZWVjNlp0elE2TlRqZmw1bXc1QjdCS0hBeEhmWHJieTVIUGJyL0pvVlZOcFJVR2tmczIvL1UyY3g1RTZkWDZQSlNyVWlIUkVSelk2VldidXdNbXVYNkJoRVJFUVVSL1I2SGZSNjNRMm55Z1NDSWZnREFmajlBZmdEUWZqOEFmZ0RBWVRERVlURFlVUVVCWkdJQWtWUkVGRWlVQ0xLbUgyU0pFR2xraUhMTWxRcUZWU3lmTTIyV3EyQ1hxZURYcWNkelhUNXNkR2duOGZQQmhGUmNtTXBoMmlTM3VuZGczclBzZGoySFFVUDRmY2QvNEhYT24rS1VQUktZMW1DakhXMkQySlgvcCt5bEVNMFEzcVZCU1htRmFKalVKekxOU3lNUGU3eTFRdE1RalFOa3VnQTA1Tm1OVTZwWkJKVm92RDArVVpMT1JLdytIMkZPUHhjN1J3bUZLdTdxUThqZzM0QWdLZlBpNnhzTTlidXFweVQxM3A3NzNuMHRnMENBTHhEQVJ6Y016cTFNZUNkM1lrdUdwMXEzRjl6cmU3S3Q1U1dMT080UlROSlN0RGY2T09adlpYTmlJaUl4cmd3ZEJBTDB6YUlqa0ZFUkVSeFJLZlZRS2ZWSU4xaUZoMkZpSWhtZ0tVY29rbndSWWJ3VE9zL3g3YXJNM2ZnUnhjK2k0Rmc5NWpqS3RNMlluZmhsK0hVbDc3M0ZFUkVORWQwS2lPeXRIbEkwOXJnMUpjaXFQaWdsUTJpWXhGTmlzNmdtZmlnT0tSRW9vaEd4MjhueUxJRVNiNjJoSEhoU0N2eXlxMlFaQW1Pd2d4WWM5UGc3aGlhNjZoak9Jc3lvRE5PL0RuUGNNeHMvTEp2T0FqZmNEQzJuVzY3VW1hSktsRW95c3lhSGRmN0hFZkN5blUvcDNVbk90QjJzVGUyclROb3NIaERFUUNncDIwUWJSZDZ4aHovYnFub1hmYUNETngwblVrNzc5cXdlL0drOGlleXlmeitJU0lpbXFxRzRlUDQwY1hQbzhDNEdBK1VQUXE3cmtoMEpDSWlJaUlpSXBvbExPVVFUY0tMN1QrRVArSUJBS2drRFU3M3Z3enBxbHZiSGZvU2ZLam9FWlJaVm91S1NFU1UwdjVxNlFzVEgwUVVoeEsxbEhQMlFCT2F6M1dQKzdIcXpjVW9YcEo5elg3dlVBQnRGM3RqeXlRdFdsK0kvVStkbmRPYzcyWE9OTUNjS2JhMFYzK3FFK2NQdGN6b0hKVnJDMUN4S205S3orbHRIMXZXTWFicFk2V2NrUUhmbU1MT3UxUnFlZm9oazVRMlFmL01FbEh5R1F5NThIclh6M0J6emgvQ3BNNFVIWWRtSUtUNDhXVGpJd0NBVm04Ti92bnMzYmcxOTNQWWtmTnB5RkFKVGtkRVJFUkVSRVF6eFZJTzBRVDZndTE0MC9WNGJEc2NEY1lLT1drYU8yN1AreE9zdGUyR0JGNjBJQ0lpb3FsSjFGTE9kRjA4MW83OGhYWklFcERwTk1OWm5JbnVwdjU1ZS8zSlRxbTUzaVNhVk5iWDZVSGRpZlpyOXBjdHo0VTFOdzBBY1B6bE9vU0QxeTVmdGZMbUNxaTF5WEZSTWRYK3pCSlJmTnJYOFovNGZjZC9BQUFzR2l1MlozOUtjQ0thQ2JXc3hUcmIzWGl4NDRjSVI0T0lSRU40b2YzZmNiTHZSVHhRK2kza0dDcEVSeVFpSWlJaUlxSVpZQ21IYUFKUE5QN1ZOZnNrU1VLR05nZVoybXdjZGUvRlVmZGVsRnZXalB2OE5iWVBJRXM3dFR1WmlWTE4yWUhYb0pGMVdKaTJRWFFVSXFKNWxXcFRON3hEZm5UVTlTS3Z3Z1pnZE9MTGZKWnlHazUzb2VidDVnbVBxOXBZak5LbDEwNzdTVFZSSllxT09qY0FvSy9MZys3bWdXdU95UzIzeFI3M3RBNGc2TCsybE5OZTU0WkdxOEx3ZTViRVNrUXM1UkJSUEVqVDJtT1A5N3VlWkNrbndVbVFzU1BuMDFpYWRUTitVZjlWdEhwckFBQ2R2a3Y0enJrUFkwZk9wM0ZyN3VlZ2t2aHZFQkVSRVJFUlVTSmlLWWV1S3hRS0k2SW9VQlFGa1VnRUVVVkJKUEx1dG9Kb1ZJR3NVa0VseTFESk1tVFY2SStxeS90a1dZWmFuZmgzeEs2eDNvVjI3d1g0SThNQUFBa1NvdEVvK2dNZDZBOTB4STZyOXh3ZDkvbGxsdFVzNVJEZGdEL2l3Wk9OZncxdlpCQWJIZmZoQXdWL0RvMmtFeDJMaUdoZXBPSUYvcm9USGJGU1RwclZpT3lTTEhRMTlnbE9OWDlLbCthZ3VNbzVvM1BJcXZtWjBLZ29VUng3NmRLTXozUDZqWVpaU0JNZmRNYlUrek5MUlBGbnRmWDkyTlB5THdnb0l4Z0lkcUhlY3d4bGxsV2lZOUVNMlhWRmVHanhFM2lyKzNFODEvNnZDQ2wrS0lqZ3BjNy93b20rMytQalpmK0NQR09sNkpoRVJFUkVSRVEwUlN6bHBKaHdKSUlScjIvTWY5NnJ0MzArZUwxK0tOR0p4L3BQbGxhamdjbW9oOGxvZ01sb2dQSHlqeWFESWJiUG9OZERpdE1WQXRiYWR1T0kreG5VZTQ2SmprS1VsUGEwL2d1OGtVRUF3REgzczdnMTkzUFFxRm5LSWFMVWtHcVRjZ0JneU8xRlQ5c2c3UG5wQUlDOGNtdEtsWEprbFFSWmxmakY5VlNWaWtVNklvby9ha21MOWZhNzhVYjN6d0VBQjNxZVpDa25TVWlRc01YNUFLb3p0K1B4aG9mUk1Id2NBTkFiYU1GM2ErN0RUZGtQWWxmZW4wSXRhUVVuSlNJaUlpSWlvc2xpS1NmSlJLUEFpTmVMb2VFUkRIbEdNRFE4UFBxalp4aWU0Ukg0QThGNXp4UU1oUkFjREtGLzBIUGRZMlJKZ3Rsc1JKclpqRFNMQ1dsbUU5SXM3ejQyUTZNUisxdjFyb0t2d2hlNWZ2NitRQWY2Z3UzamZpeExsenRYc1lnU1hyM25LQTczUGgzYi9tRGhWMkZSV3dVbUlpS2FYMmxXbytnSVFqU2U3b1RlcU1XRm82M29yRStkUWc0QXRGL3FSWE9OYTBibktGemtRUDRDMjhRSDBxeEwxVCt6UkJSL05qaytHaXZsbk81N0dTT0ZBekNwTXdTbm90bVNxYzNGbjFUK0R3NzIvQnA3VzcrRGdPSkZGQXBlNy9vWlR2ZS9nZ2RMdjRVaTAxTFJNWW1JaUlpSWlHZ1NXTXBKWUtGd0dLN2VQcmg2KzlEbGNtTnd5SU5CejdEb1dOT2lSS09YeTBNalFPZTFIOWRwTlVpem1HRzNac0poeTRMVFprVkd1bVhlOGswNEhuaitvaEFsalhBMGlDY2FINGx0TDBoYmp6WFczUUlUVWJJWUNIWkJJK3RnVW1lS2prSTBJWU5aQzFPNkhpT0RmdEZSNWxWMzh3QzZtd2RFeHhEQ054eUV1Mk5vUnVkUWEyU0VnK0hMNXd2TVJxeHhiYjVuQ1N4Wk55Nmh5UEtWY1pjM1A3aHl3bk0ybk81RTdlSFdHV2NUUWExVklkMXVFaDJEaUFnQVlOWGxZMkhhQmx3WU9nZ0ZFUnh3L1FxMzVuNU9kQ3lhWlJ2c0gwSlZ4aFk4MGZnSUxnNGRBZ0QwQmRydy9mTVA0Q2JuZzloZDhHWEJDWW1JaUlpSWlHZ2lMT1Vra0lFaEQxdzlmZWpxY2NQVjYwYmZ3Q0JtY1pXcHVCWUlodERqN2tlUHV4ODFGeHNBakJaMUhEWXJuSFlyblBZc09HeFdhQVZQMUNHaXlkdlg4YVBZaENtTnBNTkhTNzRwT0JFbHVwYzcveDllN3Z3eGdvb1BIeXo4UzJ4MjNDODZFdEdrMlBQVFU2NlVJMHJwMG13VUwzRk9lTnpWUlpONE5GK2xKcFZhQlpWYW5zTHhFeDhyeTVNL1g3eHhGSEFDQlJIRmwwMk8rM0JoNkNBQTRJRHJTZHlTK3hsSVNOeS9aMmw4NlJvblByL2d2M0RFdlFmUHRId2J2c2hvdVZjckd3UW5JeUlpSWlJaW9zbGdneUdPRFF4NjBOYlpqZGFPTG5TNTNBaUdRcUlqeFpWQU1JVFdqaTYwZG5URjltVm1wQ0V2MjRHOGJBZnljNXhRcTFVQ0V4TFI5ZlQ0bS9CcTUwOWkyM2NVUElSMHpjUVhTWWx1UkNXcEVWUjhBSUJ1WDRQZ05FU1RaeTlJUjlPNWJ0RXhVb0lrUzFBSkx0eVVMY3RCU1hYMm5Kejd6Vitmd2ZDQWIwYm5TTGViNEN6S1JIZHpQem9iM09qdjF0N3dlRnRlR294cGVnQkEyOFZlS0JIbGhzZjN1NjYvSkd5OHN4ZWtpNDVBUkRURzRveWJrS0YxWWlEWURVL1lqYk1EcjZNNlk3dm9XRFJIMWxoM1kxSDZaanpSK0FqNkF1M1ltZnQ1MFpHSWlJaUlpSWhvRWxqS2lTUEJVQWh0SGQxbzdlaEdXMmNYaGtkbTlvWjZLdW9mR0VML3dCRE8xdFpCbGlRNDdWYms1enBSa0pzTlcxWW1wUGkrNlprb0pVUVJ4UzhiL3dvS0lnQ0FRbE0xSjVyUXJIQVlTbUtQWGY1R2dVbUlwc2FlZ05NM2loWTdZTThmdjZDUWJydnhja2NpRFEvNE1kUTdNcVhuUkNZb21VelZYQmFEcEdrT1I3QmtHYkZzV3ltY2hablFHVFVBZ0lBM2lBdEgyaVo4N29vZDViRlN6cmtEVFFqNnc5TUxrUUE0S1llSTRvMEVDUnNkSDhWemJkOERBT3gzUGNsU1RwSXpxN1B3bVlvZllDVGNEMW5pMjdwRVJFUkVSRVNKZ04rOUNSU05SdEhkNDc1Y3d1bUdxN2RQZEtTa29rU2o2SFQxb3RQVml5TW56MEduMVNBdlo3U2dVNWlYRGFOQkx6b2lVVW82NEhvU3pTT25BWXhPTnZtRDBuK0VCRGJtYU9hYytpdWxuRzZXY2lpQnFOUXlNcDFtOUhjUGk0NHlhZWsyRTlKdEp0RXhwcXk3cVI4MWJ6Y0x6ZEIrcVJmTk5hNVpPMTlldVJWRlZaT2ZOcWRTeThqTXRpQzdPRE8yejVxYkJtdHUycGpqVE9sY0V1TnFwblE5OU9ZYlR3MGlJaEpodmUxdXZORDJiMUFRd2FXaFErZ050TUNtS3hRZGkrYVlTWjE1dzQvN0lrTXdxTkp1ZUF3UkVSRVJFUkhORDVaeUJPaHl1WEdwc1JuMVRhMElCTGtrMVh3SkJFTm9hRzVEUS9Qb0hiOTJheVlXbEJhaHZLUVFlaDNmWUNlYUQ1NndHODlldm9zVEFHN04vUnpzdWlLQmlTaVpaR256b0pJMGlFUkQ4SVI2RVloNG9WUEY3OFFPb3F2bGxGb1RxcFF6MTZSWm5DUVRqVVl4UE9BSEFBUjg0ci8yOWcwSDRlNFltclh6WlRnbUxrZWxXWTNJS2JQQ2xwdUdES2NaOHZVK3Y0TDd5NlFBQUNBQVNVUkJWRkdnM3pXTW50WUJkTlM3Wnkxak1zZ3V5UklkZ1lob1hDWjFCbFpZYjhjeDk3TUFScWZsM0ZYd0ZjR3BTQ1NYdnhIZnJia1BPM00vajYzWkg0ZUVhWTdTSXlJaUlpSWlvbG5CVXM0OEdmUU00Mko5TXk0MU5zTXo3QlVkaHdEMHVQdlI0KzdId2FPblVKRHJSRVZwRVlvTGNxRldxVVJISTBwYS85ZjB0d2dxbzB2elpldkxzQ1A3MDRJVFVUS1JKUlhzK2lKMCtlb0FBRjMrT2hTWmxncE9SVFE1UlZVT1hEalNpa2g0ZHBkS21pdG45emVoNWZ6NDAxNnFOaGFqYUxGalJ1YzNwZWxpajZQS3pENG5RWDhZcnoxeGNrYm5HSStjUU5lMzBxeEdMRmlWTis3SEFyNFFlbG9INFdydWg2dDFFS0ZBOGk0L05ST2xTN05GUnlBaXVxNU5qdnRpcFp6RFBVL2p6dnlIb0paNDgxR3FlckxwYnhCVWZOamI5aGlPdVovSGcyV1B3cWt2RlIyTGlJaUlpSWdvWmJHVU00ZkM0UWpPMXpYaVluMFRldnNHUk1laDY0aEdvMmhwNzBKTGV4ZlVLaFhLaXZOUldWNktiSWRWZERTaXBISzYveVdjRzNnZEFDQkJ4aCtVL2lOa2lmOE0wZXh5NkV0aXBSeVh2NUdsSEVvWWFvMEtCWlVPTkozdEVoMWxVaFFsZXQwQzBVUWxHa21Xb0ZMTENBY2o0MzY4b05LT0RJYzV0dTBmRVQvZDVyMWtsUXlEK2FyaVVGUmdtRW5vYXVxSG9rUmpFM0k4L1Q1ME4vYWpxNmx2M0FsTnNpeGhzaXRMU2xjZEo2dGt5S3JKUFZHSnhQa243U281WlZuUW0zaHhtNGppVjVGcEtmS01pOUR1UFkrQU1vS2o3cjFZYjd0SGRDd1NvQy9Zams3dnBkaDJoKzhDSGoxN0YyN0wvUUp1emYyY3dHUkVSRVJFUkVTcGkxZEQ1OERROEFqT25MK0VDL1ZOQ0lWNHAya2lDVWNpdUZEZmpBdjF6YkJsWmFCNlVRWEtpd3NnSjlLdDBFUnhLS0I0OFp2bWY0aHQzNVQ5SVBLTWl3UW1vbVRsMUpmRUhuZjdHZ1VtSVpxNnNtVTVDVlBLbVFtTlZvV2RuMXlOYUJRSUJ5T0loQ0tJaEJVbzBTajBSZzAwdWl2Zm92aEhnaGdlOE0xL1NBbkFkVG9qc2twRzllYmkyQkpiQWUvVVNrTmx5M0pRVWoxN1UxY21zOVJYT0JoQi9ja09CSDFoZERYMXdUc1V1T0h4dDMxNkRWVHFxWC85ZTh2SFZrNzYyTmQvZFFxZVBnRy90dE5RdGpSWGRBUWlvZ2x0Y2Q2UEp4b2ZRVlg2VGJEcENrWEhJVUd5dEhuNCt0TG44SnZtZjhEcC9wZGkrMy9mOFFPYzZ0K0hCMHEvaFJ4RGhjQ0VSRVJFUkVSRXFZZWxuRm5VMnRHTnM3V1gwTktlL0JkVFVrRnYzd0JlTzNBRWJ4ODdqYW9GcGFoYVdBNkRYamZ4RTRub0docEppNjNaSDhPK2poL0JwTTdFN2JsZkVCMkprcFRUY0tXVTQvS3psRU9KeFppbWc3TTRFOTFOL2FLampHdkFOUndyRFhuYzExK085Y0tSTnRTZkdqMHU0QTFlOC9HZ1B3eXZKd0NqUlFlTlRnV043dnBMaDU0LzFETEQxTk5UdE5pSjZrM0ZDQVVqQ0FmRFVDSlJLRW9Va2dRWTAvUmpDaXV1bHFsTnhKUmtDYXBKRkdsbVcrM2gxbmwveldTUVlUY2hNOXM4OFlGRVJJSXR6N29OVlJuYllGU2xpWTVDZ3BuVldmaEUyWGRRTS9nbWZ0WDBEWGhDdlFDQVR0OGxmT2ZjaDdFOTU1UFltZnRIVUVrYXdVbUppSWlJaUloU0EwczVNeFFPUjNDaHZnbG5hK3N3TU9RUkhZZm1nTjhmd0xIVDUzSGlUQzFLaS9OUlhWa0JoeTFMZEN5aWhDSkxhbXpQL2hSV1dlK0VKOVFMamF3WEhZbVNsT1BxU1RrczVWQUNLbDJhRTdlbG5KN1dRZlMwRGs1NFhOQWZSdEIvNDJtUmd6MGpNSmgxWTVZK2VsYzBPbG9BcWp2ZWppNUJuNHYrYmc4a1dZSldyNFpXZi8xdm1md2pRZFMrTTdXeVMwL2JJTG9hWisvblpjOVBRM2JKN0g1dFduK3lBN0pxYmlkRkJuMkpNVkcwYkRtbjVCQlJZdEJJT21oVXZKR0lybGljdmdVUFYrL0ZzMjNmeDBIWHJ4QkZGQW9pZUxuei8rRmszejQ4V1BZb0NveFZvbU1TRVJFUkVSRWxQWlp5cGlrY2llRHMrVHFjUEZlTFFIQnFJK3NwTVNuUktPb2FXMUhYMklwc3V4VWIxaXlEM2NweUR0RlVwR3NjU05jNFJNZWdKSmF0TDQ4OTd2VzNRSWxHSUV2WG44SkJGRzlzZVdrd1p4akVMTmswajQ2K2VESDJXSllsU0pmL1F4UUloeUlDazQwYTd2TWhFbElncStWcmlrUFJLT0FkOHFPN3FSK1hUclJQdVZ3eTJETXlxOHVVcWRUU3JKZHlMaHhwbTlYekpTcTlTWXZjTXF2b0dFUkVSTk9tazAyNHAvQmhyTFh0eHVNTkQ4ZW1pZllHV3ZDOW12dXh4ZmtBZHVYOUtXK2NJU0lpSWlJaW1rTlNOQnFOaWc2UlNCUkZ3Ym1MRFRoeDVqeDgvb0RvT0NSWVlWNDIxcTJzUmxaR3V1Z29SRVIwMmQrZHZnVUR3VzRBd0ZlWFBBT252bFJ3SXFLcDZXa2R3S0ZuYTBYSG9LdEkwdWovSlB6LzdOMTNlRlRubVRidys1enBveGwxalhxWGtCQ0lKbm96eFExc3dCaDNPMDdmWkJOLzJXUmpKM0ZpSjA1aU80bWRiT0xkT0hYVHZJbkJGYkRqQXJZeE5oM1JUQmVvb2E1UjEyaDYrLzRRRENnSUVFS2FkMlowLzY1TEYrOTc1cHd6TndMQnpKbm5QQy9nOHczajdaTUVLTTUybnZINS9QQVA1eHdVZEZPWEZpQmpYS0xvR0VSRVJDUEM2L2RnUzh1ZnNMbnBEL0Q2ejk5Z0dLZE94WVA1enlJN2FwTEFkRVJFUkVSRVJKRnJkSHVTUnhDZjM0OFRwMnZ3NHZwM3NMUDhFQXR5Q0FCUTE5aUNWOTU4RCs5OXRJdkxseEVSaFlnTGkzRE1YTUtLd2xCU1ppelNDMWtJRUVyOGZzRHY4dyt2SUFjQS9JRFg0NFBYNDJOQlRwaUlUeld5SUllSWlDS0tRbExpaHRRdjRWc1RYMGVlWVZwZ2U1ZXJHWjkwYmhhWWpJaUlpSWlJS0xLeEtHY0lhdXVic0c3OU8vaDQ5MzVZYlpHOWxBQU5UM1ZkSTE3YXVBa2Y3aWhud1JZUmtXQW1iVzVnM0dwblVRNkZwNG56YzZCVWMrazFJaEVrV2NMVXBRVlgzcEdJaUNnTUpXbXk4VkR4WDNGWHpnK2dWUmlScU1uRXN2U0hSTWNpSWlJaUlpS0tXRXJSQVVLWjNlSEV0ajBIVUZQWEtEb0toWWxUMVdkUTI5Q0VPV1dUVVZ5UUl6b09rVEM3MjE1Rm9qWUxCY2Fab3FQUUdKU3M2KytVbzVaMThNTXJPQTNSOEtpMVNreWNsNE5ESDFhSmprSTA1aFRQeUlUZXFCRWRnNGpvbXJoOURoenEyb1IyUnowTExtaFFzeFBYWUVMc0l2UzYycUNTdGFMakVCRVJFUkVSUlN6SjcvZXpmL29nanArcXhwNERoK0Z5ZTBSSG9UQ1ZZa3JFNHJuVEVXMDBpSTVDRkZRZHpnWThkV1E1QUdCUzNBMjRQL2NwWHVDam9MSjZ1dUR5T1JDblRoVWRoZWlhN2R4NEhCMU52YUpqRUkwWnhqZ2RycnQ3TWlSSmRCSWlvdUZ6K2V6NHdhRWxjUHFzQUlESEoyM2lhMk1pSWlJaUlpSWlRYmg4MWIvbzZiVmcvVHRic0czUEFSYmswRFZwTWJmajVUYzI0OUN4Q3JEMmpjYVNkYldQQjhaV1R5Y0xjaWpvb3BSeC9OQ0JJc2FVeGZtUVpWWUhFQVhMMU9zTFdKQkRSR0ZQTGV0UUhETXZNTjlwZmtsZ0dncG5IYzRHUEhmaUFiUTV6NGlPUWtSRVJFUkVGTFpZbEhPV3orZkhnU01uOFBLYjc4SGMzaWs2RGtVSXI4K0hQUWVPNE5WL3ZvZjJ6bTdSY1loRzNaNzIxMUZsMlE4QVVFa2EzSnZ6WThHSmlJakNtejVhZzhtTDgwWEhJQm9UaW1kbUlpWXhTblFNSXFJUk1jOTBWMkM4cSswMWVQd3VnV2tvWEwxYyswT2NzUjdHTTBkdnh3Zk5mNElmUHRHUmlJaUlpSWlJd2c2TGNnRFlIUTVzZUhjTHlnOGRnOC9ITjVjMDhqcTdlL0g2MngvZzZNbEswVkdJUm8zVjA0Mk45VDhQekc5Ty95cmlOUmtDRXhFUlJZYU1jWW5Jbjh6dVQwU2pLVFV2SG9WbDZhSmpFQkdObUFMalRDUnFNZ0VBTm04UERuVnVFcHlJd2sybHBSeW5MWHNBQUY2L0cyODFQb2RmSExzYnpmYlRncE1SRVJFUkVSR0ZsekZmbE5QZTJZVlgvL2srMmpxNlJFZWhDT2YzKzdHai9CQzI3aXhuOFJkRnBOZnFub0xEMndjQVNOZVB4M1VwbnhLY2lJZ29jcFRNeVVaU1pvem9HRVFSS1NZcEN0T3VMeFFkZzRob3hNMDMzUnNZYnpldkU1aUV3bEdCY1FidXkzMEtVY3JZd0xZbWV3VitjZnh1dk52MEczajlIb0hwaUlpSWlJaUl3c2VZTHNxcE90T0FEZTk4Q0p2ZElUb0tqU0VWVldmd3h1YVA0SEE2UlVjaEdqRVZ2VHNEZDE1S2tIRi83bE9Rb1JDY2lvZ29na2pBakp1S1lJalRpVTVDRkZHMFVXck12blU4WklVa09nb1IwWWlibVhnYkZKSUtBRkJuUFlJRzIzSEJpU2pjVEU5WWdlOU0zSWl5aEZzQzIzeCtEelkzL1E3UEhsdURSdHRKZ2VtSWlJaUlpSWpDZytLSko1NTRRblFJRWNvUEhjT084a1B3Ky8yaW85QVlaTFhaVVZsVGo0eTBaT2kwV3RGeGlLNkoyK2ZBYnl2K0RVNmZGUUN3S09WQmxDWGNLamdWRVZIa2tSVVNVbkxpVVY5aGhzL0wxN0JFMTBwV3lKaS9lZ0owUm8zb0tFUkVvMElwcTlIbGFnb1VUbmg4YnBUR0xSR2Npc0tOV3RaaFV0ejF5RGVXb2RKU0h1aVFhL1YwWTNmYmEzRDdITWd6VG9NczhjWWNJaUlpSWlLaXdZekpUam52ZmJRTEI0NmNFQjJEeGppcnpZNzFiMjlCUTNPcjZDaEUxK1N0eHY5R2o3di83M0c4T2gzTDByNHFPQkZSdjVkcW44QnpKeDdBRTU4c0ZSMkZhTVRvREdyTVhGNE1TV1pYRDZKck5mMm1RbmFmSXFLSU44OTBkMkI4b1BQdFFFRUYwZFVxTU03RWR5WnV4S0tVVDBNNmUwblpEeCsydFB3WlB6MTZHK3B0eHdRbkpDSWlJaUlpQ2sxanFpakg2L1BoN1ErMm9icXVVWFFVSWdDQXgrdkZPeDlzeDVtR1p0RlJpSWFsd1hZY0g3ZitQVEMvTi9mSFVNbnMva1NoNFdEbk96aGpQWXhlZHhzczduYlJjWWhHVEh5S0ViT1dGME5XakttWDhrUWpScEtBYVRjVUlqazdUblFVSXFKUmw2RXZRYVorQWdEQTYzZGpWOXNyZ2hOUk9GUEpXcXpNK0NiK3MyUWQwblJGZ2UyZHpnYjg2dmg5V0YvM1U3aDlEb0VKaVlpSWlJaUlRcytZdVpMdjlYcng5Z2ZiVU4vRXJpUVVXbngrUHpadDNZa2FGb3RSbVBIQml4ZXJ2eGVZbHlYY2duempkSUdKaUFaSzBSVUV4cTJPR29GSmlFWmVVbVlNNXQxV0FxV2F5d1FRWFExWklXUFdMZU9SWHBBZ09nb1JVZEJjMkMxbm0vbEYrTUZsTU9uYXBPdUw4ZkNFVjdBeTQ1dFFTbW9BZ0I5K2JETy9pUGViLzFkd09pSWlJaUlpb3RBeUpvcHkzQjRQL3ZuK05qUzF0SW1PUWpRb3Y5K1A5ejdlaGNyYWV0RlJpSWJzdzVhL29jVlJCUURRSzJKd1crYTNCU2NpR2loWm14Y1ltMW1VUXhFbzFtVEFnalVUb2RZcFJVY2hDZ3RLdFFMemJpdEJVbWFNNkNoRVJFRTFMV0U1TkhJVUFLRGIxWW9UUGRzRUo2SklzU2psMDNpMDlBMFVHR2NBQUdKVUppeEovWnpnVkVSRVJFUkVSS0VsNG90eVhDNDMzdGkwRlMxbUxsdEJvYzN2Qno3WXRnZW5xczZJamtKMFJaM09CcnpiK0h4Z2Zsdld0eENsakJXWWlPaGl5YnJjd0xqVlhpMHdDZEhvTWNUcXNHQk5LWFJHamVnb1JDRk5yVk5pd1pxSmlEVVpSRWNoSWdvNnBhVEdyS1RWZ2ZsMjh6cUJhU2pTeEtuVDhKV2lQK0crM0tkd2IrNlQwTWg2MFpHSWlJaUlpSWhDU2tRWDVmaDhmcnoxd1RhMGQzYUxqa0kwWkIvdUxFZHRmWlBvR0VTWEZhV0t4d0xUdlpBbEpmS05aWmllc0VKMEpLS0xzRk1PalJWNm93WUwxa3lFTVo0ZmdCQU5SbWZVWU1HYVVoaGlkYUtqRUJFSk05OTBUMkI4c21jN3VsMHRBdE5RSkpxZXNBTGpvbWVMamtGRVJFUkVSQlJ5SXJvbzUrUGQrMkJ1N3hRZGcraXF2Yjl0TjdxNmUwWEhJTG9ramF6SHlzeUg4Y2lFVjNGdnpvOUZ4eUVhVkxMdWZGRk9LNHR5S01KcGRDck12MzBDRXRLaVJVY2hDaW5ubG5uVHM1c1VFWTF4aVpvc0ZCcG5JVVZYZ0h0eWZnU2pLa0YwSkJwakhGNEx6bGdQaTQ1QlJFUkVSRVFVZEpMZjcvZUxEakVhanB3NGpaMzdQaEVkZzJqWW92UTZyTG5sZXVpMC9BQ0JpR2k0SHRsZkJxL2ZEUUI0WnRvK0tHVzE0RVJFbzh2djgrUFFoMVZvT01XbFc0bHlKaVpqd3J3Y3lMSWtPZ29SVVVqbzgzVENvSXdYSFlQR3FIVzEzMGQ1KzBiTU05MkRXek8rRHJYTURuWkVSRVJFUkRRMlJHU25uS2JXTmhia1VOaXoydXg0Wjh0MmVMMWUwVkdJaU1LV1Nac1RHTGM0S2dVbUlRb09TWll3ZFdrQlN1WmtpWTVDSkl4Q0tXUDZUZU5RdWlDWEJUbEVSQmRnUVE2SmNycDNOL2EyYjRBZmZtdzNyOFZQanF6RThaNlBSY2NpSWlJaUlpSUtpb2dyeXVucHRlRGREM2VJamtFMEl0bzZ1ckJsKzE3Uk1ZaUl3bGF5Tmpjd05uTUpLeHBEOHFla1llR2RwWWhPMEl1T1FoUlVobGdkcnJ0ckVsTHorTUV6RVJGUnFFalM1bUo4eklMQXZNZmRpdjg5L1JEK1Z2VXcranlkQXBNUkVSRVJFUkdOdm9ncXl2SDUvTmkwZFJmY2JvL29LRVFqcHJxdUVSVlZ0YUpqRUJHRkpaTXVMekJ1dGZQZlVocGJZaEtqc1BDT1V1UlBTUlVkaFNnbzBnc1RzZkRPVWtURmFFVkhJU0lpb2d2RXFwUHh4Y0xuOGVuOG44T29UQWhzLzZSck01NCtzZ0s3MjE4VG1JNklpSWlJaUdoMFJWUlJ6ckdLU25UMTlJcU9RVFRpZHU4L0RLZkxKVG9HaldFZk5QOEpUZlpUb21NUVhiVms3UVZGT1k1cWdVbUl4SkJrQ1NWenNqRm5aUWswT3BYb09FU2pRbFpJbUhSZEhxWmRYd0NGTXFMZTRoSVJFVVdVeVhFMzR0SFNOekE3Y1UxZ204TnJ3Y3UxUDhTdlQzNEdiYzR6QXRNUkVSRVJFUkdORHNVVFR6enhoT2dRSThGbWQyRFQxcDN3K2Z5aW94Q05PSS9YQzRmVGlaek1OTkZSYUF5cTZOMkZ0YldQWVdmYnk3QjZ1Z2UwbkNZS2RYNzRzTFB0WlFDQUpNbVlaN3BiY0NJaU1mVFJHbVFXbTJEcHNzSGE0eEFkaDJqRXhLVVlNSGRsQ1pJeVlrUkhJU0lpb2lGUXlocE1pRjJFd3VpWnFMWWNoTTNiQXdEb2NqVmpWOXVya0NRZ3h6QUZzc1JDV3lJaUlpSWlpZ3dSOCs1bSs5NkQ4SGk4b21NUWpacVRsYlZvTWJlTGprRmpqTnZud0xxYXh3Tnp2OThuTUEzUjFUTnBjZ0xqTmdmdnVxU3hUYTFWWXRieVlreGRXZ0MxVGlrNkR0RTFVV21VbUx3b0QvTlhUNFErbXN0VkVSRmRMYWZQaHIzdEcvQ2JpaTlnbS9sRjBYRm9ETW96bE9IYkU5ZmpodFIvZ3l6MXZ6YjErdDE0cC9GNVBIdHNEZXB0eHdRbkpDSWlJaUlpR2hrUlVaUlQzOVNDbXJwRzBUR0lSdDNXWGZ2WURZcUM2czJHWDZMSGJRWUFHSlR4dURYekc0SVRFVjBkcGF4R2dpWURRUDhGM25abnZlQkVST0psakV2RTB2dW1JcnZFSkRvSzBiQmtqRXZFa3Z1bUlHczgvdzRURVEzWDhlNlBzYTcyKzZpMDdNWEhyWDhYSFlmR0tJV2t3ckwwaC9ESWhGZVJIVFVwc04zc3FNRXZqOStMZzUzdkNreEhSRVJFUkVRME1pUy8zeC8ybi9DL3RIRVR1bnN0b21NUUJjWGllVE13TGk5YmRBd2FBODVZRCtPNUV3OEU1cDhyZUE0VFl4Y0xURVEwUE0zMjAxQktLaGhVOGRBcG9rWEhJUW9wM2VZK0hOeFNoYjR1dStnb1JGZWtNMm93ZFVrK0V0TDRiemtSMGJYeStUMzQvcUhGZ2FXRHZqenVEeGdYUFZ0d0tockwvUEJqaDNrZDNtcDREazZmRFFabFBMNWIraWEwQ3FQb2FFUkVSRVJFUk5jazdEdmxOTFcwc1NDSHhwVER4MCtMamtCamdOZnZ4aitxdnh1WWw4WXVaVUVPaGExVVhTR1N0RGtzeUNFYVJLekpnTVgzVE1iNDJWbFFLTVArclFGRnNNS3lkRnovd0ZRVzVCQVJqUkJaVW1LdTZjN0FmTHQ1cmNBMFJJQUVDZk5OOStMUjBqY3hQbVlCN3NuOUVRdHlpSWlJaUlnb0lvUjlwNXgzUDl5Qk13M05vbU1RQmRYS214WWgxWlFvT2daRnNIY2FmNDMzbXY4QUFGRExPbnh2MHRzd0toTUVweUlpb3RIa2RucFFlYkFKTlVkYTRQWDRSTWNoZ2lSTHlCNXZ3cmpwR2REb1ZhTGpFQkZGbkM1WE01NDhmRFA4OEVPQ2hNY25iVUtzT2tWMExDSWlJaUlpSXFLSUV0YTN3L1phK3NLNklFZXBWRUNyVVl1T0VUU1NKSW1PRURHT25HQzNIQm85TGZaS2ZORDhwOEI4WmVZM1daQkRSRFFHcURSS2pKK2RoZXMvTlExNWsxSWhLL2phamNTUUpDQnJ2QW5YUHpBVnBRdHpXWkJEUkRSSzR0U3BLSWxaQ0tCLzZhQ2RiUzhMVGtRME5DNGZsMTRsSWlJaUlxTHdFZFpGT1VkT1ZvcU9NR3lsNHd0eC8rMjNZTUhzTXRGUlJwMVNxY0Rra25GNFlNMHR5RW9mdVR1dW92UTZUSjljZ3JKSjQ2L3F1TGdZSTJaTkxjVzAwcXM3THBUVTFEV2l6Mm9USFlNaWtBOWUvS1BtdS9EQkN3RElqcHFFdVVsM0NVNUZSRVRCcE5ZcU1XRmVOcTUvWUJweUppUkRrbG1jUTBFaUFSbmpFckhrdnFtWXZDZ1AycWl4Y3dNREVaRW9jMDEzQjhZN3phL0E1L2NJVEVNME5HODIvQkpQSDdrVjFYMzdSVWNoSWlJaUlpSzZJcVhvQU1QbDhYaHhzckpHZEl4aGk5THJvTldva1plVmpsUlRJcHJON2RkOFRwMVdnOXVYTHgyQmRPZTkvdllIc0R1YzEzUU9oYXpBMU5KaWFOUnF6Sjg1RFMrOThTNjgzbXRmRWlGS3IwUFpwQkw0L1g3c1Azemlvc2NsU2NKZ3E3UEZSQnN4WldJUkhFNFhEaHk1K0xqK3pESzh2dEJldHVGb1JSVm1UeXNWSFlNaXpFY3RMNkRSZGhJQUlFT0IrM0tmRkp5SWlJaEUwZWhWS0YyWWk0SnA2VGhWM29ENkNqUENlK0ZiQ21WcEJRa29tcEVKUTZ4V2RCUWlvakdsT0dZZVl0VXA2SGExd09idHdjSE9UU2hMdUVWMExLSkxxdTQ3Z0IzbWRRQ0FYNS84TEdZbnJzSEt6UCtFVm1FVW5JeUlpSWlJaUdod1lkc3BwN0hGREkvSEt6ckdzQjA0ZkR4UTdESno2c2dVVnNpeURFT1Vma1MvWlBuYS80bzRYUzZVSHpvR0FEQWE5Smc2c2ZpYXozazVhclVLQzJaTncyMDNMNFk4akNXemNqTFRjTi90eTFHVW56TUs2VVpPYlYyajZBZ1VZVHBkalhpMzhUZUIrZlZwWDBDU05yUi9Eb2lJYVBUcERHcE1YcHlINngrWWh2d3BxVkNxRmFJalVZUlFLR1hrVEVqRzB2dW5vdXlHUWhia0VCRUpJRUhDUE5NOWdmbDI4MXFCYVlpdXpPcnBna2FPQ3N4M3Q3K0dwNCtzd0tIT1RRSlRFUkVSRVJFUlhWcllkc3BwYkRHTGpqREFzaVh6b0ZZTnI3MTZpaWtCcTVjdGdjODM5RnVQeXc4ZFJWTnIyeVVmMzdKakw5bzd1NGVWSnpFK0Zrdm16UnpXc1pkeS9GUTFTb3NMRVJOdHdKUUp4YWlvcklWbGxKWmYwbWsxS0NySWdVS1dNWFBxUk93K2NHVEl4eXBrR1hPblQ0RmVwMFhacFBHb3FxMkh4eHVheFY4OWxqN1k3QTdvZGZ6d2drYkdpOVdQd2Uzdkx4Wk0wbVRqeHRRdkNVNUVOSExNamhxYzdOMkpGbnNWQ28wek1UWCtadEdSaU1LTzFxQkd5WnhzRk0zSVJQM0pObFFmYm9hMXh5RTZGb1VoblVHTjNOSVVaSmNrczhpTGlDZ0V6RTY4SGU4MC9BOTg4T0tNOVRCYUhGVkkwZWFMamtVMHFOTFlwZmplcEtsNC9jelRPTlMxR1FEUTUrbkVDOVdQb0x6akRkeVovWDNFcXBNRnB5UWlJaUlpSWpvdmJJdHlta0tzS01lVW1BQ3RabmhGT2YzSHgxL1YvbGQ2TGt1ZkZWM2R2Y1BLb2xHcmhuWGM1Zmo5ZnV3OWVBVHpaazdGd2FNblliV1AzZ2M0UGIxOU9IRDRCR1pNbVlESkU0clEwTnlLaHVhaC9YMlpNckVZUm9NZUFQRFJydjBoVzVCelRtT0xHWVc1V2FKalVBUTQxTFY1d0Zyc2QrZitFTElVdHY5RkVGM2taTThPYktoL3BuL2k5N01vaCtnYUtKUXljaVltSTJkaU1zeDEzYWorcEJsdERUMmlZMUVZaUVzeEluOVNLbEx5NGpHTWhwWkVSRFJLb3BTeG1CSi9FdzUwdmcyZ2Yxbmp1M04rS0RnVjBhVVpsUEY0TVAvbm1OVzdFK3RxZm9BZWR5c0E0RVRQTnZ6czZDcmNrdkVmbUdlNkJ4TDRnb09JaUlpSWlNUUx5MDljblM0WE9ycEM2OEwvbHUxN29WQU12dFNUTE10UUtoUnd1ZDFET3Bjc3kvRDVmSmZkeDl6ZWVkVVpSNHBXcThIOXE1Y1A2MWhKa2pCcmFpbG1YZVdTWFg5NWFlTVZ2eWNYT25UMEpQSnpNaEVmRzQzRjgyYmlsVGMzdytGMFhmYVltR2dEcGt3c0FnQlVWTldHWERlbXdUUTJzeWlIUnNha3VLVzRPZTJyMk56ME84eE1XbzA4d3pUUmtZaEdWTEl1THpBMk8yb0VKaUdLTEthc1dKaXlZbUhwc3FQbWNEUHFLOXJoOHc3OU5SdEZQa21Xa0Y2UWdQd3BhWWhPMEl1T1EwUkVsekRYZEZlZ0tHZGZ4eit4S3ZNUmFCVUd3YW1JTHE4b2VpNGVMWDBEYnpVOGgrM210ZkRERDZmUGh0ZnJmb0x5OW8yNEwrOXBKR3Z6cm53aUlpSWlJaUtpVVJTV1JUbU5MWmRldGttVStxYVdRYmZIeFJpeFpQNHMyT3dPdkxObCs1RE9OYlcwR0ptcHlmaHdaemtzZmFPenhOTzFrQUFvbGNGdE15OEJXRHh2Qm5JeTA4NXZPM3Q3clNSSitPdzlxd2JzLytMcmIrT2pYZnR3MjgxTG9OZHBzWGplek10Ky95VUpXREp2SnBRS0JXeDJCM2J0KzJSVWZoOGpyYWsxOUF1SEtEeklVT0RHdEM5aGZPeDhtTFE1b3VNUWpiZ0xMOFMyc2lpSGFNUVo0M1NZZEYwZWltZGxvZkYwT3hvck85RFZZaEVkaXdTS1NZeENlbUVDTXNZbFFhTWYrVTZjUkVRMHN2SU0wNUNpelVlTG93cGV2eHU3MjE3RG9wUlBpNDVGZEVWcVdZZlZXZC9COU1RVitFZjFkd00zWWRUYmp1UFpZM2RnU2NwbmNXUGFsNkNVaHQvaG5JaUlpSWlJNkZxRVpWRk9aNGgxeWJtY3ZPeE1KTWJIQWdBbWxZekQ0ZU9uTHJ1L1ZxUEdsQW5GVUt1VVdIbmpJcXhkL3c1OGZuOHdvZzZaMCtuQytuZTJYTFM5S0Q4SEplUHlZTE03c0ducnppR2ZUNUlrckxqaE9pZ1VNazVWbjhHeGlxcUw5dkg2ZkZBcWxWQ3JCcitnLzYvYkpVbUN1YjBUeHlvcU1iRzRBRm5wS1JoZm1JY1RwNnNIUFg3cXhQR0JKY1MyN2l5SDB6VzBya2FpV2ZwczhQcDhVTWlEZDJraXVscVorZ21pSXhDTmlsaDFDdFN5RGk2ZkhWWlBGNXhlR3pRS2Rtd2dHbWxxclJLNXBTbklMVTJCMCtZT0ZPaDBtL3RFUjZNZ2lFN1FJNjJndnhCSForQUhYMFJFNFdaKzhyMTQ5Y3lUQVBxWE9HWlJEb1dUVFAwRWZHZmlScnpmL0VlODNmZy9BQUNmMzRQM20vK0lRNTJiOExtQ1h5RkZWeUE0SlJFUkVSRVJqVVZoV1pSanM5dEZSeGl5QTBkT0lEc2pGVWtKY1pnMWRTSWFtMXN2dS9UVzlNa1RvRmIxLzdIc0tEOFVjZ1U1QU9Eeit3ZGRQa3VwVUtCa1hCNzBPaTBzZlZiWUhjNGhuUzhoTGlhdzlGZFZiY01sbCtiYXNtMFBQcFRQcndWZE1pNGZjOG9td2UvMzQ4L3JOZ3pZMStQeEFnRDJIRHlDbk13MDFEZTFvckttN3BJWnpCMmRzTmtkcUtsclJIMVQ2NUJ5aHdxcjFZNW9ZNVRvR0VSRUlTOVptNHQ2MjNFQVFKTzlBcm1HcVlJVEVVVTJqVjZGdk1tcHlKdWNDa2VmQ3cybjI5RlkyWTdlOXREckJFbkRaNGpWbmUySWt3aDl0RlowSENJaXVnWmxDYmRncC9sbHpESGRpWmtKcTY1OEFGRUl1ajcxaTVnYXZ3eHJheDVEZGQ4QkFJRE4wNDFvZFpMZ1pFUkVSRVJFTkZhRmFWR09RM1NFSWZQNy9maGcyeDdjdWVKR0tCUXlGcytiaWRmZmZoOCszOFhGTmdseE1TZ1oxNys4eG9uVE5haXRieHIyOHlvVmltRXZNYVZVRE8rNGxyWU9lTHhlS0JVS3BLZWFVRmxUUDZUajBwTDczeFQ3L1g2MG1DKzlOSm5YNXdOODUrY1pxY21COGJraW5IL2w4WGp4eXB2dndlVytmT2ViaHFaV3ZQTG01a3VlSjVUWjdBNFc1UkFSRFlGSmx4Y295akU3YWxpVVF4UkVXb01hQlZQVFVEQTFEVGFMRXcybjJ0RjB1aDJXcnZBcHRxZno5TkZhcEJja0lLMGdBZEVKN0RwR1JCUXBOSElVSHA3d3F1Z1lSTmNzUVpPQmg0ci9pajN0Ni9GRy9TOXdlL1ozb1ZmRWlJNUZSRVJFUkVSakZJdHlncURIMG9jRFIwNWd4cFFKa0dVSk9xMFdWdHZGSDBBc21GMEdTWkxRMDl1SG5mc09YZE56M25MOXdtczZmamg4UGg5YXpCM0lTRFVoSXpWNXlFVTVxV2VMY3RvN3UrRnllNFowakZLcFFGcktwZTl3a1NRQTZPK3E0L1o0SUVuU0JZOE5QajYzWk5XNWJmNFE3RkkwR0pzanZINGVpSWhFU2RibUJjYXRqaHFCU1lqR05yMVJnM0ZsNlJoWGxnNTdud3R0OWQxb2EraEJlMk1Qb1MzZitBQUFJQUJKUkVGVVhQYWh2UmFrNEZKcGxFaElpMFpTUmd5U01tSVFGY3VPT0VSRVJCVDZaaVd1eHNUWXhZaFN4b3FPUWtSRVJFUkVZeGlMY2thWVVxbUFTbm54dC9WVWRTMmk5RG9jT25ZU1BwOFBPcTFtd09NRk9abElUb3lIM3cvczNIY0lLcVZ5MFBNQS9kMWYzSjdRL01DaXFyWU9HYWttNUdWbllHZjVvU3NXMldqVUttU2xwd0xBVlhVR3lzMUtoMEtXQTNPRlFvYlhlNzZOenYyMzM0SW92ZTZ5NTlCcTFQaTNCOVpjOHZHM1A5Z1dGa3RaMlFZcDhDSzZrcmNhZm9WNXBuc1FxMDRSSFlVb2FKSjFGeFRsMktzRkppR2ljM1FHTmJMR201QTEzZ1FBNk8yd29iMnhCKzBOUFdodjZvWFg3YnZDR1dnMHlBb1pDYWxHSko0dHdvbEpqRHBYNzA1RVJFUVVWbGlRUTBSRVJFUkVvb1ZsVWM1Z1hXWkN4ZFNKeFpoV092NlNqNTlibnVwU0pBbFl0bVQrWmZjNWN1STBkdTc3NUtMdFhxODNVRVN5YTk4bjZPcnBIVUxpaThYRlJHUE85TW1CYzE2TjB6VjFtRjAyR1JxMUNrVUZ1VGh5NHZSbDl5OHF5SVZDSWNQbjkrTms1ZEM3Rm93dnlMMWdKdUhXNnhlaXg5S0hyVHYzWFZYZVNHQjNPRVZIb0RDenc3d09IN1Q4R1IrMC9Ca3JNNzZKUlNtZkZoMkpLQ2d1N0pSalpxY2NvcEFVbmFCSGRJSWVlWlA2aTdhN1dpeG9iK3BGVjJzZnVzMTljTm91dnlRcERZOWFxMFJNa2dGeHlRWWtwRVVqTVQxYWRDUWlJaUtpb0hpcjRWZncrajFZbHY0UVZESzdBUklSRVJFUjBjZ0x5NkljalZvVldHb29sSGs4VjFmUU1sUmUzK0IzRER1Y0xyejl3YlpyUG45WFQrK3d6K1AxK2xCUldZTkpKZU13c2FnQVIwK2V4dVZXZ1RwWHBGUmIzelRrRGtqUnhpaWtKaWZCNys4dllwSWt3SlNZZ0JSVElnQmc2ODU5ZU9tTlRaQ0dlVHZ2L1d0dWdWb1ZQajhhQ29WODVaMkl6dXB4dCtMTmhsOEc1cExFdno4MGRpUnFNaUZCaGg4K2REZ2I0UEc1b0pUVm9tTVIwV1hFcFJnUmwySU16SjEyTjdyTlZ2UzA5UmZwZEp1dGNOcEQvMzFCS09rdndJbENiSklCc2FZb3hDUVpvRFB3MzBJaUlpSWFleHB0SjdHbDVhL3d3NGRQdXQ3RHZiay9Sb0Z4cHVoWVJFUkVSRVFVWWNLbjh1QUNXcTBtNUl0eWVpMVdyTjN3anVnWVFoeXRxTVRFNGdKRUc2TlFPbjRjRGg4L05laCtSZms1aURFYUFBREhLaXFIZlA3SkpVVUFnTWJtVm1Ta0pjUHY5K1BqM2Z1eGFPNTBGT1hud09mejRlUGRCNjdoZDNDWktxSVFwTlB5TGg0YXVyVTFqOFBsNis4MmxxNGZqNFhKRHdoT1JCUThzcVNBU1p1RFZrZi8wbFZ0empOSTFSVUtUa1ZFVjBPalV5RTVPeGJKMmVlWElYQllYZWh1czZMSDNJZnVOaXU2Mi9yZ3NvZm1VcS9CcHRJb0Vac1UxVitFWXpJZ0ppa0tlcVBteWdjU0VSRmRvTmZkaG1oVmt1Z1lSQ051VC90NitORi84Mk9YcXhtL3FmZ0Nwc1hmZ3RWWjMwS1VNazV3T2lJaUlpSWlpaFJoV1pTajAyclIwOXNuT2tiSXVQZTJaWkRsb1hXRmVmdURiZWpxc1FBQTRtS01XTDUwd1pDZjU4WDFiMSsyNjgwNWxqNGJQamwyQ2xOTGl6Rmo4Z1RVMURYQTBtY2JzSTlXbzhic3Nra0FnTHJHRmpTMXRBMHBnMTZuUlZGQkRnQ2dvcm9XR1duSi9lT3FXa1Fib3pDdGREekdGK2JCN2ZGaTF5QkxmRVVpblpZZnJORFE3Ty80SjA3MTdnWUFTSkJ4Zis1VHcrNG9SUlN1a25WNWdhS2NWa2NOaTNLSUlvQTJTbzJVS0RWU2NzNS9jT0oyZW1EcmRjSm1PZnZWNjRUZDRnaU12WjdCTzArR0cxa2hRMi9VUUIrdGdjNm9RZFRaWC9WR0RmUkdMZFM2c0h5N1IwUkVJV0oveDF2WTBmWVNhdnNPNFZzVDF5TkZteTg2RXRHSXVqM3JVV1JIVGNLRyttZGc5WFFCQUE1MHZvV1RQZHV4S3VzUnpFaFlLVGdoRVJFUkVSRkZnckM4U2h2S1JRaVMxUDhCdDM4bzFTc2p4R2pRQjU3M1NtUlpIakEyUk9tdjRwa2tETFdMeklFakoxQ1lsd1ZEbEI3WHpabU90OTcvZUVCQno5enBVNkRWcU9IMStyQmo3OEVoSjVnNnNSZ0tXVVo5VXd0NkxkWUJqNVVmT2daalZCUUs4N0pnak9yL25nVHp6MEVVblk2ZGN1aktySjV1cksvN1dXQytPT1V6U05FVkNFeEVKRWF5Tmk4d050dHJBTjc4U0JTUlZCb2xZcEw2bDJrYWpOWGFCN2NWY0ZqZGNOcmRjRG5jY05yNngwNmJHeTc3dWUxaU91Nm9ORXBvZENwbzlDcW9kZWZHYW1pMFNtajAvV085VVFPTlhqVnFHV3plSHVnVk1hTjJmaUlpQ24yVmxuTFU5aDBDQU94b1hZYzEyZDhUbklobzVKVWwzSUx4c1F1d29lNW4yTmZ4Sm9EKzEwRnJheDVEZWZ0RzNKdjdZOFNwMHdTbkpDSWlJaUtpY01haW5CRjJydWpGNnd2KzNiZGJkKzZEdWFQem91MUtoUUszTDE5NjJXTmZmL3NEZUx6ZWk3WW54TVZnNmZ4WlY1M0Y0L1ZpKzk2RHVIbnhQS1NubUxCZ1ZoayszcjBmQURCbFFoRUs4N0lBQUFlUG5rUnZuL1Z5cHdxSWo0MUdTVkgvWFZtZkhCdDhTYXl0dThwaDd1akVzWW9xQUJoeXNWSTRDK1dmQndvZHI5YzlEWnUzQndBUXIwN0h6ZWxmRVp5SVNBeVROamN3Tmp0cUJDWWhJbEcydFB3Wkg3WCtIU3N5dm9IcHVTdXV1UCs1UWgyMzB3T2Yxd2VmencrZjF3Ky96OTgvOXZuZzkvb0QyKzF1Q3pxZHpYQjc3WWhTeHlKSmx3MVpJVUdXSlVpeUJGa2g5Lzk2N2t2UnYrM0NRaHpSVHZac3g5K3JIK1VkNGtSRVk5eDF5UTlnVC92ckFJQzlIUnV4SXZNL29aWjFnbE1SalR5OUlocjM1VDZGbVltcnNMYm1jWFM1bWdIMEY2Yjk5TWdxM0p6K0ZWeVg4aUJrS0FRbkpTSWlJaUtpY0JTV1JUbXhNZEdpSTF5U1N0bi9MZlVPVXVBeTJpeDlWblIxOTE2MFhhbTg4aHZHcnA1ZWVEd1haejczK3htT013M05PSFNzQWxNbUZHRjhZUzdzRGdlNmV5MllOYTBVQU5EUTNJb0RSMDRNK1h6elpreUZMRWxvYmV0QVk0c1pwc1Q0aS9ieCtmdzRlcklTeFFXNXVHNU8yYkN6aHd1RkxNTjRWZDJPYUN3NjF2TVJEbmErRzVqZm0vdGpLQ1cxd0VSRTR1UVpwMkZsNXNNd0t1TmgwdVZkK1FBaWlpZzk3bFpzYXZvZDNENEhYcXo1SHRTeUZwUGlicmpzTVJxZENocmQwQXRsOW5jY3dJYWFSd0VBVStKdnd1eThaNjhwYzdBZDZ0eUVGNm9mQVFDOGV1Wko1QnVtSVY2VElUZ1ZFUkdKa0tJclFGYlVSTlJaajhMdGM2QzhmU1BtbWU0UkhZdG8xQlFZWitJN0V6ZmkzYWJmNHFPV0YrQ0RGMjYvRTI4Mi9CTDdPdjZKKzNLZlFycStXSFJNSWlJaUlpSUtNL0tWZHdrOXFhWkUwUkV1U2FQcC82RGI2WElMVGhJYTlodzRncnJHRmdEQXROTHhXRHgzQmdDZ3M3c1htei9hZFZYTFM3bmM3c0E1cVYrS0tYRk1kQU9pNFhQNmJIaXA1Z2VCK1l5RVZjZzNUaGVZaUVpc09IVXFGaVUvaUxLRVc1R3BMeEVkaDRpQ2JFUGRzM0Q3SEFDQVZGMGhTdU91SC9IbmlGV25CTWJkcnBZUlAvOW9LNGxkaUhoMU9nREE3WFBnTDFYL0NaOWZ6REplUkVRazN0eWt1d1BqcmEwdkNFeENGQndxV1lzVkdkL0FOeWU4akRSZFVXQjdzLzAwL3V2NFBkaFlmLzcxSkJFUkVSRVIwVkNFWmFlY2hMZ1lxSlJLdUQyaGQzSFlvTzl2NCt0d09nVW5DUjFiZDVianZ0WExvVlFxSUVrUy9IN2cvVzI3NFhaZjNaL2ZpZFBWY0xzOWFEYTNYM0hmazVVMU9GazV2R1ZKUG52UEtxaFY0cGNOR0lyVTVDVFJFU2pFYmF6L09mbzgvY3ZhNlJVeFdKMzFMY0dKaUlpSXhEamR1eHVmZEcwT3pPL08rU0Vrakh4eGM1dzZPVEFPeDZJY3RhekRad3YrQzc4OGZoOTg4S0xSZGhMdk52MFd5OVAvbitob1JFUWt3TFNFWlZoZjkxTTRmVlowT0J0UWFTbEhnWEdHNkZoRW95NVZWNGh2VG5nSkg3WCtIZTgyUGcrWHp3NC9mTmpUdmg1TFV6OFBsYXdWSFpHSWlJaUlpTUpFV0hiS2tTUUpLU0hhTFNjbTJnaWdmeWtwNnU5cXRPTEdSUU9XMEpJa1lQbVMrY2pKVEx1cWM5VTN0V0JIK2NHUmpoaldVcE5EOCtlQVFrT1ZaVDkydDcwYW1OK2UvUjFvRlVhQmlZaUlpTVR3K2oxNDZjeVBBdk9aaWJjaEsycmlxRHhYeklCT09hMVgxUmt5VktUcngrT1dqSzhGNXU4My94Rm5ySWNGSmlJaUlsR1VraHF6azI0UHpIZVlYeEtZaGlpNEpNaFlsUHdndmoxeFBZcWk1d0FBVm1VK0RJTXlYbkF5SWlJaUlpSUtKMkZabEFPRVpqRkN0Q0VLMnJQTFYzVjI5d3BPSTFaTXRBRTNMSnlObFRjdFFseE1meEhBbVlabTFOWTNBUUFNVVhyY3RHZ3VWdDIwR0JtcHlaYzdWWURmejJYQkxpUkpFa3lKdkFoQWcvUDYzWGl4NW51QmVWSDBIRXlMdjBWZ0lpSWlJbkcydHZ3Tm5jNEdBSUJHMW1ORnhqZEc3YmtVa2hKRzFmbjNLajF1ODZnOTEyaGFsUElaNUJuS0F2Ty9WWDBUVGg5dlBDQWlHb3ZtbWM0dllYVzQ2ejFZM0ZmdVlFd1VTZUxVYWZqU3VOL2ppNFcvd2F6RTI2OThBQkVSRVJFUjBRWEN0eWpIRkhyTDl1UmtwUWZHTGVZMmdVbkVNU1hHNDRhRnMzSDN5cHVSbDUwQm9MK1E1cU5kKy9IdWh6dXdhZXRPYk4yNUQ2Nnp4VFVwcGdUY2N2MEMzTFh5Umt3b3lvZGFIUjdMUm9VQ1UySThsQXJGbFhla01lbkRscitoeTlWZkJLZVN0Ymc3NTRlQ0V4RVJFWW5SNjI3RDV1YmZCK2EzWlB3SG9wUnhvL3FjY1FPNjVUU1A2bk9ORmdrU1BwMy9MSFNLYUFEOVhYL1cxand1T0JVUkVZbVFxTWxDb1hFV0FNQVBQM2EwdlN3NEVaRVk0MlBtaTQ1QVJFUkVSRVJoS0d5TGNreUo4ZEJxTktKakJFZ1NVREl1RHdEUTF0R0ZQcXM5NkJuVWFoVzBHdlVnWDFmK1BzbVNCT2tTWDFkOFhwVUtKZVB5Y1B2eXBWaTliQW55c2pNZ1NZRFA1OGZSazVWWXUvNGRuS3lzQ2V4ZlVWV0x0UnZld2JGVFZmRDUrdHY1eDhWRVkvN01xWGp3emhXNGFkRmNGT1JtUXExU0R2K2JNUVprWjZTS2prQWhiR0h5L1ppYmRCY0FZSG42LzBQc0JSOE9FaEVSalNXdjEvMFVicDhEQUpDcUs4UTgwejJqL3B3WC9yL2I1V29aOWVjYkxVWlZJdTdQZXpvd1A5ejFQdmEyYnhDWWlJaUlSSmxudWlzdzNtVitCVDYvUjJBYW90QzAzYndXTlgwSFJjY2dJaUlpSXFJUUU3WlZEN0lzWVdwcE1YYnQrMFIwRkFCQXliaDh4QmdOQUlCakZWVkNNdHkwYU82d2ovM3NQYmRkMWY0cWxSSlo2YWtveU1sRVpub0tGUEw1K2k2dno0ZFRWV2R3OE1nSldLeTJRWTkzT0YzWXZ1Y2dQamwyQ2xNbkZxTW9QeHV5TEVNaHk4akpURU5PWmhwOFBqK2F6VzJvYjJyRnNZcEtlRHplSVdXN2JrNFpDbkt5cnVyM2N5R2xNdlM3ejZpVVNrd3NMaEFkZzBLWVd0YmhqdXpITURuK2hzQWRqVVIwbnNYVGdSWjdKVnJzVlZoZ3VrOTBIQ0lhSlRWOUIzRzQ2NzNBL0k3c3h5RGh5a1huMXlvMkFqcmxuRk1Tc3hCemt1N0FyclpYQVFDdjEvMEU0NkpucytDWGlHaU1LWTFiQ3FNeUFSWlBCeXllRGh6cTJveHA4Y3RGeHlJS0dTMk9LbXlvZXdaKytERFhkRGR1emZnUGFPUW8wYkdJaUlpSWlDZ0VoRzFSRGdBVTUrZWcvT0JSZUx4REs5WVlMUWx4TVpnOWJSSUFvTHZIZ2xQVlo0VGtjTGs5OFBsOGd6Nm0xYWd2ZTZ6TjdvRGY3NzlvdTBLV29kVU83TFJqaU5ManJwVTNRcVVjK05mSDRYRGkrT2xxSEt1b2dzM3VHRkptUzU4VkgrL2VqMzJmSEVQSnVEeU1MOHlEWHFjRjBGOTRsWjVpZ3RWbUgzSkJEZ0FvRklxd0tLeTVGc1dGdVJkOS80a0d3NEljb3NFOWRYZzVYTDcrcm5hbHNVc1JxMDRXbklpSVJwb1BYcnhVKzRQQWZGcjhMY2cxVEEzS2M4ZXF6ditiRXM2ZGNzNjVMZXZicU9qZGpVNW5BMXcrTy81VzlUQytOdjRGU09IYmVKV0lpSzZTQkJselRIZGdjMVAva3BEYnpldFlsRU4wZ2RmUC9BUSs5RisvM0dGZWg2TmRXM0JuenZkUkVyTlFjRElpSWlJaUloSXRyRC9WVjZ0VktDcklFZGFaNXB3b3ZRNUtwUUordng5YmQ1WVBXdHdTREpzKzNJR20xcmFMdGl1VkNueiszdFdYUFhidGhuY0dMWHd4SmNaajliSWxBN2IxV1czWWUvQW81czJZQWdCb2JtM0Q4ZFBWcUQ3VGVNbWlvQ3V4MlIzWTk4bHg3RDk4QXRrWnFTakt6MEZXZWlvNnVycngwYTc5VjNXdW5lV0hVSDd3NkxCeUFNQ2RLMjZFS3NTWHpwbzB2bEIwQkNLaXNKYW1MMEp0M3lFQVFLdWpta1U1UkJGb1crdUxNRHRxQVFBYVdZL1ZXZDhLMm5NUDdKUVQva1U1S2ttRHorVC9ITDg2Zmo5ODhPS005VERlYi80amJrajlrdWhvUkVRVVJQT1M3c1o3VFgrQUgzN1U5aDFDaTZNS0tkcDgwYkdJUXNJRGVUL0JTN1ZQNEVUUE5nQkFqOXVNL3ozOUVDYkYzWUE3c3I4SGd6SmVjRUlpSWlJaUloSWx0Q3NQaHFCMGZLSHdvcHk2eGhic1Azd2NUcWNMcmUyZFFyTUV5OUdUbFhDN1BXaHFiWU9senpwaTUvWDcvYWl0YjBKdGZSTTBhalZrV2Jwa29ZL1A1NFBENmJxb0NNcmhkTUhoZEEwL0E4UVVWUTFWVG1ZYURGRjYwVEdJaU1KYXNqWnZRRkZPVWZRY3dZbUlhQ1JaUFYxNHQvSDV3UHptOUs4aVNoa1h0T2NmV0pUVEdyVG5IVTBaK2hMY2xQNWx2SFAyKzdxcDhYY1lIN01BR2ZvU3djbUlpQ2hZaktwRVRJeGRqQ1BkVzZDV2RURGJxMW1VUTNSV3RDb0pYeXg4SG9lNzNzZHJkVS9ENG00SEFCenVlZytuZW5kalJjWTNNRHRwVFZDV1VpVWlJaUlpb3RBaStVVzFkUmxCVzNic3hlbnFPdEV4aUlMaWpsdXZSMEpjck9nWVJFUmhiV3ZyQzNpai91Y0FnTGxKZCtLTzdNY0ZKeUtpa2JTeC9sbDgxUHAvQUlCVVhTRWVtZkJhVUorLzI5V0tIeDIrQVFCZ1VNYmpSMU8yQnZYNVI0c2ZQdnozaVFkeHhub1llWVl5ZkRyL1dSaFZpYUpqRVJGUkVGWDM3VWU5OVRobUphNkdWbUVRSFljb0pEbDlWcnhSL3d2c2FudDF3UGJzcUVtNEwrOHBKR215QlNVaklpSWlJaUlSWk5FQlJzS2Nzc2xRS2NPKzZRL1JGVTBZbDgrQ0hMcEl0NnNWdno3NUdiUTV6NGlPUWhRMmtyVjVnWEdybzFwZ0VpSWFEY3N6dm9hYjA3NENsYVRCSGRtUEJmMzVZMVNtd0xqUDB3bXYzeFAwREtOQmdvd0g4NS9CaW94djRLSGl2N0FnaDRob0RNb3psT0c2NUUreElJZm9NalJ5Rk83TS9qNytZL3pma2FqSkNtdy9ZejJNWjQ3ZWpzMU52NCtZMTRkRVJFUkVSSFJsRVZHVW85TnFVRGFaYmRNcHNxbFZLc3lZT2tGMERBcEJyNXo1RWFyN0R1QW5SMWFndkdPajZEaEVZU0ZabHhzWXQ5cHJCQ1lob3RHZ2tqUzRNZTNMK01HVTk1RnJtQnIwNTVja0NUR3E1TUM4eTlVVTlBeWpKVTZkaHNVcG54VWRnNGlJaUNqa1pVZE53cmNucnNlTmFWK0dRdXEvb2RUcmQrUGRwdWZ4N0xFMU9HTTlMRGdoRVJFUkVSRUZRMFFVNVFCQWFYRWhZbU9Nb21NUWpaclpaWk9nVWF0Rng2QVFjN0R6WFp6bzJSYVlSMTl3Wno0UlhWcThPaDBLU1FXZ3Y0dUYwMnNUbklpSVJvTmVFU1BzdWFmRTM0akZLWi9GUFRrL2hsR1ZJQ3dIRVJFUkVZbWprRlM0T2UwcmVHVENhOGd4VEE1c056dHE4TnVLTDhMcHN3cE1SMFJFUkVSRXdSQXhSVG15TEdIaHJHbWlZeENOaXZqWUdCUVg1SWlPUVVIV2FEdUpUbGZqSlI5M2VDMTQ3Y3hUZ1hsWndpMG9pcDRUakdoRUVTRkZseDhZTjlrckJDWWhva2kwS3ZNUnJNajRCbVltcm9KR2poSWRoNGlJaUlnRU1tbHo4ZitLWDhDYTdPOEZYaHZlbXZIMVliOU8zTnUrRVpXVzhwR01TRVJFUkVSRW8wUXBPc0JJU2sxT1FsNTJCcXJQTklpT1FqU2lycHRUQmttU1JNZWdJTnRRL3pOVVdmWURBTDVTOUNjVUdHY01lSHhqL2M5aDgvWUE2TzhFY0Z2bXQ0T2VrU2ljSld2ejBHZzdDUUJvZFZRTFdlS0dpSWlJaUlpSXhnWUpFdVlsM1kzUzJDWFkxdm9QekRmZGU5WG5xTFNVWTIzTjQraHlOU0hmT0IwRlJUT3VmQkFSRVJFUkVRa1ZNWjF5emxrMFp6cGlvZzJpWXhDTm1ObGxrMkJLakJjZGd3VG9kRFlGeHZHYXRBR1BWVm4yWVUvNytzQjhUZlozRWFXTURWbzJva2hnMHVZR3hxMzI2b3NldDN0N2d4bUhpQ2lzV1QzZCtPMnBmME9WWlovb0tFUkVGR1JXVHpjN2RoQmRoV2hWRW03SitQcXdqbzNYcEtITDFYKzlxTXF5ano5N1JFUkVSRVJoSU9LS2NsUXFKWll2bVErMUtxS2FBTkVZbFplVmpza2w0MFRISUVHNlhNMkJjYnc2UFREMitGMVlXL040WUY0U3N4QlQ0NWNGTlJ0UkpFaldYVkNVNDZpNTZQR2ZIN3NUejFkOER1VWRHNE1aaTRpdWtzdG54M01uSHNEaHJ2ZEVSeG16Nm0zSDhOT2pxM0M2ZHpkZXFQNFdpeHFKaU1ZSW03Y0g2MnEvajhjUExjVGZxNzhqT2c1UlJEbHQyVFBvOW5oMU9tWWtyQXpNTnpYOU5saVJpSWlJaUlob21DS3VLQWNBb28wRzNIamRYTkV4aUs1SlFsd01sc3lmS1RvR2hhRE5UYjlEcDZzUkFLQ1dkYmc3OTRlQ0V4R0ZoMy85a0RoWm14Y1kvMnVubkNQZFc5RGxha2FWWlIvVzEvMHNLUG1JYUhqZWJYd2VaNnlIOGRlcWJ3NG9XcVhnaVZPbkJzWVdkenRlclA2ZXdEUkVSQlFzYWxtSFR6cjdpMko3M1cwc2tDVWFJZTNPT3Z6aDFML2o2U08zb3Q1MjdLTEhiMHIvOThDWTNYS0lpSWlJaUVKZlJCYmxBRUI2cWdtenA1V0tqa0UwTEhxZEZzdVd6SWRDb1JBZGhVSk1pNzBTVzVyL0VwaXZ6SHdZUm1XQ3dFUkVvYy91N2NYekZaKzc2TU42a3pZWDB0bVhRbDJ1Sm5oOHJzQmpSN3UyQk1ZekUxWUZKeWdSWFRXem93WWZ0ZjQ5TUo4UWU1M0FOR09YUVJtUEIvSitFcGdmNi9rSWU5cGZGNWlJaUlpQ1FTbXBNU2RwVFdDKzNieE9ZQnFpeU9DSEgzK3YvZzY4ZmcvYW5YWDQxZkg3OEhyZFQrRHkyUVA3eEt2VGNXUGFsd056ZHNzaElpSWlJZ3B0RVZ1VUF3Q1RKeFFoUHp0RGRBeWlxeUxMTXBZdG1ZOG92VTUwRkFveGZ2anhqNXJ2d1FjdkFDRFBVSWE1U1hjS1RrVVUydXplWGp4LzhuT29zdXpEMGU0UDhXN1Rid0tQeVpJQ2lack13THpWVVJVNHByempqY0QyaFNrUEJDOHdFVjJWZGJVL2dCOCtBRUNoY1JZbXhWMHZPTkhGdWx6Tmc5N2hIR21Lb3VkaVh0TGRnZm42dXAraHc5a2dNQkVSRVFYRHd1VHpyNVVyTGVWb2Q5WUxURU1VL2lSSW1KTjBKM1NLYUFEOTE0SzJtOWZpSjBkV290S3lON0RmZGNrUFFLc3dBT2p2bHJPM25jc3VFeEVSRVJHRnFvZ3V5Z0dBeGZObklqc2o5Y283RW9VQWhVTEc4cVh6a1JnZkt6b0tDWGJoTWp2bkxySnNONjlGbyswRUFFQWhLWEZmM3BNWEhYZHVXU3NpNnFkVFJLUEFPQ013Mzl6MHV3RVhLNmNtTE1OMXlaL0NYVGsvUU96WjVWY3VmRHhOTnc3eDZ2VGdCU2FpSVR2WStTNXErdzRCQUdSSmlidHlmaUE0MGNWK2VuUVZmbno0SnZ6eStMMW9zVmVLampQcVZtWTlqQ1J0RGdEQTViUGpyMVhmaE0vdkVaeUtpSWhHVTZ3NkJjVXg4d1B6ajFyL1QyQWFvc2d3SzNFMUhpMTlZMERCZVkrN0ZiK3ArQUxXMVQ0T2g5Y0NuU0o2UUZFY3UrVVFFUkVSRVlXdWlDL0tVY2d5YmxvMEZ3VzVtVmZlbVVnZ2xWS0psVGN1UW5xS1NYUVVDZ0dOdG9yQU9GMWZoRzVYSzk1cWVDNndiVm42UXdNS0JTb3Q1WGkrNG5ONDh2QXlGdVlRL1l2YnNyNk5mR05aWUw2aC9oazAyazRDQUc1Tyt3cFdaVDZDMllsckVLWHNMNGdzdjZBb1oySHlwNElibG9pR3hPV3pZMFA5TTRINTR1UUhrYUFKdlE2WmNlcVV3TGpiMVNJd1NYQ29KQTAray84TEtDUWxBS0RSZG1KQWh6SWlJb3BNODAzM0JNWjcyemNNV0dhSGlJYkhvSXpIWi9ML0MxOG8vRFVNeXZqQTlyM3RHL0gwa1JWNHUvRi9NTjkwZCtCR3JpNVhFN3ZsRUJFUkVSR0ZxSWd2eWdFQVNaS3daTjVNbEl6TEV4MkZhRkFhdFJxcmJsNE1VMkw4bFhlbU1lbmRwbDhITG14bTZFdXdKT1Z6QU00WDQveW00dk9vc3V3REFHeHE1TjFSUlAvcWN3WFBJVTAzRGdEZzhGcnc1OHF2RCtoSWRVNmo3U1NhN0tjQTlIZXBLbzFiSE5TY1JEUTBtNXQrRDR1N0hRQmdWQ1hpaHJRdkNVNDB1QmgxY21BOEZvcHlBQ0JWVjRqbDZWOEx6RDlvL2hQT1dBOExURVJFUktOdGZNd0N4Sjc5UDgvdGN3d29jaWVpYTFNU3N4RGZMWDBUc3hQWEJMYjFlVHJ4ZnZNZjhkOG5QbzBwOFRjRnRyTmJEaEVSRVJGUmFCb1RSVGxBZjJIT2dsblRVRFpwdk9nb1JBUG9kVnFzWHJZRUNYRXhvcU5RQ0Z1ZDlTaXVTLzRVbEpJYTkrVStpVWJieVl1S2NZam8wblNLYU55YisrU0F1d2ovWFBuMWkvYjd1UFh2Z1hGcDdCTG9GTkZCeTBoRVE5UGhiTURXMWhjQzg5VlozNEZhMWdsTWRHbXhGM2JLY2JjS1RCSmNpMUkrSGVoUTVvY2ZmNnY2Smh6ZVBzR3BpSWhvdEVpUXNNQjBYMkMrM2J4T1lCcWl5S05WR0hGWHpnL3dVUEZmRUg5QmQ4aDJaeDEydDcwR3Bhd0N3RzQ1UkVSRVJFU2hhc3dVNVp3emZmSUV6Sjg1VlhRTUlnQkFYRXcwVmk5YmlwaG9nK2dvRk9JMHNoNnJNaC9CMThiL0h6NXMrUnQrY2Z5dWk0cHhaaVNzeEdPVDNzRzl1VThLU2trVTJ0TDF4UU4rUHFvcys3Q2g3bWNEOWpuU3ZTVXducEc0S21qWmlHam9YcTc5SVh4K0R3QWd4ekFGVStKdUZKem8wc2JhOGxYblNKRHdxYnhuQW9XTjNhNVd2RlQ3aE9CVVJFUTBtdVlrM1FtRjFGOFkwT3FvUnFXbFhIQWlvc2lUWnlqRFk2VnZZK25aN3NubnVIMnV3SmpkY29pSWlJaUlRbzlTZEFBUkpoVGxJejQyR3BzLzJnV0gwM1hsQTRoR1FXNVdPcGJNbXdtbFVpRTZDb1dCVGxjak5qWCtEdVVkRjkveE5DTmhKVzVLLzNmRXE5TUZKQ01LTDZXeFMzQmoycGV4dWVsM0FJQ1B6ZjlBbXI0WU14TlhZVy83eGtBbmh6aDFLZ3FNTTBSR0phSkJITzU2RDZjdGV3QUFzcVRFUFRrL0ZKem84aTdzbE5QbEdqdWRjZ0FnV3BXRSszS2Z4SjhxKzVleStxUnJNL1ozL0JObENiY0tUa1pFUktOQnF6QmdXdnp5d0h2VzdlWjFmRDFOTkV5VmxuS3NyWGtjOFpxMEFkdlQ5Y1hRS1l4UXlock1NOTJObzExYjBPTTJRNElVMk9kY3Q1eVp2TW1FaUlpSWlDaGtqTW1pSEFCSVRVN0NIYmZlZ00wZjdZSzV2Vk4wSEJwREpFbkM3TEpKbURTK1VIUVVDbUdOdHBNWGpFL2h5Y1BMTHRxSHhUaEV3M056MmxmUTVXeENlY2NiQUlCMXRZOGpYVitFbyt5U1F4VFNYRDQ3WHF2N1NXQitYZklETUdsekJTYTZzdGd4Mmlubm5BbXhpekFyY1RYMnRLOEhBTHg2NWlua0c2Y1ArTDRRRVZIa1dKQjhiNkFvNTBqWCs3QzQyMkZVSlFwT1JSU2V1bHhONkhJMURkZzIrUExsMGtWYnlqczJzQ2lIaUlpSWlDaUVqTm1pSEFDSTB1dXc2dWJGMkxYdkV4dzlXU2s2RG8wQk9xMEdOeStlQjFOaXZPZ29GT0xzWGt0ZzdMaGdEQUQ1eGpMY2xQWVYzblZJZEExdXkvb1dHbTBuMFdRL0JRQjR2dUx6QTM3V2VBR1RLUFM4My94SFdOenRBQUNqS2hFM3BmMjc0RVJYRnE4K2YzZHpsN05aWUJKeFZtZDlCMVdXZldoMzFnUHdvOTFaeDZJY0lxSUlsYUV2UVZiVVJOUlpqOElQUDNhMHZZU2IwNzRxT2haUjJMbndScTJybFc4c3cxZUwvaktDYVlLajEyS0YxV2J2LzdMYjRYUzU0UFA2NFBYNTRQWDY0UE41QStQK2VmK1hKRWxRS0dRb0ZBcklzZ3lGTEVPaGtQdkhDZ1VVc2d5VlNva292UTU2blE1Uit2NHZ0V3BNZnl4Q1JFUkVSRUUyNWw5OXlwS0VlVE9tSURrcEFWdDNsc1ByOVltT1JCRXFPU2tCTnkyYUM1MVdJem9LWFFPM3h4TjQ4Ky8xK3VEMWVRZk0vWDVmNEkyL2ZQWkNnRUllZURGZ0tFdVd4YXZUa1c4c1E1VmxmMkFiaTNHSVJvNU9FWTNQRlQ2SG54KzdFdzV2MzRDQ25JbXhpOW1CaWlqRWREZ2JzS1hscjRINWJabVBRQzNyQkNZYUdwV3NoVlpoZ01QYkI0L2ZDWnUzRjNwRnRPaFlRYVdXZFhndy8xbHNxSHNXbjhyL0tXSlV5YUlqRVJIUktKcG51Z2QxTlk4QkFIYVpYOFdOcVYrQ0xJMzV5NDlFVitXNjVFK2hORzRKT3AwRE8rVmxQQ3NIQUFBZ0FFbEVRVlEwMms0T3VJa0xBS29zNVFQbU14SnVHL1Y4Vjh0cXM2UFgwb2ZlUGlzc2ZUYjBXVzJ3MnUyQkloeVh5eDMwVEVxbG9yOUE1MnloamlGS0QwT1VIdEhHS0VRYkRJZzJSZ1U5RXhFUkVSRkZMc252OS90Rmh3Z1ZQYjE5MkxKOUw4d2RYTTZLUm80c3k1Zyt1UVJUSmhSRHVyaWpMSVVBcjg4SHE5VSs0STZjd05obWgrM3NOcDl2NVA2NVZLbVVnVGYrLy9xbDEya0R2NjZyZlJ5ZHJrWVc0eENOa2twTE9YNVQ4ZmtCMis3SitURTc1UkNGR0pmUGpzMU52OGRIclM4Z00yb2l2bGI4Z3VoSVEvYk1zZHZSWXUvdnl2bndoRmVScGhzbk9CRVJFZEhvZXZ6UVFqaTlOc3hNdkEwck1yOEJqY3dQdDRraW5hWFBoczd1SHZSWSt0QnI2WU9sejRvZVN4OTZldnRFUnhzMlk1UWUwY2IrQWgyaklRclJSZ1BpWTZJUkZ6dTJpdXlKaUlpSTZOcXhLT2RmK1AzQTBZcEs3RDE0QkI2UFYzUWNDbk9KOFhHNGZzRk14RVFiUlVjWjgvcnZ5ckdpdDYvdjdLOVdXTTdlcFdOM09FWEhHNVFrb2Y4dW5iTjM2Sno3MVdpSVFreTBBV3FWU25SRW9wRGtjbnN1S3FwenV6MW5XMTE3TCtoMDFkL2xxdFZhZzNaN0U2S1VjWEQ3N2NpTG5ucTIvZlc1VGxlSzgyT0ZESTFhUGFDb2puZlFFUVZQdTdNZWZyOFhTZG9jMFZHRzdBK252NEtUUGRzQkFGOG8vRFZLWWhZS1RrUkVSRFM2VHZmdVJwcStHRkhLV05GUmlHZ1VlTHhldExWM29iVzlBNjF0L1YraGVtMXROS2hWU3BnUzQ1R2NsQUJUWWdLU2t4S2dVZk1hSFJFUkVSRmRHb3R5THNIU1o4V0hPL2VodWJWTmRCUUtRd3FGakJsVEptSnlDZStFRGphdjF3ZHpleWZNN1Ixb2FldEFWMDl2V04rVmN6bHFsUW94MFFZa3hzY2lLYUgvWWtBODc5YWhNYURYWWcyMHZ1NnpubTE5ZlVHWEt4RkZ0V3ExNm56SEsxMS82MnVqNFh4UlhaUSs5SmZaSWFMUjhmS1pIMkYzMjZzQWdEdXlIOFBjcExzRUp5SWlJaEt2MFhZUzZmcGkwVEdJYUFqNnJIWTB0WnBoYnV0RWEzc0gyanU3UlVjS09USFJCaVFuSnNDVUZJOVVVeUxpWTJORVJ5SWlJaUtpRU1LaW5DczRmcW9hdS9jZmh0dmpFUjJGd29RcE1SNUw1ODlFdE5FZ09zcVkwR3V4OXQrVmMvYnVuSTZ1SG96bGY5WlVLaVdTRStNRGQrb2tKOFZEbzFhTGprVjAxVHE3ZTlEVlkra3Z2ckZZWWVuckw4U3hXRzJpb3cxYlRMUUJNVVpEb08xMWpOR0FoTGdZR0tMMG9xTVIwU2phM1BSN3ZOdjBQQURnK3RRdllIbjYxd1FuSWlJaUV1LzVpcytpeXJJZldvVVJYeTM2RXd0MGlFS0l4K3RGVTBzYkdwcGFVTi9jaXU0ZWkraElZVWV2MHlJekxRVVphY25JVEV2bXRUa2lJaUtpTVU0cE9rQ29LeG1YaCt5TVZKUWZPb2FLcWxyUmNTaUU2WFZhekpneUFjVUZ1YUtqUkxRK3F3MW5HcHBSMzlTQ0ZuTTduQzYzNkVnaHhlMzJvS0haaklabWMyQmJUTFFCNlNrbXBLZVlrSm1XQXBXSy8vUlRhSEc2M0lHVzErYjJEcGpiTytGeVIxNHhiRTl2MzZDZHUvUTZMVXlKOFVoSlNvQXBLUUdtaEhnb0ZMS0FoRVEwR21MVktZRnh0NnRWWUpMUXROMjhGdm5HNlVqVkZZcU9Ra1JFUWRUcGJBSUFPTHo4c0o4b0ZMUjNkcU8rcVFVTlRhMW9hV3VIenpkMmIzZ2JDVGE3QXhWVnRZSFBFeExqWTVHWmxvTE10QlFrbXhJZ1M1TGdoRVJFUkVRVVRPeVVjeFc2ZXkwb1AzZ1UxWFdOb3FOUUNORnExSmhXT2g0VGl2SWh5L3dRZGFTNVBSNDBOcHNERndaNis2eWlJNFUxU1FKTUNmSElURTlCUm1veVRJbnhrSGdoZ0lLc3M3c0h6ZWIyUU92clNGMWk3bG9reHNjaU9URUJLYVlFcEppU1lJamk4bGRFNGVwMDcyNzh1ZkliTUtqaU1DRjJFVzdML0pib1NDSEI2dW5HUDZvZnhjbmVIVWpTNXVEaENhOUFKV2xFeHlJaW9pRDV6MzJUQXVQL21uNVlZQktpc2F1MXZSTlZ0ZldvcXEySHplNFFIV2ZNVUt1VXlNbE1SMEZ1SmpKU2szbGRqb2lJaUdnTVlGSE9NTFIzZG1QUHdTTm9hT0tkcm1PWldxWEVwSklpVEM0WkI2VlNJVHBPeFBEN2diYU9UdFEzdGFLaHVRV3RiWjFqZWptcTBhWldLWkdlMnQ5S055czlGVkY2ZnZCUEk4L3BjcUcrc2Y5bnVyNnBsUmY3aGlFMnhvak0xR1JrcEtVZ0xUbUovKzlReE52WDhTYVN0Tm5JanBwMDVaMHBMSFU0Ry9Dem83ZkI0M2NCQU9hYjdzWHRXWThLVGtWRVJNSFE2V3JFazRlWEFRQzBDZ09lbnJwVGNDS2lzYU85c3h1VnRmV29ycTBQNitXaEk0VkdyVVplZGpyeWN6S1JsbXdDNjNPSWlJaUlJaE9MY3E1QnM3a2RPOHMvUVh0bmwrZ29GRVJLaFFJVGlnc3diV0l4MUdxVjZEZ1JvNjJqQzZlcno2Q3l0aDUyaDFOMG5ERXJJUzRHaFhuWktNek5nbDZuRlIySHdwVFA1MGRMV3pzYW1scFIzOVNDOXM1dTBaRWlpaXhMU0VsS0RLeFBueGdmS3pvUzBZaXllcnJ3NU9GbGNQa2NXSkx5R2R5Yy9oQVVFcGRlakVTNzJsN0ZLMmQrRkpoL2FkenZVQlE5VjJBaUlpSWFyazVYSTNRSzQvOW43NzdENHp5dk0rSGYwM3ZEb0F4NmJ3VFlpOWpFWGlTcVVMWmtXMDY4aXBOOEcyZnRUYnlKbGVaNE40cWRmRm5GZHVJdlg1S05keU43Ylc4aTJaWXNVUkpGc1lNTkJBbVNJSWplZXhtMDZiM3RIME1PQVFJRERPb3o1Znl1UzVlbXZETnpBOEpBZUo4NXp6bVE4SlN6N25QNkxMZ3g5Z3NVSzNjZ1I3WWVuWlphL0hQYmJ3TUFDaFZiOGJYU0g2OTFYRUlTeXBUUkhPcUlZN0pRcDlwb0pSR0xVSkNiaGFLOGJPaFNrMW5ISVlRUVFnZ2hLNGlLY2xiQTZOZ0VHbHM3MGRNL0JEOTlPK09XUWliRnVwSkNsSmZrUXlRVXNvNFRGNncyTzlxNit0RFIwMGZqYTZKUXBpNFZKUVc1eU0vTmhJQlBINGFTK2ZrREFRd082OUhWTzREZWdTRzRQVjdXa1JLR1ZDSkdZVjQyaXZLeWtacWN4RG9PSWN2MmJ6M2Z4TjNKandFQU1yNGEzMXovOFp3ZjhKSDQ4RmJINzZISmRBVUFJT05yOENlVjcwUE9wOTlsaEJBU2E3N1g5QXFtM0NQNFd1bGJ5SlNXaFc2L00va1JmdG43YlhnQ0xtelZQb2Rmei84YjNKNDRoWGQ2L3lzQVlMdjJSWHd4LzY5WXhTWWtidm45Zm5UMkRxQ3h0UlBqazdTaE5OWW81VEpVbGhXaHJDZ2ZBZ0d0eVJGQ0NDR0V4RG9xeWxsQkRxY0x6ZTFkYUc3dnB0RWNjU1FyUFEwVnBZWEl6Y3FnRnFJcndPZnpvNzI3RDIyZFBkQlBUTEdPUXlKVWxKK0RzcUk4Wk9wU1dVY2hVU1FRQUlaR3g5RFZPNENlL2tHNDNCN1drUktlUWlZTkZ1amtaME9yb1E0NkpQYjAyeHJ4ZzVaZkMxMy9ZdjVmWWJ2MlJZYUp5R3F6Kzh4NHMvRWxXRHdUQUlCUzVTNThwZVNIakZNUlFnaFpqQS82MzhUVnNYOExYWDhwKzQreEwrMUxBSUFlYXgzKy85YmZBQUJ3d2NOZmJycU1hMlAvam5QRC93SUFPSmJ4dTNnbTQ2dHJINXFRT0dWM09OSFkyb21Xam00NFhXN1djY2d5OGZrOGxCYm1ZWDE1TVZRS09lczRoQkJDQ0NGa2lhZ29aeFg0QXdIMDlnK2hzYlVUSTJNVHJPT1FKUkFLK0NndHpFTmxlVEdVY2huck9ISEI3bkNpb2FVRExSM2Q5TUY5RE5Pb2xWaGZWb3lTZ2x6d2VGeldjUWdqSS9xSllPdnIva0U0YWR4YzFGSXA1Q2pNeTBaSllTNHQzcEdZNEljUDMyLzZQRVljSFFDQVBQbEcvSDdaenhpbkltdWh5M0lILzlUMlc2SHJMK2Q4RTN0U1gyV1lpQkJDeUdKMFdtcnhvODZ2dytsNzNBRzNVbjBRWDh6L0RpUThKZDVzZkFsNlp6Y0E0TG5NcjZQUDlnQ054c3NBZ0ZmenZvTWR5U2VaNUNZa25neU5qcUd4dFJOOWc4T2cxZjc0bEpXUmh2Vmx4Y2pKMUxHT1FnZ2hoQkJDRm9tS2NsYVp3V2hHVzNjZk9udjZZYk03V01jaEM4alVwYUs0SUFlRmVkbmc4M2lzNDhTRkVmMDRHbG83MFRzd1JJc0NjVVFvRktDOHVBQ1ZwVVdReXlTczQ1QTE0UEY0MGRMWmc2YldUcGl0TnRaeHlDS2xKaWRoZlZreENuS3p3T1ZTMnpjU25hNlB2WTFmOWY4TkFJQURMdjZrOGdPa2l2TVlweUpyNWRUQWQzRkZIeXpDNG5PRWVMM2lYZnJ2VHdnaE1XVEtQWVFmZFh3ZHc0NzIwRzBhWVFaK3ErZ0g2TGMxNHBkOTN3WUFxSVZwMElxeTBHVzVDd0Q0YXVsYktGSnNaNUtaa0hqUU56aUNPL1ZObUpneXNvNUMxb2hHcmNTMmpSVW95TWxrSFlVUVFnZ2hoRVNJaW5MV2tINThFaDA5L2VqcW84NEMwU1F0Ull1aXZHd1U1ZWRBTEJLeWpoTVhmSDQvT3JyNzBOamFpVW1EaVhVY3NvbzRIQ0F2T3hQcnk0cVJucGJNT2c1WkJTYUxGUTNOSFdqcjdvWFg2Mk1kaHl5VFZDTEd1cEpDVkpRVzB2L3pTRlN4ZVEzNHF3ZlB3dVczQXdBTzZyNk1GN0wra0hFcXNwWjhBUS8rcnZuVlVLZWtkRWt4L25EZE8rQnhCSXlURVVJSVdZd25SMW1KZVFvOG4vVmY4TkhBMzhIbER4YjNDN2xpdVAzQnNlL2YybkFHU1VMNllKbVF4Um9jMXFPMnZnbGpOQm8rWVNXcFZkaStxUUo1MlJtc294QkNDQ0dFa0FWUVVRNERnVUFBUTZOajZPd1pRRS8vSU53ZUwrdElDVWVyVWFFb0x3ZEYrVG5VNVdNRitmMStOTFYzbzY2aEJRNHFQRXM0cWNsSjJMRzVFcG02Vk5aUnlBcm9HeHhCWTJzbkJrZjByS09RVmNEbGNsR1VsNDJORlNWSVVxdFl4eUVFNy9UK1Y5eWVPQVVBVVBDMStOYUdNeEJ3eFl4VHJSeTlzeHMzeG40T3EzY0tPbkVSam1WOGhYV2txRFRtN01WM216NExYeUI0Zm5RZzdUVzhtUDA2NDFTRUVFSVdxOEY0Q1cvM2ZHdkdPS3RVY1Q3MHptNXdNTE5yNDk5dGU3RFc4UWlKYWFOakU2aTkzNFJoL1RqcktDUkthTlJLN05oVVNjVTVoQkJDQ0NGUmpJcHlHUFA3QXhnZG44RGdzQjREdzZQVWFuU1ZDQVVDWkthbklqc2pEVG1aNlpCSnFSQm5KZmtEQWJSMTl1SmVRek9zTmhyVGx1aDBxVnJzM3JZSktWb042eWhrQ2JyN0JuR252aGtHazVsMUZMSkdzdEpUc1cxVEpkS1NrMWhISVFtcTM5YUlIN1Q4V3VqNmx3di9EaHMwUnhnbVdubmQxcnY0eDliZkJBRGt5VGZpOTh0K3hqaFI5TG8yOXU5NHYvKy9oNjUvcmZSSEtGUnNZNWlJRUVMSVVnelpXL0YyejdkbWpMTUtCQUlBQjZIQ25BeEpDVjZ2ZUpkVlJFSml5c1NVRWJmdU5kREdHUkpXaWxhRGJSc3JrSk9wWXgyRkVFSUlJWVE4Z1lweW9velQ1Y2JnOENnR2h2VVlITkhEN25DeWpoU1RPQndnUlp1RTdBd2RzalBTa0pxY0JBNkhzL0FEeWFKMTlQVGpUbjBUekJZYjZ5Z2t5dVJrNnZEVWx2WFVoU05HZFBjUDRXNTlFNmFNVkl5VHFMSXowckI5VXlVVjFKRTFGVUFBMzJ0NkpUU3lxRWl4SFY4dGZZdHhxcFUzNVI3Q1h6MTRGZ0NnRnFiaHYyMDR6emhSZFB0aCsxZlFacjRKQUZBSWt2RW5sUjlBeWxNeVRrVUlJV1N4SEQ0elB1ai9XOVJPZmpqbi9ZV0tyZmhhNlkvWE9CVWhzY1h0OGVEbW5RZG83ZXhoSFlYRWlJeTBGQnpjc3gxeW1aUjFGRUlJSVlRUThoQVY1VVM1U1lNSmd5TjZqSTVOUUQ4K1NTT0I1cUhWcUtGTDBTSkRsNEtzakRRSUJRTFdrZUxhNE1nWWJ0VFd3V2l5c0k1Q29seEJiaFoyYjl0SUhhcWlWTy9BTU83VU4ySFNZR0lkaFVTSm5Fd2R0bStxUkhLU21uVVVrZ0J1alA4YzcvWDlOUUNBeHhIZ1R5dFBRU3ZLWXB4cTVma0NYdnpSM1MyaDY5L2ZXazhGNC9Pd2VDZnh0NDJmZ2MwYjdDTDZjdTZmWTAvS0Z4aW5Jb1FRc2xTM0owN2hnNEUzWjR5ekFvQzlxYS9pc3puZlpKU0trT2pYM1RlSTY3ZnJhRDJZTEJxUHg4WDJUWlhZVUY0Q091MGdoQkJDQ0dHUGluSmlqTlZtaDM1OE12alB4QlFtcGd6dyt4UHZQNkZFTEVKYWlqYjRUN0lXS2NrYThIazgxckVTZ3N2dFFYWHRmYlIzOTdHT1FtSUluOC9EVTV2WG83S3NpSFVVOGxDd0dLY1prd1lhbTBqbWxwdVZqaDJiSzZuYkZWazFEcDhaMzNud0xKeStZSUh2TXhsZnhiR00zMldjYXZYOFJmMGhXRHdUQUlEL3R1RWMxRUpxS3orZk5uTTEvbmZuTi9ERi9PL0UzVGd6UWdoSlJFUDJWdnlvOCtzd3VFZEN0eDFNLzAyOGtQa0hERk1SRXAzc0RpZXUzTHlEL3FGUjFsRklqTk5xVkRpMGR3ZWQxeE5DQ0NHRU1FWkZPWEhnVVpHTzBXeUIyV0tEMldLRnhXWm5IV3RGQ0FSOEtPVXlLQlZ5cUJSeWFKUFVTRXZXUWlHbjlwc3NkUFQwbzdyMlBwd3VOK3NvSkVhbGFEVTR1R2NITkNvRjZ5Z0p5Mnl4b2FxNkZpTmpFNnlqa0JoUlhweVBuVnMzVUFjNnN1SiszdnNHYmszOENnQ1FKTXJDbjFaK0FENUh5RGpWNnZuNzVpOWl3TjRFQVBqOXNwOGlUNzZKY2FMbzUvQ1pJYUd4VllRUUVqY2NQalArdGVQM1VLcmFqV1BwWDRIRDZZTFQ2WUxUNVlMRDVRNWRkam9mWG5lNTRQRjQ0ZmY3NGZQNTRQUDc0ZmY1NGZQNzRmUDU0ZlA3NFBYNlFzL1A1L1BBNDNMQjQvSEE1WElmWHVZR0wvTjRFUEI1RUl0RUVJdEZrSWhGRUFtRmtJaEZEMjhUUWl3U1FTb1JNL3dPRVFJMHRYWGhWbDBEUEI0djZ5Z2tUbkE0d01aMXBkaTJxUUk4THBkMUhFSUlJWVNRaEVSRk9YSE1iTEhCYkEwVzZaZ3RWcGl0TnRqdER0Z2ZMbkpFdzhuZG84VVBxVVFNaFZ3S3BWd09oVUlHbFVJT2hWd0dzU2grUDVpSkpUYTdBMVhWZHpBNG9tY2RoY1FCTG9lRFRaVmwyTHFoSEZ4YURGaFRkeDgwNDA1OU0rc1lKQVpKeENMczJiRVpoYm54TjFhSXNITnE0THU0b3Y4WkFPQS9sZnhQRkN0M01rNjB1bjdjK1Fkb01GNEVBUHlIZ2pleE9lbFp4b2tJSVlTUTFlVjB1aDZ1UzlsZ3RscGh0dGhnc1FZdlcyME8xdkhDa2tyRVVDcGtVTXJsTS8rdGtFTWlGckdPUitLVTIrUEYrYXMzTVRoTWEyOWtkV2hVU2p4emNBK1VDaG5yS0lRUVFnZ2hDWWVLY2hLYzNlRjh1QXNwdUFQSjRYVEI1WGJENi9VOTNvVVUyb0VVM0puMDZIb2dFQUNYOTNEbkVaY0xMbzhYMm9YRTR3WjNJdkg1ZkFnRWZJaEZ3dEJ1SkxGSUNJbElCS0dRZHR6SGdvYVdEdHkrM3poajl4a2hLMEdsa09QZzNoMUlTMDVpSFNYdVdheDJYTHgrQy9yeFNkWlJTSXpMelVySHZwMWJhUWN4V1RHanppNDBHQzdpYVBydnNJNnk2ajdvZnhOWHgvNE5BUEJDMWgvZ29PNDNHU2NpaEJCQ1ZzN0VsREhVeVhuS2FJTEpZbzNMZFFRZWp3dWxYQTZOV2duZHc3SHFxWFJPUzViSllEVGowOHMzWUxiYVdFY2hjVTRnNE9Qb3ZsM0l6a2hqSFlVUVFnZ2hKS0ZRVVE0aFpFNXVqeGRucTI1Z2VIU2NkUlFTNTNac3FzVG05V1dzWThTdGh0Wk8zSzVyaU1zRmNjS0dVTURIenEwYlVGNWN3RG9LSVRHbGF2UW4rSER3K3dDQXZhbGZ4R2R6L294eElrSUlJV1JwSEU1WHFBQkhQekdKOFFrRHZMN0VQZC9nY3JsSVNWSWo3V0dSVGxxS0ZqS3BoSFVzRWlONitvZHc4Zm90K0h4KzFsRklBdG0rcVFKYjFwZXpqa0VJSVlRUWtqRDRyQU1RUXFLUDJXTEQ2UXRYYVljT1dSTzM3emRpd21ERW9UMDd3T1BST0t1VlF0MXh5R3B4ZTd5NFduTVAzZjFET0xwdkY0UUMrbk9Ta0Vpb2hiclFaYU43bEdHUytPRHhPeUhnVXRjdVFnaFpDMDZYR3dQRG94Z2MxbU5ZUHc2cnpjNDZVbFR4Ky8zUVQweEJQekVGdEhRQUNJN0EwcVZva1pXUmh0eXNET28wU1dZSkJJQmJkUTJvYjJwakhZVWtvTnI3VGRDUFQrSG92cDNnODNtczR4QkNDQ0dFeEQzcWxFTUltV0ZnV0kvelYyL0M0L0d5amtJU2pGYWp4b25EZTJteGNnWDBEWTdnd3JVYTZvNURWcDFTTHNPemgvZENyVlN3amtKSTFPdTEzc2MvdEw0R0FNaVVsdU1iNjM3T09GRnMwanU3OGVQT1AwQ3g4aW04blBOTjFuRUlJU1F1K2YxK2pJeE5ZSEJZajRGaFBTWU5SdGFSWXA1R3BVUldSaHF5TTNUSVNFdWhEU2tKenUzeDRseFZOWVpHeDFoSElRbE9wWlRqeEtHbm9WVElXRWNoaEJCQ0NJbHJWSlJEQ0FtcGEyekY3YnBHMWpGSUFoT0xSVGh4YUM5U3RCcldVV0xXN2Z1TnFHdG9aUjJESkJBK240Y2pUKzlFYmxZNjZ5aUVSRFdqZXhUZmZuQU1BQ0RqYS9DZFRWY1lKNG85ZW1jMzNteDhLWFQ5UHhiL004cFZleGttSW9TUStHRXdtVU5GT0NQNjhZUWVSN1hhdUZ3dTBsT1RrWjJwUTFaNkdyUWFGZXRJWkEyNTNSNmNPbHVGS2FPSmRSUkNBQUJpa1JBdkhqc0FqVnJKT2dvaGhCQkNTTnlpb2h4Q0NBQ2dxcm9XYlYxOXJHTVFBZ0E0dW04bkNuS3pXTWVJS1c2UEYrZXYzc1Rnc0o1MUZKS2dObGVXWWZ1bVNuQTRySk9RYU9UMk96QnNiMGVlZkNQcktNd0VBZ0Y4NCs3anIvKzdXKytCeDZIeGI0djFWc2Z2b2NrVUxHaVM4VFg0azhyM0llY25NVTVGQ0NHeHlXSzFvYjI3RHgzZC9UQlpyS3pqSkN5NVRJcmkvQnlVRnVaQnBaU3pqa05Xa2RQbHhvZG5MOE5nc3JDT1FzZ01RcUVBTHg3YkQ2MUd6VG9LSVlRUVFraGNvcUljUWhLY3orL0h1YXFiNkI4YVlSMkZrQkFPQnppMDl5a1U1V1d6amhJVFRCWXJQcmw0RFdhTGpYVVVrdUF5ZGFrNGRtQVhoQUlCNnlna3lud3k5QSs0T1BJakhFci9UVHlUOGJXRUxVYjV5L3FqTUhtQ3haTi90djRqcEloeUdTZUtQWGFmR1c4MnZnU0xad0lBVUtyY2hhK1UvSkJ4S2tJSWlSMHV0eHVkUFFQbzZPNkRmbUtLZFJ6eUJLMUdqWktDSEJRWDVFSWlGckdPUTFhUXcrbkNxVTh2VXdFY2lWb0NBUjh2SE4xUDNhc0pJWVFRUWxZQjc0MDMzbmlEZFFoQ0NCc2VqeGNmWDdpS1lacGhUYUpRVC84UWxBb1o3ZEpaZ01Ga3hnZG5Mc1B1Y0xLT1FnZ3NWaHNHaGtaUm1KY0RQby9IT2c2SkVoT3VBZnlrNjNVQUFmUlk2NkFRSkNGSHRwNTFMQ2JxRGVkQ1JUbnJOWWVnRlZGWHVNVVNjRVhJa1ZXZ2R2SVVBR0RTTlFnWlg1MndQMU9FRUJLcDd2NGgxTnh0d0pXYmQ5RS9OQXFiM2NFNkVwbUR3K25FNElnZTljM3RHQjJiQUlmTG9mRldjY0JxcytQVTJjc3dXMmtqRFlsZWZyOGZIVDM5eU5TbFFpNlRzbzVEQ0NHRUVCSlhxRk1PSVFuSzYvWGgxTm5MbUpneXNvNUN5THoyN2R5Szh1SjgxakdpMHFUQmhBL1BWc0h0OGJDT1FzZ01HcFVTTHg0L0FMRkl5RG9LaVFML28rMC9vc055Q3dDUUpNckNuMVYrbUxDZGNocU1GOEVGRDJtU0FpU0xjbGpIaVdtbkJyNkxLL3FmQVFENEhDRmVyM2dYcWVJOHhxa0lJU1M2T0YxdU5MZDNvYVdqRzFZYkZlSEVLcWxFaklyU1Fxd3JLYVMvcjJPUXhXckRCNS9TUmhvU08zZzhMazRjZmhvWmFTbXNveEJDQ0NHRXhBMHF5aUVrQVFVQ3dFZm5xakF5TnNFNkNpRVIyYk45RXlyTGlsakhpQ3Jqa3daOGRQNEtQQjR2NnlpRXpFbWxsT1BrOFlQVWRqL0JOUmd2NGNlZC95VjAvYXVsLzRvaXhRNkdpVWk4OEFVOCtMdm1WekhpNkFBQXBFdUs4WWZyM2dHUFErUHpDQ0ZrZEd3Q1RXMWQ2TzRmaE45UHkzN3hnc3Zsb2lndkd4c3JTcENrcHU0NXNjRGxkdU9YSDUybnpsUWs1dkI1UEh6bXhDSDZYVU1JSVlRUXNrS29LSWVRQkZSVlhZdTJyajdXTVFoWmxJTzd0Nk9rTUpkMWpLaWduNWpDeCtldndPdjFzWTVDeUx3VWNobE9IajhBbVZUQ09ncGh3QnR3NC85dGVBNUdkM0JjMHliTk1ieFcrRDNHcVVnOEdYUDI0bnROcjhBYmNBTUE5cWY5QjV6TS9pUEdxUWdoaEozQllUM3UxRGRCUHpIRk9ncFpaV2twV213b0wwWmVUaWE0SEE3ck9HUU9nVUFBSDU2cnd1allKT3NvaEN5SlhDYkJLODhmaFVoSUhib0lJWVFRUXBhTDk4WWJiN3pCT2dRaFpPM2N1dGVBcHJZdTFqRUlXYlQrd1JGazZ0SVNmcTcxeU5nRVBqNS9CVDZmbjNVVVFoYmtkbnZRM1QrRWdweE1DSVhVdlNMUm5CMytGelNicmdBQVJGd3BmcWZrbnlIaUpmYnZjTEt5Wkh3MUpId0ZXa3pYQVFCOXRnY29VbXhIa2lpRGNUSkNDRmxiUTZOanVIVDlOdW9hVzZralI0S3cyUjNvN2h0RVIzYy9SQ0loa3RScVVHMU9kS20rVTQvdXZpSFdNUWhaTXJmSEMvMzRKRW9LYzhHaFh6Q0VFRUlJSWN2Q1pSMkFFTEoyT3JyN2NiK3BqWFVNUXBiRUh3amd6T1hyc05vU2Q1RjV5bWpHNlF0WHFTQ0h4QlNyelk2UHpsMkIyK05oSFlXc0lhTjdGSmRHZnhTNi9rem0xNkFRSkROTVJPTFYzdFF2b2xTNUszVDlwOTEvREx2UHpEQVJJWVNzbmNHUk1adzZXNFdQejErRmZweTZjU1FpaTlXR3l6ZHE4Zk5UbjZLcmQ0QjFIUEpRZTFjZkdsczdXY2NnWk5sR3hpWndvL1krNnhpRUVFSUlJVEdQaW5JSVNSQ2pZNU9vcXE1bEhZT1FaWEc3UGZqazRsVjR2RjdXVWRhY3krM0dKeGV2VVVFT2lVbG1xdzNucW02Q2hxWW1qbC8yZlJ1K1FMQVFLMTFTaktmVGZvMXhJaExQZnIzZ2J5RGphd0FBRnM4RTN1NytjOGFKQ0NGa2Rla25wbkRxN0dXY3ZuQVZvMk1Uck9PUUtHQ3lXSEhoMmkyOCsvRUY5QStOc282VDBDWU5SbHltOVRjU1I1cmF1dERSM2M4NkJpR0VFRUpJVEtPaUhFSVNnTlhtd0puTDErR25UME5KSERDWUxEaDNKYkUrM0E4RUF2ajA4ZzFxUlU5aTJ0RG9HRzdlcldjZGc2eUJKbU5WYUp3UUFMeWEvMjF3d1dPWWlNUTdPVDhKWHlyNG05RDFKdE1WMUV5OHh6QVJJWVNzRHBQRmlqT1hydU9ETTVjd09rYWRjY2hza3dZanpseTZqdmRPWDhEWXhCVHJPQW1wcXZvTzZ3aUVyTGpydCt2Z2RMbFp4eUNFRUVJSWlWbFVsRU5JQXJodzlTYmNiaG9iUXVMSDRMQWVEUzN0ckdPc21ldTM2MmpSbmNTRmhwWU9kUGJRRHJ0NDVnMjQ4VjcvWDRldTcwaCtDZG5TQ29hSm9rKy9yUUYzSmo5Q2xmNm5NSG5HV01lSkc2WEszZGlUK2lvQUlFbVVoV3pwT3NhSkNDRms1Zmo5ZnR5cGI4WXZQanhMWFZCSVJDYW1qSGovekNWVTE5NkgxK3RqSFNkaE5MVjFZV0xLeURvR0lTdk83ZkhnNWgzYVpFTUlJWVFRc2xSODFnRUlJYXVydmJzUGV0b2RSZUxRN2Z1TktNclBnVlFpWmgxbFZYWDI5S081dlp0MURFSld6TVhydDZGUnE2RFZxRmhISWF2ZzRzaGJNTHIxQUFBeFQ0R1QyYTh6VGhSOXpnejlFOXJNMVFDQU5IRUJWS3BVeG9uaXg0dlozNENZSjhQUjlOK0JrQ3RoSFljUVFsYUVmbUlLbDYvZmhzbGlaUjJGeEtDRzFrNTA5dy9od0s1dHlNcElZeDBucnRrZFR0VGNlOEE2QmlHcnByMjdEK3RLQ3BDV29tVWRoUkJDQ0NFazVsQ25IRUxpbU52dFFYVXQ3V0lnOGNubjgrUDY3VHJXTVZhVjArWEd0VnZ4L1RXU3hIVGxKclYwajBkRzl5Z3VqUHhyNlBxTFdYOEFDVS9KTUZGMFVndDFvY3RHTjNVN1dFa0NqZ2pQWlg2ZENuSUlJWEhCNC9IaTJxMTcrT0RNSlNySUljdGlzenR3K3VJMVhMeCttOGJQcktMcU8vWFVsWWpFdmN2VnRmRDdFMmllUENHRUVFTElDcUdpSEVMaVdNMjlCM0M1YWNHRnhLK2UvcUc0YnQ5KzgwNDkzQjRhUFVmaXovaWtBWTJ0bmF4amtCWFdhcjRCWHlENE95dGJXb0dkS2E4d1RoU2RORlNVUXdnaFpBSDlReU40NTlTbjFER1RyS2pPbm42ODg4R242T2ltY2JJcmJWZy9qcTdlQWRZeENGbDFKck1WOWMxdHJHTVFRZ2doaE1RY0tzb2hKRTZOVHhyUTB0SERPZ1locSs1cXpWMzQvSDdXTVZhY2Zud1M3ZDE5ckdNUXNtcHUxelhDN25DeWprRlcwTTdrbC9HTmRUOUhubndqUHAvM0Y2empSQzJWOFBIb0NDcktJWVFRTWwwZ0VNRDEyM1U0YytrRy9aMUVWb1hMN2NhbEc3ZHgvbW9OZkw3NE80OW1wZVl1amEwaWlhT3VzWlc2UWhGQ0NDR0VMQklWNVJBU3AyaEJnQ1FLbTkwUmR6dEkvWUVBTGxmWHNvNUJ5S3J5ZUwyb3JyM1BPZ1paWVpuU2N2eCsyYytRS1MxakhTVnF6UnhmcFdlWWhCQkNTRFJ4dXozNDhOd1ZOTFYxc1k1Q0VrQjMzeURlUDNPSmlyOVd3TVNVRWVPVEJ0WXhDRmt6SG8rWE5wRVJRZ2doaEN3U0ZlVVFFb2NNSmd1RzllT3NZeEN5WmhwYk9saEhXRkgxalcwd21hMnNZeEN5NnJyNkJqRThTdisvSW9tRnhsZXRQVi9BaTFNRDM4V0ZrWDlsSGZNaVB6NEFBQ0FBU1VSQlZJVVFRdVprTkZ2d3k0L1BZM1JzZ25VVWtrQW1EVWI4OHVQelZGQ3lUQTF4dGg2eGt1UXlDZXNJQ3hJS0JCQ0xoT0R6ZUt5anhCUWFSMDBJSVlRUXNqaFVsRU5JSEtwdmFtVWRnWkExWmJiYTBEc3d6RHJHaXZCNmZialgwTUk2QmlGcnB1WWVkWFlqaVVValRBOWRublFOTWt5U0dDemVTWHkvK2ZPNG92OFpQaG42Qnd6WW0xbEhJb1NRR1FhRzlYanY5QVZZYlhiV1VVZ0NjanBkK09EVFMram82V2NkSlNhNTNHNTA5ZzZ3amhGMU5Hb2xYbjNwR1p3OGZoQTg3dHA4L1BEcXlXZncydWRlUUU1bStzSUhUL1BpOFFQNGpjKy9pSzBiMXExU011RGw1NDdndGMrOWdIVWxCVE51VDFJcklSWUpWKzExVjVQQlpNYUluZ3BKQ1NHRUVFSWl4V2NkZ0JDeXNseHVOenA2YUVHQUpKNkdsZzdrWldld2pyRnNiVjI5OFBwb05qZEpIT09UQm94UEdwQ2kxYkNPUXNpYUVIREZrUENVY1BqTThNTUhtOWNJR1YvTk9sYmNrdk0xRUhHbG9lcy82WG9kZjF6eEhvVGM2Tis1VFFpSmYwMXRYYmgrdTQ1MURKTGcvUDRBTGwyL0RZUEpqQjJiS2xuSGlTa3Q3VDN3Ky8yc1k4ekM0M0p4Wk4vT0ZYM08yL2NiWVRDYUl6cldaTGFDeCtWQ0xwTml3N29TMURVdWZ2T2dUQ3FCVWk2RFVpR0hWcU5Dc2xhRGx2YnVzQVZrRW9rSVFvRUFmRjcwN1VHV2lFV1FpRVVROEI5L0ZLTldLdkRDc1FQdysvMm9xcjZEZ2VIWTY2RFoyTmFKOUxSazFqRUlJWVFRUW1JQ0ZlVVFFbWNhV3p1amNrRWdtdkY1UEd4ZVh3WUE2T2tmd3NTVU1YUmZmazRtQm9aR2wxUWtvVkVwY0d6L2JvQUQzS2k5ajhGaC9jS1BVU3R4YlA4dUFNRFZtcnUwNjJRUmh2WGpNSmpNMEtpVXJLTXNTMU1idFFBbWlhZXByUk1IZG05bkhZTXNrc05uaG9RWDI3OXpXVkVMMCtCd0JEL1VNTHBIcVNobkZYSEF4VzhVZmcvL3ZmRWszSDRIcGx5RGVMLy9UWHdoN3czVzBRZ2hDYTZocFFQVmQrcFp4eUFrcEs2aEZXNjNCM3QzYkdZZEpXYTBkL2V4ampBbkRwZXo0cHVXR2xvNkVPbWdNNy9majF0MWpUaThkd2NxeTRwUTM5d2VkcTN5NmFlMlFLMVNnTWZqUWNqblF5SVdRU1FTZ2NPWiszbmpwYXVUVkNvTy9sc2l4b25EZTlIUTBvR2F1dy9nRHdRWUo0dGNkOThnM0I0dmhBTDZpSWtRUWdnaFpDSDBGeE1oY1NZYVovcnUyRnlKMU9Ta1ZYbHVyOWVIVHkvZldOWno4UGs4YkZsZkRnQ3dXTzJob3B3ZG15dXh1YklNVnBzRE4ycnJGajBlYWUrTzRNTEMrS1Fob29JY0FOaTByaFJxcFFKR2syVlZDbkxVS2dVNGM2MXNSQ0FRQ01Cb3NxeHdvcFgxb0xrZCszZHRZeDFqeVlaSHgyR0k4dTl4b2lndXlFRkJUaFpHeGlid29MbDl6VjZYeCtOQ0tnNHV6bGxXWUlRQmh3T29GSXJnODFsdDhFVnAwV1pIendCMmI5OU1pM2t4eE9FejQ2OGZQSWRkcWEvZ21ZeXZnY2VoLzNhTG9SYW1ZY1RSQVFBd2V2VElSQm5qUlBGTkxkVGg1ZHcveDlzOTN3SUEzSnI0RlNyVkIxQ2hQc0E0R1NFa1VkMTkwSXc3OVRST2owU2Zwcll1K1AxKzdOdTVsWFdVcU9kd3VtQXdSZFk1aHFXMzNuNGZQdC9TendOZlBIWUF1bFJ0MlBzemRDbll1MzJPUXE2SFMwK0JRQUN2UEhkazF0MTNIalNqdTI4UTZhbkowS2huRi9yNy9RSFlIUTdZN0E1WWJYWlliSGFZTGRZbGZ4M1JabmgwSE8rZFBvK2orM1loTlRrSjY4dUxrYUxWNFB6Vkd0Z2RUdGJ4SWpZOE9oWVhYYXNKSVlRUVFsWWJyWjRURWtmMDQ1Tnd1dHlzWTh5U25LUkJwaTUxVlo3YjYxMjlNVDlkdlFQSXpVcEhrbHFGNHdkMm83dHZFRmRyN3NIbFh2aDd2SzZrQUJtNkZBREF2WVlXU01TaXNNZDZ2VDU0dkY1b1ZBb1VGK1FBQUZvNnV1ZDlEQUI0dkY3NGZYN0lwQXVQWC9BSEFyRFpIWGo1eEJIdytid0ZqNStMMitQQmo5ODV0YVRIcnBXZS9xR1lMc3Bwak1FdU9Ud2VGN21Mbk5rK0Y0dk5qdkhKbWZ2dUpHSVJVclFyVzlEbjhYZ3dNclp3d1Z1U1NvVzg3QXo0d25USjBtcFVFQ3loZ01Sa3RzTGhkSVc5UDFPWGltY1A3UVVRWER6MWVuMFE4UG5JeWtoRFQvL1FvbDlQTEJMaEN5ZVBBd0RlUDNNSll4TlRpMzZPdGVEMys5SFMzb1dORmFXc281QUlmVFR3OTdEN1RMZzQ4aFo2TFBmeG44dCt6RHBTVEZFTGRhSExSbmZzdGFxUFJkdTFMNkxaZUJYMWhuTUFnSC92K1JiK3BQSjlLQVVwakpNUlFoSk45WjE2TkxSMHNJNUJTRmd0SFQzdytmdzR1SWM2V2M1bmFDU3l6VmVzOGJoTFd3TjZaS0Y5WFVLQllNNmlta2RrVXNtYzYxWmlrWERHOVJ1MTl6RXhaWVRUNVlMRDRZcG83UzBTWXBGdzNuVXpQaS80L1pGSVJOQnFWR0dQc3p1Yzg1N0xMNFhWNXNDcHM1ZXhmK2MybEJUbVFwZWFqRTJWWmFpdXZiK2lyN09haHZYalZKUkRDQ0dFRUJJQktzb2hKSTRNalk2eGpqQ25DOWRxd09OR050UDV4ZU1Ib0ZZcWNPN0tUWXhHOE1INWFqWjFuVFNZOE43cGk5aXh1UkliMTVXZ0lEY0xMcmNIVjJ2dXp2czRyVWFGM2RzMmhhNGZQN0I3M3VPYjJycHcvWFlkZG0vZkhPcGlzMnZiUnV6YXRuSGV4OTF2YkVON1R4OCsvOEt4QmI4V2g5T0ZuLzd5bzlCMWs4VTZvNkNKeStHRUZsR21qR1lFcHJYTDVmTjVVQ25rQzc1R05IQzVQWmd5bXBFMHo0SlF0SEo3dkVzcXVtQk5MQkxoNk1PUmE4dlIwZE9QUzlkdno3Z3RQVFY1Ulo1N09vUFJqRjk4ZEc3WnozTnd6NDU1Rit6Q3VYYnJIcHJidThQZVArTjl5ZVVDOE9IRTRiM1FwU2FqZDJBWVYycnV3cm5DQzRIUm9xMnJsNHB5WWtTL3JSRTFFKytGcm0vVFBzY3dUV3lpb2h3MnZwRDNCcnF0OTJEeFRNRGhNK05uM1grTXI1VlNRUmtoWk8wczlMY2dJZEdpdmJzUFByOGZoL2Z1V0hLMzNYZzNORHJPT2tKRXZ2eUZGMWYxK2ZzR2gvSFcyKzhEQVBLek05RTdPRHhqVFdtNjR2eGM5QXdNd2V2MXp1cmVNNklmeDZUQnRPTDVTZ3Z6c0hQcmhvaU9LeTNNQzN2L2FuVTQ4L3NEdUZ4ZGl5bVRHUmxweWFpSnNiR0d3MUc2RmswSUlZUVFFbTJvS0llUU9ESWNwUXNDYnJjbjRtTUQvdUNKdTh2bFh2RWRLRXZoOS90UmMvY0Joa2IwS01yTHdmWGI5K1k5WGlHVDR0bERlOEhqY1dHMTJXRXdXY0RoY0pDa1ZvWmRYREFZemFnb0tVUldlckNiME9DSUhvRUFvRkVwWWJYWjRBblREY2hvdGlBUUNNRHRlZno5NVhBNEVQQ0R2OXFuMy83a2Y0TkwxMi9QNkpnaEVZdncydWRlQUFCOGRLNXFSc2NsWGFvV0o0OGZuUGZyamliRG8yTXhXWlFUYlFzWnYvN1pFeENMNXUvV0JBQWZucXZDUUpqeGJId2VEK2xweVFDQ3hWNDJ1eVBzODB3K0hCc1hqdDNoRER1RFBoSmlrV2pKWGFMbVkzYzRaN3pYd3BITHBLRWRlUFB4K3A0c3lnRnE3emZoeUw2ZHlNdk9nQzQxR2RkdTNVTjMzK0NNeDRtRUFuemg1RE1BZ0ZObkw4TmtqcjIyM2dhVEJYYUhFMUtKbUhVVU1vOEFBdmg1NzErRXJtZEwxMkZueWlzTUU4VW1Lc3BoUTh5VDQ3V0N2OFUvdGYwV0FLRExjaGRWK3AvaVFOcHJqSk1SUWhMQjNRZk5WSkJEWWtwWDd3QUVmRDcyNzZKUlZuT0oxbzF4VDZwdmJnK3R0UzFGY1VIT3ZKMW1Bb0hnNXBLOU96YWpvclFRZFEydHVIMi9jZFp4ZWRrWjJMZHpDN1p1S01mcEMxZVhQYnI3OHk4Y203TkR6L1NOUFNQNmNmUU5qaXpyZGRaS2ZWTWI2cHZhV01kWXRFbURDUzYzR3lLaGNPR0RDU0dFRUVJU0dCWGxFQkluL0lGQVJDTloxcEpXbzhJcnp4OWQwbU5mT0xaL1VjZFA3N0x4d3JIOW9jS1VTSENuZGZIWnVxRWM2MG9Ld2g3NzBqT0hadDEyOGRvdG1DeFdLR1JTUEhkMEgyUlNDV3gyQno3NDlESnNkZ2RlT0xZZllyRUl6ZTFkNkIwWWZ1SzFPZENvbFBqc2ljTUFnTWJXVHR5b3ZZK2kvR3djM0xNRFJyTUZuMTYrTVc4eHd2U1JVcW5KU2ZqTXM0Zmc5ZnFpZnRUVWFoa2FIVU5sV1JIckdJc1diVVU1ZkQ0L29pSVdsOXVOVHk1ZW0vTytURjBxbmorNkR3Qnd0ZVl1OU9PVFM4N3o4WVdyTUJqTlMzNzgwZjI3VUpDVHVlVEhoMU56OXdFNmV2b1hQTzdrOFlQUXBXb1hQTTdyOVlZdVArb3dOcXdmeDdzZm44Y3pCL2NnUmF2QmprMlZHQmdhaFdmYXNSd09KelR5amh0aFo3Sm9ORHc2aHFMOEhOWXh5RHhxeHQvRGlDTTRjb01ETGw3Ti93N2pSTEZKTFV3TFhhYWluTFZWcU5pR3c3cmZ3c1hSSHdFQVRnLytBS1hLWFVpWEZETk9SZ2lKWjMyREk2dlNZWUdRMWRiYTJZUGtKRFVxU2d0WlI0a3FWcHNkRnF1TmRZeUkxTlkxd3JlTURTNjYxT1NJeHFhM2QvZWh2S1FBbTllWFlYaHNISVBUTnU4SStIenMzYkVaQURCbE5DMjdJR2N4NnB2YlVkL2NIdmIrVjU0L0NxMUdoZnVOYmJoVjE3RGc4KzNmdFJWRmVZczdaMzIwdHJKamN5VzJiYXhZMUdOUFg3d1dVU2R4bG9aSHg1Ry9DdXN0aEJCQ0NDSHhoSXB5Q0lrVG8yTVR5K29pc2RvTUprdHcrOHdDbEVvNWVGd3VMRmI3akErbnc1RktKUkFKQlROdVMwNVNReWdRaEhuRS9PUXlLZVF5NmFJZXcrZnpvTldvOE55UmZaQ0lSWEM1UFRoOThWcW9LMGhQL3hBeTBsSndkTjlPbkxsOEk3UXdzV1Y5T1NyTGlsQjlweDUxalczSXo4bEV6ZDBIQUlEQllUMXNOanV5MGxOeDVPbW5jUDdxelVpK2ZRVEJuVkNCd01Keno2Tk50TFcrZnYvTVJYQTVqNHM3VGo1ekVHS1JFTFgzbTJaMGFiRmE3V0dmSXpsSkRRRHcrZndZbjV3S2UxdzA0SEc1NEhBZi85QndIMTdtY0xremk1TUNNN3ZackxUcG5iR21kOWF4TzV6NDhHd1ZkbTNiaUhzTkxUTUtjdUxKME9nNEZlVkVNWWZQakk4Ry96NTBmVy9xcTFUSXNFVEpvbXlzVSsyRFhLQkJob1RHdHEyMVp6UC9NMXJOTnpGa2I0RXY0TVgvN3ZvR1hxLzRKUVNjaFR2RUVVTElZazBhVERoLzlTYnJHSVFzMlkzYU9taFVTbVRvVWxoSGlScFR5OWd3c3RZTzdkMFJkcHhVSk5RcVJVVEhqVTFNNGQ2REZtemJ1QTZIOXV6QXYvL3FrOUM1ODY1dEd5R1RTbUN5V0hIaDJxMGxaNW51bHgrZkEvRDRIUDdMWDNnUlFvRUE1Ni9XVEJzTnZ2SUxhVHdlYjhsZGVMbGNMaGE3aDRZYkE0dGJVMFl6RmVVUVFnZ2hoQ3lBaW5JSWlSTlRxekIzZVNWOWNPWlNSQ05lSHJXZnJhcXV4YkIrNFNLRi9idTJvcXdvZjhadEY2L2RXbFNuQ0lHQWowTjdkZ0FBbXRxNk1EZ3k5eWllY0N4V0c3ZzhIdHdlRDN3K1B6NjVPTE1OYjJOcko1S1QxQ2d0ekVObGFWR29LRWN1azBJaUZtSG5sdlY0NTlTbnVOL1VHdHE5NUhTNThlbmxHL2pNaWNQUXBTWkRwVlRBdUlJN2llUlNDWndLV2VqNjlERkZDcmtNd21tRlRqTEp3anVpb29uTDdZSGQ0WWhvSjFlMGNMczltREpHMTN2WWJKbTU2Ky9SSXA3ZDRZVFJITm5QWW5LU0JnQXdOakVKL3pMYVphK0Zady92UmFZdWRkYnRCVG1aS01qNVRPaTYxV2JIdi8zcWs3RFBrNXlrQm9mRGdjRm9YbEx4enZSaW15Y1grcncrSDY3ZENvN1FFd29GU0ZLcm9GTEkwZGJWdStqWGlWYlIxakdLelBUeDRBL2c5QVhmL3dxK0ZpZXlmbzl4b3RpbEVXYmcveW4rUjlZeEVoYVh3OGVYQzcrUE54dGZnamZneHJpekZ4OE9mQjh2NTN5VGRUUkNTSnl4TzV3NGZlRXFmTDdvM1VCRHlFSUNBZURUcWh0NCtjUVJxSlJ5MW5HaWd0UEZmdHg2cEFweXMxYjErWG5UMXQ4ZU5MY2pNejBWRDVyYkVRZ0V3T055a1ptZWl2TGlmSGk4WHB5L1VnT2YxeGQ2ekhJNitBU1hLT1pZWndnRWxsV0V0SkE3OTV2UTJOb1owYkdweVVuWXMzM1RqTnZHSnFad28vWit4SzluTUVWL0FaZ3JodDRQaEJCQ0NDR3NVRkVPSVhIQzduU3lqckFnbFVLTzhqQ2pvY1lucHRBMXJmc0dBRWdsWW14WVZ6TG44UWFqQ1cxZGZYUGUxeiswdURFUVl0SGp1Y2NUVThaWkk2WWk0dkhpNHJWYmtFa2w0UFA1U05GcVp0emQwdEVESUZqMDgraSs3cjVCbEJUbVFpYVZZT2ZXRFdqcm5QM0JlbjFURzhZbkRSQTg4Wndtc3dWdXo5STdaVXlmc2Yya1I2TzBZcG5kNFl5cG9wekZGb0pGR3o2UGg5VGtwRm0zcDZZRWI3TTduTWhJQzcrcmNteHlDbDd2Nm5XZmlZVFg2NXVSSWJpRGpRTi9JQUQvdEE5UkZ1cFE4OUt6aDhEamN2R3JUeTVpZk5LdytCelQzdGQ4SGc4OEhoY2FsUkpKYWhXU05Lcmd2OVhLR1QvZm5iMExqOCtLRldhckRYYUhFMUtKbUhVVThvUmhSenR1anI4YnVuNHk1NDhnNHNybWVRUWgwVTByeXNKbmMvNFV2K2o3TmdEZ3h0ZzdxRlFmUUtseU4rTmtoSkI0NGZQN2NmckNOVGljOUdFbGlYMGVqeGVuTDE3Rks4OGZnMUJBeThsT2w1dDFoSGtGL0FFTVBOd1FkdUZhemJJNmErL1lWQW0xU2pubjE1eVJsakxuK1BuMDFPUlp0d240Zkx6eS9KRVp0LzNpbzNOTHpzV0syV3FET1lMUlpSd084UFJUV3dBQWZuOEFYQzRIZ1VBQXFjbEpDQVFDUzFvdmlGYU9LSDgvRUVJSUlZUkVBenFMSWlST09CelJ2OUFubDBteE1VeVJUWHRYMzZ5aUhJbFlGUGI0M29IaHNFVTUwMm5VU3BRVjVlUG1uZnFJTWtiU2xyZXlyQWl0blQyemlnZ1VNdW04eFM0QVVGcVlOK2Z0RlNXRnFDaUpmRWI3bVVzMzBEODBFdkh4VHpLYUxET0tDN2hjTHJRYUZZQmdlL1hwQ3pZQ0FSOXFaV1R0aXFPRkl3YUsxS2FMcGRiWGM1SExwSE11eEQxU21KZU53cnpzc1BmLzRxTnpNREQrSG54NitjYU02MDl0V1k5TkZhWG83aDNFeGVzcjAxNTdQaHdPb0ZJb2tQVHdmUWdBeHcvdWdWZ2tDanVLeldLMVljcG9ob0FmWDMvT1RScU1rRXAwckdPUUoveTg1eTlDbDRzVTI3RWw2UVRETklTc2pKMHByNkRaZEEyTnhzc0FnSEZuSHhYbEVFSldURzFkWTlSMXd5UmtPU3hXTzY3VzNNV1JwNTlpSFlVNVo1UVYyM0U0SFBCNE16dEduN3RTdlNMUGZmdCtZK2p5OUc2dXl5bjBtY3V4L2J2aGk2RGJyTTN1d09tTDF5Siszb3kwRkd6WlVCNzJmdVhETHRKRitkbElTZGJNdW4vS1lFSjFoR3VLMDFXVUZpRTVTWTJlL2lHa0ppZEJKcFdnczNjQXhmazUyTFZ0SXo0OFc3WG81NHhXMUNtSEVFSUlJV1JoOGZVcERpRUp6TzZJdmlJRW05MkJtcnNQQUFUSHJnenJ4L0RXMisvUGVleGNvMjBtRGFhd3h3Y2VIdC9WT3dpanlUSm5PMWVWUW83UFBIc0lBajRmUW9FQVYyN2VXVER6dXBJQzFEVzB3T1dlZTlUV3RvMFYyTHFoSEtXRmVUaHo2ZnFjMzNlL1A0REJrY1YxNjRsVWRvWU9uQldZSjMyNXVoWmpFMU9oNnhLeENLOTk3Z1VBd01mbnI4ellBYVZMMWVMazhZUExmczIxWkkrQklyWHBZcW4xOVVLbWpLYUkydk5QTHdTTHhHZFBIRjdXT1BnbkZ5Z2p0N3BqdHlyTGlsQldsQSsxU2pHajdUY1FmRjhDZ01QcHdwVFJoQ21EQ1ZOR2MvQ3kwVFNqTUhCNng2OVlGKzI3VGhQUnJZbjNNV0J2QWhBYysvT0Z2TDlrbklpUWxmTnEvbmZ3djlxL2lzL2svQ2x5WkpXczR4QkM0c1NVMFl3SExlMnNZeEN5NHJwNkI3Q3V1QUFadXZDZFVCTkJ0SjJ6Rk9abTRmQWFGMHZkZmRDTUJ5MGQrUGo4MVNVL2gyVmF4eG1sSXJJdW5JSUlPalZ4dVJ4a3BhZUJ6K2VEdytITU9hcjZTWEtaRkhLWmROYnRQQzV2anFQbko1V0lzWDFUSlFLQkFHN1hOZUw1by9zQUFKTlRSZ2dGQXVSbXBhTzBNQzl1UmxGSDIvdUJFRUlJSVNRYVVWRU9JWEVpR2p1RE9GMXUxRGMvWG9oY2dWcVNXUVpIOUdGSC81Z3NWdlQyRDZPNElBZGxSWG53ZUR3TDdtNFI4UGxZWDE2Q08vVk5zKzRyTGN6RDFvZTdhOVJLQlpRSytaeEZPVzZQQjJjdTNaaDErMHI0N1M5K1pzYk9KREszYUh3L3pDZWVGakErdlhRREZwdDl3ZU5rVWdtKzlQSnpFVDh2bjdlMlAvZVBpdDlXY1JROUFFQWtGSWFLazd3K0g0d21DOVJLQmZoOEh1NCthRUZqYTBkYy9YeEVJdHAyblNZNmg4K01qd2YvUG5UOWtPN0wwSXF5R0NZaVpHVkplVXA4dmZ6L3NJNUJDSWt6bDIvY1h2Vy9Jd2xocGVybUhYemg1UEZabXdvU2ljYzc5MFl1Vm14MlI2aWJzbGdrUW1weUVseHVOL1RqazNNZXI5V29JWk5LTUdVMHdSckIrZnRjakdZTDNHNFBoa2JINXJ3L1NhMUVhcklXWm9zVncvcnhCWi92M0pXYk1Kb3RvZXZiTjFZZ1B5Y1RIZDM5cUd0cURkM3VYMkFUMEtiS011emZ2UTFDZ1FCdFhiMm9ycTNIdXgrZlIycHlFdmJ0M0FxZjM0OVRuMTZldDlNUGg4UEJDMGYzUXlnVVlHSnE4V09tOXU3WURLR0FqNWFPbmhsZkV3RGNybXRFVG1ZNmRtN2RnTDZoa2JnNC8zV0gyZGhJQ0NHRUVFSWVvNkljUXVKRUxCUWhaS1NsaG5hSFBLbTlxdytYcTJ0bjNLYlZxUERLODBmblBMNTNZQmhucXhadXhWdDE4dzRVY2hsMHFWcXNMeStHeFdaSFEwdkh2STlaWDFZMDY0UHduRXdkOXUzYUNnRHdlbjA0YytrNlJzY201bjBleFJ3N2JKWmlvUUtISTA4L0JhbEVEQUFRQ0FRQUFCNlBoeGVualJNYTFvL2pUbjN6aXVTSkJZNG83QncxbjNoWWhBa25MVGtKSXBFSVpvdDExbUxVWW54NHJncEcwOUlmdjMvWE51Um1wVWQ4L09PaW5NVjltdkxvY1hOMS81cExkOTlBcUF1T3lXSUZFT3dLbEtMVndPVjJoeTNJS2M3UFFXZnZ3S0x6eFlKRUswS0tkcDhNL1NOc1hpTUFRQzFNdzdHTTMyV2NpQkJDQ0lsdXplM2RtSmd5c281QnlLcXhXRzJvYTJqQnRvMFZyS013SXhKR1Y2ZlNrYkVKakZ3S3JsRmw2b0pyYjFNR1U5Z05Zd2QzYjBkSllTNmEycnJRM042OUtwbXlNM1RZdVhVRHVub0hJaXJLTVZ1c004WmF1OXpCODBLbnl4VjIzTFZJS0VCT1pqcnlzak1nNEFmWHcxSzB3UkZVZ1VDd3E3amI0OEdrd1FTRHlZSmRXemRDSU9CRExCSmhZRGg4aCt1c2pEUUloY0huYSszc2lld0xmbWpEdWhMazUyVEM2L1BOdWVGdnltaENhMmNQeW92emNYRDN0bFhiMUxlV0huMnZDQ0dFRUVKSWVGU1VRd2haTTFhYmZVYm5uT25HSDQ1UzZ1anBoMHdxZ2MzdWdNZnJEWHU4d1dpSzZEWDlmai9PVnQzQXk4OGRnVndteGE2dEcyR3gydEE3TUJ6Mk1VS2hBRHUzYmtCVmRYRGNWVjUyQm83dTJ3a3Vod09QMTRzemw2NWpSRCs3SUdkczBvQ3E2bHA0Zlg1d09CejgybWRQUkpSeElmLzZiNytDNytFT25rczNib1BMNWM3WXFaT1dvcDNWWXBmREFkTFRIcmVUZGp6eEliZGNLb0Z6V210Z3NVZ1V1cXlReTJhY1VNc2traFg1T3RhU1A4WUtGZUs1Q09HcExldVJucGFDKzQxdHVGWFhzT1RuY2JyY2NDeWplTW0zeUhuMzNFZkZOWXY0V2VKd09OTWVGOW5yR1V3V0dKNG9ObnIwZFlZYlNWVlpWb1E5MnpkaFUyVVpQanAvSmU2S3V1SnBuRnVzTTdwSGNXUHNuZEQxVjNML0svaWM2UG9BSWg2NC9RNllQR05JRWVXeWprSUlJV1NabkM0M2J0MWIrdCs4aE1TS3VvWldsQlRtUVNtUGJPUlF2SGswYWpnZWNMbGM2RkswRVI4L1pUTFBPQWZsODNsekZpazlXbGZpOFhpUVNXZXZLN25jYm5pOVBuQzR3WFBveFp5elN5VmlITjc3RkhScHlhRno4RWNtcG94bzcrcEZWOS9nak83V2ZyOGYvY09qS016TlFsRmU5cnhGT2VYRkJhSG5talJFdHY0SUFPbXB5WGhxeTNvQXdZNDRjM1hYQm9EYjl4dFJrSnVKbk14MHJDOHZYbkR6WUxTVGlNV3NJeEJDQ0NHRVJEMHF5aUVrVGtqRVlsaHREdFl4NW1XeVdGRno5OEc4eDlRMXRzNjR2dER4a1hDNjNEaDM1U1pPUG5NUVBDNFhPN2R1UVAvZ3lKd2Z0bytNVFNBOU5UazAyMWtxa2VEUTNoM2djamh3ZXp6NDVPTDFzTzEvclRZNzJycjZBRHp1bGdFQS9VT2ppLzdRWENRU3p0blZvNmQvYU5adGw2dHJ3ZWNGZjUyclZRcnMycm9CUHA4ZjU2N2NEQjFqZDh6ODJUaTZmMWZZMS83c2ljT0x5aHFOWW0xQndPdjFzbzZRME9ZYnBWVldsSWV5b3J3WnQxMjRkbXZPWTZlUDJQSjVmVXZPODZqejJWd0xseXFsUExUSVo3WFo0cTRnQndEY0huby9SQXUxVUlldmwvOGYvTEwzMjlDSU1yQk9OWGUzTzdJMG84NHUvTS8yL3dTamV4Ulowblg0dzNYdkxQd2dRZ2doVWEydW9RVnVENDN4SVBIUEh3aWc5bjRqRHU5OWluVVVKc1F4VUpTVG5wYUMzL25TeTNQZU4zM05TaUlXNFlWcG5aWVhjdUhhTFhUMURvU3VseGJtWWUrT3pXR1B6OHZPUUY1MnhxemJyOTI2aCtiMjd0QjV0TThYK1RsMElCQkFodTd4UnJRcG94bHFwUUpjTGdkMURTM29ubVB0REFEYXUzcFJtSnVGd3Z4czFOeDdNT2ZHbnlTMUNnVTVtUUNBKzAxdEVXZVNTc1E0OG5CRDM5RG8yTHlGTms2bkM5VzE5VGk0Wnp0MmJ0MkFLWU1wN0Jpd1dCQlBSV3FFRUVJSUlhdUZpbklJaVJQVE81MUVBN1ZLZ1djUDdsM1QxK3daR0FwYnhETSthY0NOMjNXb0tDM0VtVXMzWmhia1RGdU02T2p1QXdjYzZGSzFPUEwwVGtqRVluQTR3YzRWcHk5Y1hkUU9tVWZxR2xzd09qWjNJVTg0S1ZwTnhLTjJoa2NmdHdGKzFHRWlFQWlFNW9uUHhXWjN3RGR0RGplSHc0RkNIdXkyWTdIYU1QM2J3K054NXl3T2lHYXh0aUJBclg3amcwajArTCtqYXhrejFhMFBSOVlwWkROM25YSTR3S0U5TzhEbjhlQnl1M0hsNXQwbHYwWTBFOUg3SWFya3lqYmc5WXAzWWZjdC92OS9aSDRpcmhSR2QzQ0hyc0VkL3YvWmhKME9jdzNzUGpNMmFvNnhqa0lJaVFGZXJ3OHRIWXNiYzBKSUxPdnFIY1R1Ylp0aTd2eDdKY1RDUmlDWDI0T3hoMTJwbjZUVnFFSmowRjF1TjJydVBrQkZhUkVVY2lrYVdqcGdzOC9jMk1YaGNyQjlZd1c0WE82c2pTRjJoM1BPTlMrWlZBS0ZYQXFueXozbktPcEhYV1NFRDhld3UxeVJuME03bkM2WXJUYjA5QTJpbzZjZmt3WVRmdlBWa3hCeTV6K1g3QjhhaGNsaWhVb2h4L3J5WXR5dWE1eDF6Rk5iS2dFRUMzMm1GeC9OUnlqZzQ1bURleUNWaU9GMmUzRDVSdTJDajJudjdrTitUaWJ5c2pOd2JQOHVmUERwWlJoTWM0L3BpbllTU2VMOURpQ0VFRUlJV1N3cXlpRWtUa1RiSWdpWHd3bWQ0RWVLdytXQXgrVUNDQzVvTHRaQ0grUzJkUFNncmFzUC9ta3RjZk56TWtOZEo0RGd6T25ydCsvaDVlZU9oUEticlRhY3ZuQVZab3R0MFptaXplQ0lIandlRDlXMTkyRTBQMTRVa1loRmVPMXpMd0FBZnZYSnhSbmpsRFFxSlhadDJ3aFBESFZ6aWJiM3cwSmlZVUV2bnRuc0R2endaKy9PdU8zNW8vdVFxVXZGelR2MWVEREhEcmZObFdXemJuczBSczd2OThQbFh2cElza2UvYTVTS21VVTVPemF2UjJweUVnRGc4bzNhc0syd1kxMnN2WDhUaFpTblloMGg3cWdGdXRCbG05Y0FYOEFMSG9kT3o2S0JMK0RGNmFIL0QxV2pQNEdRSzBHdWJBUFVRdDNDRHlTRUpMVFd6cDZZT21jaVpMa0NnUUFhV2p1d1kxTWw2eWhyVGhKbEcrUG1NbVV3NHBPTDErYTg3K0R1N1NncERJNU85WHA5cUc5dWgwREF4OVlONitCMHVXZU5raThyeWdPWHk4V2t3VGlybzB0UC85Q2NYWjAzcml2QnpxMGJNRFNpRDl0dGxzdmxRaWdVd09mekw3ckwyTnZ2bjFuVThZODB0SFJnNzQ3TjJGQmVncGFPSGxpc2o5ZjZpdk56a0pNWjNDQjNPOEx4MndJK0h5Y09QNDBVclFZQWNQWFd2VmxGVGVGVVZkZmlsZWVQUWk2VDR2bWorL0RoMlNxWUxOWkZma1hzU1dsTml4QkNDQ0ZrUWJUcVMwaWNpTFlQTWFlTVpyejE5dnVMZXN5MmpSWFl1cUVjZ3lOak9IM2g2cXJrZWxTUWs2TFZZUGUyamRDbEpzODZadEpnUW1Ocko5YVhGd01BdW5zSGwxV1FzMi9uVm5nV09ZNkZ6MStkWDg5bnE2b1gvUmlEeVJ4MklTZGFMYllnakxWb2UvK3VKTzdEUXJ2RnpJZWZpMVFzaGx1NjlPNHowMGRMUlVJc0VnSllYTWNiK2NQT05zc2RKZmlvWUU0dWswSWc0TVBqOGFLaXRCQ2JLa29CQUhVTnJlZ2JqTit1R2xTa1JoSUZoOE9CU3BBR2swY1BJTmd0SjFtVXpUZ1ZBUUJmd0lNSGhvc0FBTGZmZ1o5MHZZN2ZMLzhwT09BeVRrWUlDNUVacUFBQUlBQkpSRUZVaVdaekZYTEhNcUZBQUM2WEE2L1hCKzhpeHNva09wVlNEcE01c2cvVnBSSXgrSHdlUEI3dm5HTjBZa0Z6V3hlMmJsZ1gybUNWS0pJMFN0WVJWbHhiVngrMnJDOUhaVmtSSHJTMGh6YkxjYmxjYk4yd0RnQlFlNzhwN09NemRhbEkwV3JRMU40MTV4cVlXcW1BWENiQjRNampvaDdWdzQwb0Z0dmFiWUpyNmVqR2h2SVNLQlV5UFAzVWx0QjZsMXdtRFkzaDZ1NGJqT2ljbTgvbjRjVGh2VWhMMFFJQTdqZTJSZHhkQndpdU41eTdjaE12SGo4QXFVU01GNDhmd0NjWHJ5MnBTemRMR2pWdDRDQ0VFRUlJV1FnVjVSQVNKK0xoUS8xSEhTQ0dSdldyOWhvcXBSdzdOcThQelljR2dyT2NuNXdIWG5PdkFha3BXcVFsSjJGVFpTa3NOaHVhMjd1WDlKcHFwV0pabWNuaXhjSjg5K25pNGYwYmp1QlJLK3BsZEk0QmdwMXIxcEpDSGx3Y0xDL09SMWZmUUVUZHUxSWY3b3hiYnN2cEtZTUpnVUFBSEE0SEtVa2FDSVVDN05rZVhCenNIeHBCYmYzc0Z0dnhKSjdmRDRROFNTMThYSlJqZEk5U1VVNlVFSElsK0hMaDkvQ0Q1bCtISHo3MDJSN2c3UEMvNEptTXI3S09SZ2lKVXYxRG96TzZMVVNUVjA4K0E2RlFnS3JxTy9PT09IN1NpOGNQUUt0UjRYNWpHMjVGMkRGaXNWNSs3Z2hrVWdudTFEZk5PTjlPVWl0aGR6aG5kSEJkaUM0MUdhTmpFNnNSTTJKYWpScXZQSDhFTnJzRHRmZWIwTmJWTysveEIzWnZSM1pHR25vSGhwZTBnU1lhdU53ZWRIVDNvNndvajNXVU5TVVNDcUhWcUtLNmVFS1htb0xmL3VKbjVyeVB5NXRkUkdXeDJ0RFZPNGlpL0d4c1hiOHU5TDdmdnFrQ2Nwa1U0NU9HZVF0VnRtd29SMFphQ2pScTVhenhUV25KU1hqaDJBRjRmVDc4NHNPem9hNnZHbFd3dU1sZ1hMdXhUWDUvQURmdjF1UDRnZDNJemtqRDV2VmxhR3Jyd29uRFQwTW9GTURwZE9IYXJYc0xQbzlRd01meGczdENtLzA2dXZ1WDlMdHlmTktBeXpkcWNYVGZUa2dsWXB3OGZoRG5yOVpnWUhoMDBjL0ZBb2ZEUVhyYTdBMlBoQkJDQ0NGa0ppcktJU1JPSkduVXJDT0VWWkNiaGZWbHhRc2U5NmpWYTBsQkhuSXpNeUorL28vT1Y4SHZEOHg3akV3cXdkWU42MUJXbEFjT2h3TWd1SGhVMTlpS3pwNStmT25sNTJZYzcvZjdjYTZxT2pUR2F1K09MUWdFQW1qcDZJazQxeU1mbnF1YWM3NzJmTFFhRlY0OGZnQUFNUDlYRmptMVVnR0ZYRHJuZlNLaE1IUTVRNWNLVDVpMndXYXJMZUpkZjZ6dytUd281YktGRDR3aXNWWkV0QmloT2ZXTFdGQ2ZpOGZqUldBWjd3WStqdzh1bHhQUnNUS3BKRFRYUGkxRmkrY09QNDNURjY4dFdKanphREV1TzBPSDMvblN5Nmh2YnNldGU0dGZsUFA2ZkRDWXpFaFNxN0JoWFFteTB0UEE0UVFYNjg1ZnJVRmdwWDRwUkNucWxFTVNpVWFvUTUvdEFZQmdVUTZKSGxuU2RYZ204MnY0Wk9nZkFBRG5oMytJY3RWZTVNbzJNRTVHQ0lsR2phM1IyeVZISWhGQktCQ0FQOGVIOEt4SnhDSkl4Q0lJcG5XS1ZTc1ZlT0hZQWZqOWZsUlYzNG5vZytuTmxXWFlzYmtTVFcxZHVINjdidGI5ZlA3aXVtYUdzOUQ1UUVGdWNQT1BUQ3FCMVdaZmtkZU1CUTB0SFFsWGxBTUUxMDZpdVNqSDQvVmdjc280NTMxcWxYTE96UkMzNmhxUWw1MkJqUlVsR0J6UlF5RGdZMU5GS2J4ZUh5N2Z1QjMydFZLMEdtU2twUUFBSGp3eCtnb0F4aVlOTUpvdDBHcFVPTGhuUjZnNzlxTno2UEZKdzZLL3Z1WG9IUmhHWjg4QWl2S3pzWDFqSllyemM2QlJLWUpyZ1ZkdkxsZ1FxRkxJOGN6QlBWQ3JncHZ3QmtmMHFLcXVuZmN4OCtudUc4VDFXM1hZKzlSbUNBUjhuRGk4RjNXTnJhaTkzNFJBbEM4QTZGSzFDZGNwaXhCQ0NDRmtLYWdvaDVBNGthRkxBWmZMRFkxbmlpWXlxUVM2VkczRXgydFVpK3Nzd3dFSDRVcFhKR0lSTnE4dng3cVNndEJKb3RmblEyTkxKK29hVytIMmVFSmphcDVrZHpqeDZlVWJPSG44SUhnOEx2YnQzQXFaVklvNzllSGI5YTZVU1lNSlAzN24xSW8rNTdxU2d0QklydmtjM2JjejdIMzF6ZTJvdWZ0Z0pXT3R1R0FCUTJURkY5RWlLUVpiL1FvRWZHVHFVbUd5V0JFSVV4UW5sWWhENzYvbHprVi8vOU5MeTlvOWQzVC9yaGtkc3ViemFHSFE2WExENi9WQ2w1cU1FNGVmeGlmVENuTkd4eVpnZHpoaGN3UkhWU25sc2xCaG9YNWlFdW1weVROK0RtL1ZOVUFzRW9aZEZIM1M0TEFlU1dvVmNyT0M4K3lOSmd2T1hMb2VVY2VlV0pla2pyOVc4TEhpM1BBUDRRMjRjRHpqcStCeDZEUmhMYWhGNmFITFZKUVRmUTZuL3phYWpGWG9zejFBQUFIOHBPc2IrTlBLRHlIa1NsaEhJNFJFRVovZlAyTWNDMWtlcVRSWW9DMlZpSEhpOEY0MHRIU2c1dTREK01OOE1NM2hQUDc3dmFLMEVGNmZiOFk1SzUvUEM5c3RaTEhlL3VETXZLT3Q4eCtlYjFodGRneU5KczdQeEpUUkJJdlZIbllUVUx6SzFLV2lJWXJIMWsxT0dmSGh1U3R6M25kdzkzYVVGT2JPdXQxcXMrUG0zWG84L2RRV0hEdXdHNC9XMnE3ZHVnZUR5UkwydGJhc0x3Y1E3Qm8yVjZGU0lCQkFWWFV0UG52aUNMTFNVMUZXbEkvV3poNWtwcWNCQUliMTQ0djk4cGJ0U3MwZEpHdlZVQ3NWb1k0OWw2dnZZRVEvZjhldHJJdzBISDE2SjRUQzRFYWVzWWtwbkt1NkdmWjNWS1NhMnJ2QTRYS3daL3NtQU1GaXc1eE1IYTdXM01QWXhOU3lubnMxWmVwU1dVY2doQkJDQ0lrSnROcE9TSnpnY2JuSVNFdU82c1hBaVNralRwMjlQT08yOU5RVW5EaThGd2FUQmIvNjVNS00rM0t6TW5EazZhZWdINS9FeHc5MzBUeWlWYXZ3MHJPSHdyNldSQ3pDeG9wU1ZKUVVobmJGQlFKQVIzY2ZidDl2aE0zdWlDanorS1FCbjE2K2dlTUhkb1BQNTJIcmhuSm9OU3BVVmRmQzVaNjdtOHlUOXUvYU51Yzg3Y1ZxYXV0YXNQMzFYSlFLR1ZRS09TdzJlOWdUZVM2WGkrU2tZTGVsOFVsRDJKMDRzYkRiTHlzampYV0VSY3RJU3dHSHc0bjZIVkFBVUpTZmpiS2lQS1FrSjRITDRlREt6YnRoMjhSblorZ0FCQXZoeGllamR4SHBTVG1ad2R3RFE2T29hMnJGUzg4Y1FucHFNcDQ1dUFkbkxsNkh6KytmdFFOM1hVa0JBTUJnc3NCZ05DTTlkV2I3NXNXMjB2ZDRILy9PTUptdCtPajhGVGljcmhuSHFCUnkrUDErV0dMZ2ZSbXA1Q1IxYUhHVHJDMkRld1FYUnY0WHZBRTNHbzFWK0VySi80QktFSHUvVDJPTldxZ0xYYWFpbk9qREFRZS9VZmc5dk5uNEdiajhOaGpkZXJ6YjkxZjR0ZnkvWmgyTkVCSkZoa2ZIWStMditGZ3hQRHFPOTA2Zng5Rjl1NUNhbklUMTVjVkkwV3B3L21wTmFPVE5kSUVBY1A3S1RUeC9kQi9TVXJUWXVLNEVIbzhIZHgrMHJHbnU2Ui9zdDNYMXJlbHJSNE5oL1JoSzVZblZMU2REbDhJNndxTHhlVHdvNUZKSUhuYTBMYzdQUlg1T0p0UktKUzVlcjhIbzJDU2EyN3VSbmFGRFhuYXdnL1dJZmh6dDNlRi9wbE8wbXRDeDl4ckN2KzhtcG94bzdleEJlWEUrdG0rcXdQaWtBVWxxSlJ4T0Y4WW1GdGRkZWlWa1orZ2dGczNzRnFSUktjRGhJR3gzMnR5c2RCdy9zRHUwQWFkL2FBVG5yOVRBNjF1WnpUT05yWjF3T2wwNHVHYzd1Rnd1dEJvMU5sZVdSZlY0dTB3ZG5UTVNRZ2doaEVTQ2luSUlpU05aR2Jxb0xzb0pCQUt6dWp6NEhwMjR6bk5mSURDN1RYUzRFMTZ4U0lndDY4dFJYbElBUHU5eGkrckJFVDF1M3FuSDFCSTZiUXlPNlBIUitTczRjWGd2UkVJaDhySXo4TGtYanFHcStnNEdSL1FMUGw0cGx5MXJCQldYd3dXSEUrdzRGUEZqSHU2dXljN1VRYVdRdzJBeTR4Y2ZuZ3U3aTBzaUZ1RzF6NzBBQVBqazRyVUZXL1ZHcyt4MDNjSUhSUmtlajR1MGxLUkZqemxiVFZLSkdHa3BXdWhTazVHZW1oeHFiVDE5RjVRL0VKaDNKRlJaVVQ0QXdHWjNnTWZqd2U5ZmZuSGFhdU55dWNqTkNpNG85ZytQd0dBMDQ4TFZHang3YUE4eWRhazR1bjhYemxWVno5Z0ZKNWRKVWZsd1JGOVRXK2U4blkvS2l3c2dFWXZRMHRFOXE4am1rVjFiTjJERHVwTFE5Wjcrb1RrL2dDakl6Y0wyVFpVWUhCbkZKeGV2NDRjL2UzZEpYM00wb1YxMjdQeXEvMi9nRFFSLzl6dDlGc2o0R3NhSkVvTm1SbEhPd245VGtMV25GdXJ3aGZ5L3hFKzdYZ2NBM0puOENPdlUrN0ZKYzR4eE1rSkl0QmlPMFk0b1lwRnczblBNUitmVEVva0lXazM0djIvdERtZll2MnVYeW1wejROVFp5OWkvY3h0S0NuT2hTMDNHcHNveVZOZmVuL040cjgrSFR5NWV4OGxuRGlKSnJjUzJqUlZ3dVQxb2JPMkUxK3ZEejArZERmdGFjcGtVengxNUdnQnc4Zm90VEV5RzcyeHB0WVl2aGk5OU9MNHBPUGE2Ky8reWQ5L2hiWi9udmZDLzJKc0VOd2dTSkxnM0pZcVNxRDJzWVZ1V0hUdDJYUHZreW1yZm5uUzhKeDFwa3BNMmFVNlRuTFkrelRoWHV0NDBUZE02U1pNMGlSM0hqcGVzdmFlMVNJbDc3dzJReEFiZVB5REJva2lSSUVYeUFjRHY1N3AwRVQvaUIvQkxpWUNJQi9kejMrRjhtekdsdTI4QVJYbXJxeWhISVpjalBUVVp2UXZjZ0xHY2xBcDU2SEd0MDJxeFlXMFo0dlE2R1BRNnhCbjBNMFpXM2UxcTdmUDdFUWdFMTVMV3J5a0xkV3dGZ1BTMEZPemJzUW5ucmx5SGZaYkh3T2JxNEdqUHpwNCs5QS9PdmFaeDRlcE5HT01OT0hIdWNtak1mVXQ3MTRxT2FOWnBOZGkwcmhMNU9SWUFnTnZqZ2N2bGdVR3Z4YnFLRW1Ta3ArSGt1U3NZSHAzNVhORGRONEF4MndRUzRnMjQzZFNHRStjdUwzbFJabE5iSit5VFU5aTNZOU84WThORVV5cmtDK3FNVGtSRVJMU2FzU2lIS0laa3BuTjNnbFFxUldsaEhtU3k0S2lxMFhFYnpsMitqbzd1aDl0OVBqQTBndGZlUG9ZbjltNkhUcXVCVHF2QkUzdTNvNjJ6QjJjdVhaMTFZZUt1MXc4ZGY2aGlpNFA3ZHN6NVJyVkNJWWNwSlJucGFjbWh6aVJTcVJUbHhmbWhjK1N5MWZGMHI5TnFFR2ZRaVk2eEtCbW0xSWdweWtrd3h1SDVKMmQvczNGNGRBeGR2UVBvNlJ0QWIvOFFQRjR2akhFelI4NFY1R2FGRm1maURYcjh0NmNmeDZYcmRhaHJhSW5vbmNUNVZndFVTZ1Y4UG4vb2VhT3pwdy9ucnR6QTV1cEtaR2VtNDVIdE5YanZ4TG5RYmJiWFZFRW1rMkp5eW9GYmphMmhkdE96aVkvVFkwMXBJYXdXTTE1NTgvQzA2eFJ5T2ZidXFFRldSbkFCTkJBSVFDS1JvTFF3RjFkdTNwclJjU3ZPb0lkRUFtZzFzVE5HeGN5aUhDRWFiZWRRTzNZc2RQeVI3SzlBTHBsOXRDTXRMWGJLaVE1ckUvYWpMdWxKWEJwK0hRRHdzOWF2d0txcm5QYnZSMFNyVjdTT0tTcktzMkxUblRmVDV6dHZybUtMeTlmcmNPbGEzVkpHQXdENC9RRWNQWE1SSStNMm1OT1NjZTdTdFRuUGQzczhlUHZvS1h6NHdGNm9WVXBVbGhUaWRsTXJ2RjRmeG13UEhydmpEM3d3QW54aWNtck9jeDlFS3BXZytNN2ZVV3RuVDlpZGVXTkpWOC9xTEM0dUxjcUxpS0ljbVZTS1QveldVMURJUDFqN2lUUG9RbU9sQU1EbjgyTjAzSVp4MndTTThRWVk0d3k0Vmx1UG0vVk5tSmgwSUQwdEdSOCtzRGRVaEhmalZpTWNMaGMyckNsRGJuWW1ySllNTkxhMm82NmhKZFNGV2FWVVFIYW5nTy9DK3plblpaTGVHU0YvNzZ0L3A5T0ZYNzl6REFhZE52Uzhjdk4yMHhMOUhjaG1mTDE3cVpRS1ZKUVVZazFwWWFpamR1L0FFSTZjdWdDM3g0TTkyellpS3lNZGFjbUplUGFKdldob2FjUFZtL1hUbmhPOFhoOE9IVCtMbkt5TU9ic0NQYXord1dIODRvMURVQ21WY0M5QjUrM2xVblJuSXhZUkVSRVJ6VzkxdkV0THRFb2tKY1FqSWQ0dzU1em5XRGZsY0tLdW9SbUZlZG00ZEswT3RmWE44eFlBM0Ywb21NL291QTIvZU9NUWRteXFEczJLejhwSXg5WGEram1MY3BaVGNiNFZPelpWaDFybjN1VVBCTkEvT0l6TzdqNTBkUGZPT3RNN0ZrWHp6cndNVTlxS3QxaC9rTEZ4Rzl4dUQ1UktCZXdUaytqcUhVQlhiejk2K2dabTdhSTBaclBqWDMvOENvRGdEanV6S1FVN042MEhFQnk5cEZESW9kV29zVzFqRmNxTDhuSDYwbFYwOWZSUHUwMmt1TnVocHJtOUUrNTdSdFJkcjJ0QVdrb1Njck15a0pxVUNMVmFCYWZUaGZWclNrTkZOS2N2WG9WL251OUZxUWlPWnJxLzgwMWFjaUoyYmRrQVkzeXd3S2wzWUFobkwxM0QwNDgvQXFWU2dacXFpaGtqc3hMdW5EdmJEcjVvSkpGSVlFNkx2aGJ3MGM0WDhPSm43VjhOSFpjWmQ2RWtmcHZBUkt0TGd2S0RYY2dzeW9sc3oyVi9DVTMyQ3hoejk4UGxuOFIvTlA4WlBsUHlRMGp3NEk1eFJCVDd2RjRmQm9kSFJjZVk1dmtuOXlQQkdEZmo4L3QyYmc1ZDd1MGZSSHRYNzByR1dyUnJ0Zlc0VmxzZjFybjJpU204ZS93TWFxb3E4TTZ4TTZHT3U2bkppYWl1TE1IaGsrY1gvQWEzV3FYRXJpMGJjUDc5R3hoOVFPZmRuS3hNcU85MElMblYwQXdBK0owWG41bjN2dTl1SnNyT1RBL3IvQisvK2lhY1M5eVZhS2s0bkM2TTJ5Y1FiOUNManJLaWNyTXpjZWJpMVNYdkZyVlFQcjhmTnZza0VvMXhzRTlPWVd6Y2puR2JIV04zL3Rqc0U1aVkvS0JZYlBlV0RUREdHV0NibUVSeVlnTDI3dGlNdE9SRUFNRUN0Nk9uTDZLdHN3ZEFzT0JxZTgwNnBDUWxoSXIwSmlhbmNPTGNaWFQyOU9QVnQ0NGdQVFVaVXc0bmpIRUdPTjF1S09TeTBMcVpZNWF1cjl0cTFrRW1rNktsdld0UmhYQkFjRU9OVENhRDIrT0JLVFU1OUhpYXVxOG9MdDZnUjFsUkhrb0tja1BGT0c2UEJ4ZmV2NG5hK3ViUWVXOGRPWTNTd2x4c1dsY0poVUllK2w0N3V2dlEwTnlHOXU1ZWVMMCtqSTdiTUhwajRWMjRGOHJwY2tkOEYrczE5M1Q0SlNJaUlxSzVzU2lIS01aVWxoYmkrTm5Mb21Nc3Uzc0xhZTR2dWJsOHZRNlhyOWZCZGM4YjZuTkpTZnBnUklmYk0vZHRuQzQzM2oxK0ZrVjUyZGl5b1FxWHI5WE8yNTVYTHBPRlh2Z3Z4djBGTi9mcTZSOE1YVC9sY0tLanV3K2QzYjNvNnUwUExUWktwWklaTFlydmQrLzFHclZxenE4WkNBUWljbUZBSXBGTTZ3NFViZExUa3FGVXlDTmlGMVFnQUx4MzhqeHM5Z21NMnlmQ3VzM2R3cHJpZkN1MmJnaDJqbkc2M0hqcjZDbE1PWnpZdUxZY1pVWDVNTVliOE1TZTdXanY2c1hwQysvRFBobGVRZHVIRCt4NThKYTNNTnhkb0p0TGJuWm1hRmZndll0emR4MDdmUkZLaFJ3bnpsNkcwK2xDVVo0VjFaV2xBSUNtMWc2MGRuVFArelh1UHRZbXBvTGZ0MXd1dzhhcUNwUVg1ZVB1dzY2aHBSM0h6MTZDM3g5QWZWTWJTZ3B5VUZhVWg1NytRYlMwZDRYdTYrNllyS0U1M2dpYTY3RWNhVXlwU1EvMVhFbUxjNlR2K3hoeEJYK3VGQklWbnMzNmM4R0pWaGVkTEFGU3lPQ0hEMU0rR3p4K0p4UlN0ZWhZTkF1bFZJTlA1SDBUMzduMU1RUVFRUHZrZFJ6cC9UZnNTZjhkMGRHSVNLQm9MbzYrVnRlQWEzVU5EN3ordVlQN2tKUVFqNnMzNjNIKy9SdnozdC9PemRYSXQyWXRLTVBkMy8wMlZwVmovWnF5QmQzMk40ZFBvbStXRGlXOS9VUDQxZHRIUThjeXFSU1A3ZDRLalZxRnJSdXFjUFRNeFFWOW5ZMVY1Y2pPVElmRmJNSlBYM3RyMWcwNVpZVjVvY3VUZHdvUUZ2SjdyVVFpQ2V2OFNQL05mbVIwZk5VVjVVanZyRU5jdkZvck9ncCs4OTRKdU55ZWVUZUszSzhvejRxMDVFUUVBc0hYdFJldTNwaFd3RE00UElwWDNqeU0zT3hNVkpVWEl6blJDQURUT2dUMURneWhNRGNidTdkdW1ISC9uZmQxVVNySXlVSldoZ2xlbncvbkxsOWZVTlo3WldlYVF5T283cHB5T0VPYjBveHhCdXpjWEExVGFuTG9lcjgvZ1BybVZseThXanRySVZWZFF3dmF1M3BSVTFXQmd0emc4MWxXaGdsWkdTWjA5dlRqemNNbkY1MDMxbVJucHM4NUFwR0lpSWlJcG1OUkRsR01LY2pOeHJuTDE4TXVTSWtXY1FZZE10UFQ0SFM1NGZmN1F4MVIzQjd2akFXSHViNzNqV3ZMNFEvNDRYUzU0ZlY2b2RWb1VIRlBJY2Q0bUR0MDZwdmIwZG5UUDZQYnhXeWUyTHNqclB0Y0RKdDlFc2ZQWHNiZzhNZ0R1K0drcDZiZzRMN3dNenovMUtOelhqOW1zK05ucjcyem9Kd3JJUzg3Yzk3aW8waFhuSitENjdjYVJjY0FFQnpadEJEeGNYcHNXbGNKcThVTUlGamc5dGFSVXhpM0JZdDZUbCs4aXZybU51ellWSTJVcEFSa1o2WWpJejBWVjY3Znd0WGErbms3V3NsbHkxdXNJWmZKc1BsTysvNnUzdjVRTys1N2VieGUvT2E5NENKY1dXRWV0dFZVQVFCR3htdzRmdTZEWXNpNzM4dHNtUTM2NEhpMWlZa3BTS1VTUEh0Z2I2Zzdqcy92eDRVck42YjlESnkvY2dOV2l4a2F0UXA3dG0yRVJxVkNiVU16ekdrcFVDaUN2OGIxejVMMUxyMU9HN3JzOC9uQytKc1FwN1FnYi82VGFFbU51ZnZ3YnMrL2hJNzNtVC9OY1R3clRDS1JJRUdWanVFN2hWR2o3ajZrcXFPMzYxdXN5OVpWWXAvNTAzaTM1LzhEQUx6Vi9ROG9pdCtNVEcycDRHUkVKSXJvN2hpeitma2I3K0xlOG8xUC90WlRVQ29VT0hUaTNEMUY1RXMvVGxiMkVKdFJwRklwd214Zys4RnR3aXcrOS9uOU9IL2xCblp0V1kvQ3ZHdzB0M2Vob3p1OExrRkpDZkVvenM4RkFEUzJ0czlha0dOS0RZNlN2dCtyYngyWjkvNjNiRmlMdE9SRTlQWVA0ZHlWK1lzVFhCRzRPZVpla2ZoNFdBbGxSWG00ZlAzV2dvdGhsdHBpLy82UG5ybUlyUnZXNGxwdFBVWWUwQTBLQUZyYXU5RFMzb1hrUkNNa0VrbW9FOVZkOTIvb21aeHk0T2J0cGhsckM4M3RuY2kybU5IZDJ4LzJKcDNaM050aHgrZjNZM2hrREdjdVhvWDN6dXZlTVpzZFhwOC9kSDFUYXdjdVg3OEYrOFRrblBjN09lWEFrZE1YY0sydUh0V1ZwYkJhTW1DZm1NVGhrK2Ztdk4xcVUxRlNJRG9DRVJFUlVWUmhVUTVSakpGSnBTZ3B6TVhWbStHMWQ0NGFBV0I3emJvWm53NTNNZTJ1MUpSRVpKaFNaNzJ1dTI5Z1FXT2V3aW5JQVlJdjZIMit4Uy9PYUxYcU9Rc1NiamUxem5uN1FDQXdZN0hrWVN6bGZTMmxXRmdRcUNncGpKaWluSEFsSlJoUlVaS1B3dHpzVUZlV29aRXhIRHArRnJiN0ZydUdSc2J3eXB1SFVWbFNnSTNyS2lDWHliQ3hxaHg1Vmd1T25ibUlvWkVIN3pRK2ZPbzhiUGE1RjgvbVVsTlZBYlBwd2FPUk5sYVZRNi9USWhEQXZMdjFObGFWbzZxOEdBQXdNZW5BbTRkUFRudGMzTzJDWTdXWWNhdXhGZU4yTzZRU0NiSXkwa09kZUFhR1J1RDNCM0RwV2kzMjd0aUU0ZEV4SEQ1MVlVWkxmSmZiamZkT25zTVRlM2RBS3BWaVcwMFZxaXFLb1ZRR3gyQzVQZDdReUlTeW9qeklaVEk0WFc2NDNHN0lwRktzdlpNVHdMeUxqeUpwMUNya1dqTkZ4MWgxWHUxNENiNUFzSkExUlczRmJ0TW5CU2RhblJLVUh4VGxqTE1vSitJOVp2NEQzQjQvalk3SkcvRERoK1A5UDhKSGMvNWFkQ3dpRWlUYzE0UXJLVmdmUGt2UlRTQXdieUg4dzdoMHRSWTNiemVGZFc1cWNpSzJibGc3N1hNRFF5TTRmZkZxMkY5dmREejg4VEgxemNIdWsya3BTZGk1dVJvLy9kWGI4SGpuNzFDNmJXTVZKSkpneDl5emwyWi9qYkRoQVIxK1ppdnl2OS9kY2JrdXR6dXM4eU5kSkQ0ZVZvSktxVVMrMVlLR2xuYlJVY0oyOU16RmFWMmpqcDRPdjRQVWcxNjM5dzhPNDdzLy9NVzh0L2Y3QTNqdnhQd0ZMc2ZQWHA2ekUvamw2M1c0Y3FNT3dOM252Wm1PbkRxUGtvSmMzR3BzV1hEUjB2RG9PTjQ5ZmhaeEJoMGtrRHpVNXNjZi9mSTNpNzV0SkRMR0d4NjR0a3BFUkVSRXMyTlJEbEVNS2l2TWo1cWluSjcrUWZ6TGozNkoyUllOMnpwN1F0Y0ZBc0ZGTGJsY0JvbEVDcS9YaTc2QklWeTZWcmVncnpjMFBBcHpXbXBvVEV3Z0VNREU1QlRhdTNweDhkcnl0QnQrNytRNTlBM01QZUpxTGdmMzdYaW9GN3M5L1lQNC9rOWVYZlR0bzBGU1FqeFM3OHcvajJaNm5RWldpemswdXoyU3hlbDEyTGR6YzZoMU5SQXNFTGw2OHphdTFUWE11VXZ3K3ExR2RQYjJZOCsyR2lRbHhBZDNvQmJrNE5UNTl4OTRtK0hSOFJrRkt3dmhkRDk0VjJtY1FSY3E2cnJWMlBMQTRqeVZVb205TzJxUW1aNEdJRmlRODhhaDQ1aThiMlo5VzJjUE5xNHRoMDZyd1hNSDk4NjRuOUZ4VzZqVmQzTjdGenhIVHFHcnB4LytCNndrOXZRTjR2Q0pjOWl6dlFaU3FYUmFpK2ltMW83UW15c1pwbFRrWkdYTWVoOXRuVDBSTVJydFFjcUw4OFBlN1V4TG85RjJEamZHRG9lT1g3UitGVElKWHhxSWtLZ3lRK2RJZ0VHZUNEL0U3ckNtOEh3eTc1dDQ2ZVl6MkduNkdQYWJQeTA2RGhFSjVIQ3V6aUtFMmRnbUptY1U1YzlHSXZsZ3c0M2ZINEJVS2tFZ0VFQnFjaUlDZ1VDbzREd2NWb3NaZTdiVnpQajhyY1lXbkxsMGJkcm5UcDUvSDg4K3NSZGFqUm9iMXBiTnVQNStGY1g1b2JFM1p5NWVoV3VXMXhPbTFPUTVDLzlYbTlYOGVLaGVVNHFtdGs3aDNYSldtL25xREIxT0Y2N2N1UFZRWCtOaE5nZkZxaTNyMTg1L0VoRVJFUkZOdzVWM29oaWsxMmxRVnBpSDJvWm0wVkVBQURkdU5lTEdITjAvNXRxdGQrOTE0YlIvbnMrNUt6ZHc3c29OQU1IRndPWGFLQmdJQk80VUZNMzkvWVhqalVNbmxpSlNUSXVsQllHSzRvS29LTXF4VFV4aVluSUt5WWxHT0YxdTNHNXN4Ylc2ZWpqRGJLaytPbWJESzIrK2g0MVZGY2hNVDhQWmkzTXZpaThubTMwU0xlMWRTRW93NHV6bEIrZVFTaVdoY1ZCajQzYjg1dkJKVE16U2JudHMzSTVESjg1aC9ab3lHT1Awa043cHhlOXllOURiUDRnemw2NU9lMTdvNko1L1ZGaExSemRHM3ppRWRSVWx5RFNiSUpmSjBOSFRONjNOL2RESUdLeVdETnhiMnpMbGNLS3JwMy9lTngxRWtrcWxLQ3ZpNktxVjVBdDQ4YlAycjRhTzF5VWVnRlVmTzgrajBlWUY2OWRFUjZBRk1pcE4rTXMxNzBBaml4TWRoWWdFaStiT0lPYTBGS3lyTEhuZzlYR0c0TmpWL0J3TFVwSVRabHcvTWpxK3FOOHh5NHJ5a1p4b1JHdEhOMUtURTZIVGF0RFUxb21DbkN4c1hyOEd2MzduV05qM0paVklaaDJaSlp1bDArenc2QmdhVzl0Um1KdU44dUo4MURlM1BiQVlQOTZneDhhcUNnQkFlMWN2R2xzN1pqM3Y3dmhidDlzVDZtUzVta1h6NCtGaHhlbDFXRmRSdk9DTlkwVFJ4bW94dzJKT0V4MkRpSWlJS09xd0tJY29SbTJzS2tkamF3ZmNuc1czVjQxMXk5aTUrODc5TC9NWElBQkFUbFpHVE8xT05KdFNrQkJ2d09pNGZmNlRCVHQrOWhLYTIwMW9hZTlhMUk1QXZ6K0FjNWV2UXlxVndPK2YrWGhwNmVnT3EvMTFPQTRkUHp2bjlTZlBYNEZPcTVselBKdkQ2Y0liaDA1Z1kxVTVUbCs0T3VmemEydEhOMW83dWhlZGR6YWo0M1ljUG5YaGdkZGZ1WEhyb1hjQmlsQ1Frd1dWVWlrNnhxcHlyTzgvTUhKblhKSktxc1V6V1Y4UW5JZ28rckFnaDRnQUxIZ2NpbWhTcVFTWjZXbVF5K1dRU0NSaGRXVFY2N1Nod3ZSN3lhUVBIckg4SU1FdU5lVUlCQUs0OFA1TkhOeTNBd0F3UERJR3BVS0I3TXgwRk9WWlVkL2NGdGI5ZGZiMDQyZXZ2Uk02M3JwaExUTG5lTFA0d3ZzM2tadWRDWWZER1JxOU81dU05RlRJNVRLNDNCNmNPRGY3K0p5U2d0eFF0OVpMMSt1d1pmMmFzRExIc21oN1BDeTFxdklTMURlM1IvVFlZS0tISVpOSnNXMWpsZWdZUkVSRVJGR0pSVGxFTVVxcFZHRHorc281NXk4VFJidFlYUkRZVkwwR2J4MDVKVHJHdkp3dU41b2VzR3QwSVdZcnlGbHBUcGM3ckM0L2sxTU9IRDE5Y1FVU3JRNVNxUlFiMXBhSmpyR3EyRHlEZUxmM3U2SGpBNW1mZ1U0K2MvYzdFUkVSeFphMTVjWFl1V1U5bEFvRjZwdmJjT2JpTmZ6aWpVTklUVTdFamszVjhQbjllTzN0bzNNVzIwc2tFank1YnllVVNnV0dSc0lmTTNYWHRvMVZVQ3JrdU5YWWlqSGI5RTBJRjk2L2lheU1kR3lxcmtSN2R5K2NZUlI0ZUx6ZWFmZmo5czQ5cm5WeXlvSDNUcHhEVC84Z1BIT01kcTFyYU1IRTVCUmtNdG1zM1YvVUtpVnExZ1U3NlhUMTlxTzlxNGRGT2VER0pLbFVnbDJiMStQMVE4ZEZSeUZhRnVzcnk2YU4weVlpSWlLaThMRW9oeWlHRmVmMHZLVUxBQUFnQUVsRVFWVG5vSzZoWlVFejJZbWlTWFZGS2JRYXRlZ1lTeTRydzRUc3pIUzBkL1dLamtLMHJLb3JTN2lvdDhKZTdYZ0pIbi93emFWMFRRRzJwYjRvT0JFUkVWSDAwcWhWb2lQTVNxVlVJQ3NqSFZhTEdRcDVjS3hTU2xLd0NEY1FDSTRaY25zOEdCNGR4K2k0SFp1cjEwQ2hrRU90VXFHejU4R2pWVFBOYWFFeFRiZWJXaGVVcWJLMEVEbFpHZkQ2ZkxoMHJYYkc5U05qNDdqZDFJcVNnaHpzM3JJZWJ4MDV2YUQ3RDFlNHI3SG1HakZyU2syR1NxbUF6Ky9INll0WDU3eWZqenk1RDFyTjdML3ZLaFhCdjh1c0RCTSs4ZnhUczU0ejVYRGc1NjhmQ2l1emFKSDZlRmhKWmxNSzhxd1dOTGQxaW81Q3RLVGk0L1NvTENzVUhZT0lpSWdvYXJFb2h5akc3ZHk4SHI5NEl6b1djSWdXd3FEWFlVMVprZWdZeTJiYnhuWG82bjBMUHQvQ3gwSVJSUU9EWG91MTVjV2lZNnc2MjFKZlFQZlViUXk1T3ZCQ3psY2h3WU5ITnhEUjRreDZ4NkNURzBYSElLSVZFR2xGQ0NxbEF2dDNib0VwTFJuUys4WXpEWTJNb2FHNURjM3RYZE82di9qOWZuVDA5Q0V2T3hQNVZzdWNSVGtsQmJtaCt4b2VIUTg3VjNwcWNxaXp6SVgzYjg3YWZRWUFMbHk5aWR6c0RHUmxwS09pcEFBM2JqV0cvVFZtazVRUVArOG1qbnNMWmxLVGs2Q1F6NzFVNm5TNTBkSFZpeW1IRTlmckdqQTJia2VjUWZmQTgxVktKZFNxdVVlMVNxWFNCNTdqOHoxNHZHNmswYWhqYjhQTVltemJXSVcrZ1NGTVRqbEVSeUZhTW51MjFjejRmNFdJaUlpSXdzZWlIS0lZbDVRUWo5TENYTlExdElpT1FyU2tkbXhhQjZrMGRoY0U5RG9OcWl0TGNlSDltNktqRUMyTFhWczJjRkZQZ0R6RGV2eDV4UnU0YlRzTmk1YWp3NGlXVXArekdUOXQvVEo4QVMvK3BPUS9JWlh3NVRaUnJJdTBJb1FBZ3AwNjdob1pzOEVZWjRCVUtzSDdOMjZocGFONzF0czFOTGNoTHpzVGVUa1duTHR5SFk1WlJrY2xHdU9SbTVVQkFMaGFXeDkySnExR2piMDdOa0Vxa2FDN2IyRE9RaHVuMDRVekY2OWg5OVlOMkZSZGlaSFJjWFQzRFlUOXRlNjNyckkwbERrY202c3I1ejJudDM4UXYzNzNPRTZldjRLMnpwNnc3N3VocFIyM0dzTmZseW5PejBGUm5qWHM4eU5CcEJXcGlhSldLZkhZN3ExNDlhMGpjNDZESTRvV2oyemRHT3EyUmtSRVJFU0xJeFVkZ0lpVzM1WU5hNUZvakJjZGcyakpyQzB2UW1aNm11Z1l5MjVOYVJIaTQvU2lZeEF0dWZ3Y0M4eHBLZk9mU011bU9HNnI2QWhFTWVlZmJ2OE9PaVp2b252cU50N3EvZ2ZSY1lob0JhZ2pyQWpCN2ZiQU5qR0phN1gxK01VYmgvRHoxOStGMStlZDkzWWQzWDBZdDA5QUpwV2lvcVJnMW5OcTFwVURDQmI2aER1YVI2bVE0N0hkVzZIVnFPRjJlM0QwOU1WNWI5UFEwbzYyemg1SUpSTHMzN2taQ2ZGeFlYMnQyWGk5WHJnOW5qbi9lRHdmL1AxNHdqbmZHengvSVFVNUFEQXhPWVcrZ2VHdy8weE1UaTM2K3haRkU0T2pwUmNyT2RHSVI3WnVFQjJENktGVmxCU2dJRGRMZEF3aUlpS2lxTWV0ZTBTcmdFd3F4ZU9QYk1YUFh6OEV0OGNqT2c3UlE4azBwNkdtcWtKMGpCVWhsVXF3WjFzTlhubnpzT2dvUkV0R3A5Vmc2L3Exb21NUVJaVEx3NzlCay8waUpyMmoyRzM2SkhMMFZhSWowU0o4TlBldjhkMkczd01BSE83N054VEhiMGVlb1Zwd0tpSmFUcEhZR2VRbnI3NjFxTnZkdU5XSWJSdXJVRmxTaUZ1TnJiQlBUSWF1SzhqSlFsWkdPZ0Rnd3ZzM3dyby9oVnlPQTN1Mmg3b3JuRGgvSmV4eFBzZk9YTVJ6Qi9kQnI5UGk0TDRkK1BVN3h6QnVuMWpnZDRTd2lvRGlERHE4K1BUakFJQTNENTlFMzhEd2dyOE9CVVhpNDBHa1BLc0ZneU5qdUxhQXpsSkVrY1NjbG9MTjFXdEV4eUFpSWlLS0NleVVRN1JLNkhWYTdOdXhTWFFNb29jU2I5QmovODdOb21Pc3FKU2tCT3pkWGlNNkJ0R1NrTjRwRW8yMFhlVkVvalhiTCtIODBDdTRPWFlVdlk0bTBYRm9rWXJpdG1CcjZndWg0NWViL3d5VDNsR0JpWWhvdVNVbkdFVkhXREszR2x0Z3MwOUNKcE5pZTgyNjBPZjFPaTIyYlF3V2k3YTBkNkc5cTNmZSs1TExaVGl3Wnh2U1VwSUFBRmR2MW9mZFhRY0FYRzRQM2oxK0ZsNmZEMXFOR2s4OXVndEpDZXorRytuNGJ6UlRUVlVGTWt5cG9tTVFMWmhCcjhXanU3ZUNFNmVKaUlpSWxnYUxjb2hXa1V4ekdqYXRXeDBkUmlqMktCUnlQTEYzT3hUeTFkZmtMYzlxZVdBYmVhSm9zbWZiUmlURjBKdFhSRXZGcURTRkxvKzUrd1Ftb1lmMWxPV3pTRkZiQVFCMjd6QmVidm1DNEVSRXRKeVVTZ1dTRTJQamR4dS9QNEN6bDY4QkFDem1ORlJWRkVPcFZPREFudTFRS2hWd09sMDRlZjdLdlBlalZNangrQ1BiWUVwTkJnQTB0blRnZkpqZGRlNDFPRHdhNm5TajFhanhvVWQzdzJJMnpYTXJFa1d0VWo3VXFMRllKWkVBais3ZXd0RzlGRlgwT2cyZTJyOExTc1hxVzM4aklpSWlXaTRzeWlGYVpkYVVGYUdzS0U5MERLSUZlMnpYVmhqME90RXhoTmxjdllZNzdDaXFyUzB2UW01MnB1Z1lxMDd0MkRIUkVTZ01MTXFKSFFxSkNwL00reVpra3VDYkdJMjJjempSL3lQQnFZaG9PY1ZTb1VoYlp3K2FXb01kYlRhc0tjZlRqKzFHUXJ3QmZyOGY3NTQ0QzZmTFBlZnQ0dzE2UFBQNG5sQUJRbGR2UDQ2ZG1YK0UxSU8wdEhmaDFQbjNBUVEzYVJ6WXN3MGJxOG9oV1VEckJxMUdqZUo4NjZJelVIaXlNODJpSTBRc2hWeU9BM3UzSXpPZHIrY3A4dDE5SHRmcnRLS2pFQkVSRWNVVUZ1VVFyVUxiTmxhaHREQlhkQXlpc0Vna0V1emZ1UmxtMCtyZVdTYVJBUHQzYlY3VmhVa1V2VExOYWFpcFlxZTJsWGFzLzJWOHYra3orT2Y2MzhXZ3ExMTBISnBEZ2pJdGRKbEZPZEV2WFZPQUp6TCtLSFQ4ZXRlMzBPdG9GSmlJaUphVHhadzIvMGxSNVBpNVN4aXoyU0dSSU5UNTVPaVpTK2p0SDVyemRwbm1OSHo0d0I0WTR3MEFnSUdoRWJ4NzdDejhnY0JENWFsdGFNYnBpMWREeDFYbHhYajJpVDFJVFU2Yzk3WVdzd2tmT2JpUEJTTXJJTlllQjB0TkpwWGk4VWUySXlzamRvcjRLUFlreEJ2dzlPT1BRS3RSaTQ1Q1JFUkVGSE5ZbEVPMFNtMnZXWWVpdkd6Uk1Zam1KSk5KY2VDUmJjakp5aEFkSlNJb0ZRbzh0WDhuZHl4UlZER2xKdVBSWFZ0RXgxaDE3SjRodk5YMTl3Q0FSdnQ1Tk5qT0NVNUVjNGxucDV5WXM5UDBjZVFacWdFQXZvQVgvOTcwcC9BRVhJSlRFZEZ5U0V0Tmhsd3VFeDFqeVZqTUpxaFZxbW1mUzRnM1lLN21OTm1aNlRqd3lEWW9sUW9BUUVkM0wxNS85emc4WHUrU1pMcDV1d21IVDU2SDMrOEhBQ1FsR0ZGVlhqemp2THNSWlRJcE5sZFg0c0NlYlZDclZaQkt1Znk1M0N3c05wbVhWQ3JCbzd1M0lzOXFFUjJGYUlaRVl6eWVmdXdScUZWSzBWR0lpSWlJWWhJSGd4S3RZcnUyYkFBZ1FYMXptK2dvUkRNbzVISWMzTGNqckIyUXE0bGVwOFhUaiszR2ErOGNnMzFpVW5RY29qbGxtRkx4K0o1dGtQR05rQlgzU3NmZmhnb0FNcldsMkpMeXZPQkVOSmVFZTRweVJsdzlBcFBRVXBGQWdvL2wvaCs4ZFBNWk9IdzJETHJhOFVyN1grTzNySDhsT2hvUkxUR3BSSUs4YkV2VXY2N1dhVFhZdEs0UytUbkJnZ0czeHdPWHl3T0RYb3QxRlNYSVNFL0R5WE5YTUR3Nk51TzIzWDBER0xOTklDSGVnTnROYlRoeDdqSUNEOWtoNTM1TmJaMndUMDVoMzQ1TjhIcDlPSHI2d294ejduWVZMY3kxaG9xSWJqZTE0ZlRGOTVjMHkySVlkTHJRV0s5d3o0OFdtZVkwS0JVSzBUR2lnbFFpd2Q3dE5aQkpwV2hvWVNkTGlneXB5WWw0WXU4T0tCVjhxNGlJaUlob3VmQTNMYUpWYnRlVzlZZ3o2SER4YXEzb0tFUWhLcVVTVHoyNkU0bkdlTkZSSXBKT3E4RXpqeitDMTk4OWp0RnhtK2c0UkxPeVdzell0Mk16cE5JNXRsWFRzbWl3bmNPMTBYY0JBQkpJOFdMTzF5QUIveDBpbVVLcWhsWVdoeW1mRFg3NE1Pa2RoVTZlSURvV1BhUTRSUXIrVzg3WDhmMm16d0FBemcrOWlwTDRiYWhNMkNjNEdSRXR0VFZsaFJGYmxDT1RCcnY0UEtoRVJxVlVvS0trRUd0S0MwTWRmM29IaG5EazFBVzRQUjdzMmJZUldSbnBTRXRPeExOUDdFVkRTeHV1M3F6SG1NMGV1Zyt2MTRkRHg4OGlKeXNEVjI3Y1dyYnZwWDl3R0w5NDR4QlVTaVhjbnVsZGVCS05jYUhYanhJSjRISjdjUHpzSmJSMmRDOWJub1VveU0xQ1FXNlc2QmpMb3FLNFFIU0VxTE43NndZa3hNZmh3dFViV09MNk5hSUZ5YzNLd081dEd5R1h4VTdITnlJaUlxSkl4S0ljSXNLNmloTG9kVm9jUFgxUmRCUWk2TFFhSE55N0E4WjRnK2dvRVUyalZ1RkRqKzNHNis4ZXcvRG91T2c0Uk5Qa1ptZGk3L1pOYzQ0NW9PWGhEYmp4WCsxZkRSM3ZTUHNvMGpWOG95UWFHSlVtVERtQ2haWmo3ajRXNWNTSU11TXUxQ1IvR09lSFhnRUEvS1QxeThqU1ZjQ281SmdQb2xpU0VCK0g5TlJrOUE0TWlZNkNmS3NGTXBrTWJvOEhwdFJreUdUQmpvVlRVNDVwNThVYjlDZ3J5a05KUVc2b0dNZnQ4ZURDK3pkUlc5OGNPdSt0STZkUldwaUxUZXNxb1ZESVVaUm5SVkdlRlIzZGZXaG9ia043ZHkrOFhoOUd4MjBZdmJIOEd3YWNMamVjTHZlTXoyZWFUYUZpOFA2aEVieDM0aXdtSmgwenpoUEY1ZmJBTlV2dUIxR3BsRkFwSTcvN2pFR3ZReFpIVnkzSzJ2SWlwQ1FuNE5EeGMzQzV3Ly9aSUZvS1Vxa0VtNnZYb0x3NFgzUVVJaUlpb2xXQlJUbEVCQUFvek0xR1Fud2MzamwyQnBOVGtiTndSYXRMaGlrViszZHRadXZyTUttVUNqejE2RzY4Y2VnNEJvZEhSY2NoQWdEazUyUmh6N2FOb21Pc1drZDYvdzBqcmk0QWdFR1JqQU1aLzBOd0lncVhVV2xDajZNQkFERHE3a09HdGtSd0lsb3F6MlI5QVkzMkN4aHhkY0hsbjhKL3RmMFYvbnZoUDR1T1JVUkxyTHlrSUNLS2NySXp6YUVSVkhkTk9aeWhRbjVqbkFFN04xZkRsSm9jdXQ3dkQ2Qyt1UlVYcjliQzRYVE51TSs2aGhhMGQvV2lwcW9pMU8wbEs4T0VyQXdUT252NjhlYmhrOHY0SFlYbnhxMEc1R1psWUhCNEZHY3ZYWU0vd3RxUDFOWTNMYWhEOGZvMXBhaXVMRjNHUkV1anNvVEYzdzhqdzVTS2p6eTVEMjhmUFkyaGtabWo0WWlXZzBhdHdtTzd0M0pjUEJFUkVkRUtrb29PUUVTUkl5VXBBYzhkM0FlektmdzU1MFJMcGJxeUZBZjM3V0JCemdJcEZYSjg2TEhkeU12T0ZCMkZDQnZXbHJFZ1I2QmhWeGNPOVg0dmRQeTA1Zk5RU05VQ0U5RkNHSlZwb2N0ajdqNkJTV2lwS2FVYWZETHZHNUJDaGd4dE1aN04vZ3ZSa1lob0dlUllNcURUYWtUSG1EWld5dWYzWTJCb0JPOGVPd092enhlNjN1dnpoNjZ2YjI3RFQxOTdHeWZPWFptMUlPZXV5U2tIanB5K2dGKzhjUWl0SGQwSUJBQ2JmUktIVDU1YjNtOG9USUVBOE1haEV6aDk4V3JFRmVURUtvVmNqdUw4SE5FeG90N2Q4ZFFsQmJtaW85QXFrSmFTaE9lZjNNK0NIQ0lpSXFJVkpna0UrRXFWaUtZTEJJQkwxMnFYZFJZODBWMUtoUno3ZG01QlpucXE2Q2hSNzhhdFJweTlmQjM4cjUxV21rcXB3S083dGlBOWpVV2RJdjFUL2UrZ3lSNGNSVmxncU1IdkYzMXZubHRRSkhtdjkzdDRzL3Z2QVFCN1RMK05KekwvV0hBaVdtcE45Z3ZJTjdCd2tTaVcxVGUzNGRpWlM2SmpoRWFJUHVobGdVYXRRa2xCTG00MXRzeFppRE9YT0lNT0VrZ3dicDlZWk1yWWNuZHppZHZqRVp4azVXeGNXNDZxaW1MUk1XSktXMmNQanArOU5PdUlOcUtISVpOS3NXRnRHU3BMaXpobW1vaUlpRWdBanE4aW9oa2trbUMzZzlUa1JCdytkUjRlajFkMEpJcFJpY1k0UFA3SU51aDFXdEZSWWtKRlNRR1NreEx3enRFem5FbFBLeVlwd1lqSEg5a2FFVHZEVjdQcm8rK0ZDbktrRWptZXQzNUZjQ0phS0tQU0ZMbzg2dTRYbUlTV0N3dHlpR0pmVVo0VnRmWE53a2ZMemxlajczQzZIbm9UanMwKytWQzNqeldycVJnSEFBeDZIZGFVRlltT0VYT3NGalBTMHg3RGlYTlgwTkxlSlRvT3hZamtSQ1AyYksrQk1jNGdPZ29SRVJIUnFzWHhWVVQwUU5tWjZYait5VWVSWVdJSEUxcGFFb2tFVmVYRmVQYUp2U3pJV1dMcHFjbjR5SlA3a0p4b0ZCMkZWb0dTZ2h4OCtNQWpMTWdSek9OMzRwZnQvenQwdkN2dDQwaFNjYVJkdExtM0tJZmpxNGlJb3RmT3pldEZSeUJhZHJzMnI0ZFV5bllieTBHbFZHTGZqazE0ZE5jV3FKUWM3MDJMSjVWS1VWTlZnUThmMk11Q0hDSWlJaUxCV0pSRFJIUFM2elE0dUc4SGRtNWVENldDemJYbzRSbmpEWGp1NEY1c3JDcUhWTXIvaHBaRGNDYjlIcXlyS0lHRWZZbHBHYWhWU2p5NmF3dDJiS3JtNHpnQ3ZOM3pUN0I3aHdFQUJrVXk5cHMvTFRnUkxRYUxjb2lJWWtOU1FqeEtDM05GeHlCYU5sYUxHV1lUeDlZdU42dkZqQmMrOUJpeU05TkZSNkVvbEp4b3hFZWUzSWUxNVJ4WFJVUkVSQlFKSklIQWZFMXRpWWlDcGh4T0hEdHpDWjA5ZktPSUZrNHFrV0JkWlFtcXlrdTRvMjRGRFkrTzQvREo4eGdkdDRtT1FqRWlMenNUMnpldGcwcXBGQjJGQUF3NDIvRFN6YWNSZ0I4QThNbThiNkl5WVovZ1ZMUllSL3QrQUowOEVRbktOQlRFYlJJZGg0aUlGc250OXVESHI3eTU2a1lhVWV5VFNxVjQ4ZW5Ib2RleFUrWkthbTdyeEttTFYrRjB1a1JIb1FnbmswcXhmazBaMXBaenZCd1JFUkZSSkdGUkRoRXRXR05MQjA1ZmZCOHVOeGNZS1R4SkNmSFlzMzBURXVMWkxsY0V2eitBeTlmcmNPWEdMZEZSS0lxcFZVcnMyRlNObkt3TTBWSG9IbTBUVi9GeXkrY3g1dTVEVWR4bWZMcnd1NklqRWRFQ25SbjhPWnJzRi9EeDNMOFRIWVdJbGxCOWN4dU9uYmtrT2diUmt0cTR0aHhWRmNXaVk2eEtYcDhQTjI4MTRXcnRiYTdIMFF4U2lRVEZCVGxZdjZZTUdyVktkQndpSWlJaXVnK0xjb2hvVVJ4T0Z5NWZxME50UTdQb0tCVEIxQ29scWl0TFVWNmNMem9LQWVnYkdNYlJNeGRnczArS2prSlJKdDlxd2JhYUtuYkhpV0NIZXY4RlZZbVBJMWxsRVIyRmlCYmdlNDEvaUZ2akp3RUF6MmYvSlRhbFBDYzRFUkV0cGFPbkw2S2hwVjEwREtJbFlVNUx3Y0Y5T3prS1J6QzN4NHNidHhwd3JhNEJIbzlYZEJ5S0FJVzUyVmkvcGhRR3ZVNTBGQ0lpSWlKNkFCYmxFTkZEbVppY3dzV3J0VnhvcEdtVUNnWFdsaFdob3JRQWNwbE1kQnk2eitYcmRYai94bTM0L0g3UlVTakNhZFFxN05oVURhdkZMRG9LRVZGTWVxWGpiM0JxNENjQUFMbEVpUytVL3dwSnFrekJxWWhvcWZqOUFmenE3U01ZSEI0VkhZWG9vUmowV2p4M2NEK1VDcm5vS0hTSHgrUEZqZHVOdUY3WHdNNDVxNVRWWWtiTnVnb1k0OWlWbW9pSWlDalNzU2lIaUpiRW1NMk84MWR1b0syelIzUVVFa2d1bDZHaXVBQnJ5NHU1V0JmaEhFNFhMbCt2dzYyR0Z2ajVxd0RkSjFSWVYxSUF1WnlGZFVSRXk4VVg4T0QvMUQ2TFFXY2JBQ0JEVzRJL0tma3hwQkwrSGtVVUs1eE9GMzcreGlGTU9aeWlveEF0aWtJaHg3TUg5aUkrVGk4NkNzM0M2L1hoeHUxR1hLdHRnTXZ0RmgySFZrQ0dLUldicWl1Um5HZ1VIWVdJaUlpSXdzU2lIQ0phVWtNall6aDMrVHE2K3daRVI2RVZKSlZLVUZxWWgrcktVcWhWSEc4VFRkanRpdTRsbDh0UVhweVBxckppS0pVSzBYR0lpRmFGWGtjanZsWDNXL0FGZ2lNb0hqSDlOZzVtL3JIZ1ZFUzBsSVpHeHZEcVcwZmdaNmRLaWtKUDd0c0pzeWxGZEF5YWg5Zm5RMk5MQjI3Y2JzVG9tRTEwSEZwaWNya01CVGxaS0MvT1I2SXhYblFjSWlJaUlsb2dGdVVRMGJJWUhoM0Q5YnBHTkxkMWNrUk9ETk5xMUNndHpFVnBZUjQwYXBYb09QUVEyTzFxZFpOS0pTZ3B5TVg2TldVc3JDTWlFdUI0L3cveFd1ZmZoWTcvc09qZmtHZFlMekFSRVMyMTVyWk92SGZ5dk9nWVJBdFNzNjRDYTh1S1JNZWdCZXJwSDhTTlc0MW83K29CVi82alc2SXhIcVZGdVNqTXpZWkN6azZLUkVSRVJOR0tSVGxFdEt4Y2JqZHVOYmFpcnI0Wjlza3AwWEZvaWFTbkphTzhLQi9XckF4SUpSTFJjV2dKc2R2VjZpS1JBSVc1MmRpd3RodzZyVVowSEFyRGxHOGNXaGwzUnNheU1YY2YraHhOc0h0SHNDSHBLZEZ4YUFYOVkvMm4wR3kvREFBd0tKTHh4ZkpmUXkzanFCQ2lXRkxiMEl4VDU5OFhIWU1vTEZYbHhkaFlWUzQ2QmoyRWlja3BYSzlyUUZOYkp4eE9sK2c0RkNhNVRBWnJWZ2JLaS9PUmxwd29PZzRSRVJFUkxRRVc1UkRSaWdnRWdJN3VYdHk4M1lTdTNuN1JjV2dSNUhJWkNuT3pVVjZjajRUNE9ORnhhSm1OakkzajV1MG1OTFoyd092MWlZNURTMHlqVnFHNElBZGxoWGtzeG9raUhyOFRYNy8rT0t6NnRYZzY2M05JVUpwRlI2SWxOdWJ1dzFldjd3Y0E2T1JHZkczdENjR0phQ1haUElONDZlWXpjUGlDSXlmV0pPekhKL0srSVRnVkVTMjF4dFlPSERsMVFYUU1vamx0M2JBVzVjWDVvbVBRRWdrRWdKNytBVFMyZEtDMW94dHVqMGQwSkxxUFZDcEJWa1k2OHEwV1pGdk1rTXRrb2lNUkVSRVIwUkppVVE0UnJiaHgrd1FhbXR2UjFOb0IyOFNrNkRnMGovVFVaT1RuWktFZ0p3c0tCVnZscmpZZXJ4Y056ZTJvYTJqQnlOaTQ2RGowa0RKTXFTZ3R6RVZPVmdZazdISVZkVjd2K2phTzl2MEFBSkNvek1DWEt0OFNuSWlXV2lBUXdHY3Zyd2tkLzEzMUZjZ2svTDkzTmFrZE80YnZOMzBtZFB4aXp0ZXdJZWxEQWhNUjBYSm82K3pCb2VObjRlZVNIRVdnM1ZzMm9EQXZXM1FNV2laK3Z4OGQzWDFvYXUxQWUxY3Z2RDV1d2hGRklnSE1hYW5JejhsQ2JuWUdsQXFGNkVoRVJFUkV0RXhZbEVORVFnME9qNktwclJOTnJSMlljamhGeDZFN1VwSVNrRysxSUQ4bkMxcU5XblFjaWhEOVF5TzRlYnNKYlIzZFhMaUxJaHExQ2dXNTJTZ3R6RVc4Z1dOUW90V0FzdzB2M1h3YUFmZ0JBQi9QK3diV0p1d1huSXFXdzFldjc4T1lPOWhWOElzVnJ5TkZ4VGZGVnB2L2F2OHF6ZzMrQWdDZ2xHcnd1YkpmSWttVktUZ1ZFUzIxN3I0QnZIWGtGSHcrditnb1JBQUFpVVNDZlRzMklTY3JRM1FVV2lGZXJ3OXRuVDFvYk8xQVYwOGZDd1ZYU0ZwS0V2S3RGdVJaTGRDb1ZhTGpFQkVSRWRFS1lGRU9FVVdNM3Y0aE5MWjJvS1c5Q3k2M1czU2NWU2NoM29BOGF4WUtjN05nME90RXg2RUk1dlg1ME43Vmk2YldEblIwOThIdjV4c0prVWFwVUNBbkt3UDVPUlprbU5MQXBqalI3enUzUDRhMmlXc0FnSHpEQnZ4QjBmY0ZKNkxsY3UrLzllOFhmUThGaGhyQmlXaWxlUUl1dkhUekdZeTR1Z0FBR2RvUy9HbnBUeUNCVkhBeUlscHEvVU1qZVB2SUtUaGRmUDFMWXNubE11emZ1UmtXczBsMEZCTEU0L1dpcDI4UTNYMEQ2Tzd0eDhpWVRYU2ttR0hRYVdFMnBTSXpQUldaNldsUXN4Q0hpSWlJYU5WaFVRNFJSWnhBSUlDQm9SRjA5dlNoczZjZkEwTWpvaVBGSkxsY2hneFRLaXhtRXpMTmFleWdRWXZpOW5qUTJ0R05wdFlPZFBjTmdMOVZpQ09YeVpDZG1ZNzhuQ3hrWlpnZ2xmTE4yMWh4Y2ZqWCtFbnJsd0FBTW9rQy83UDhOWGJOaUdFdnQzd09WMGZlQVFDOG1QTjFiRWg2U25BaUVxRnJxZzcvdCs2ajhDUFltVzYvK2RONHpQeUhnbE1SMFhLWWNqanh6ckV6Zk4xTHdoampEVGp3eURadXpxRnBuRTRYdXZvRzBOMDdnTzYrZnRnbnBrUkhpaHBxbFRKVWhKTmhTa09jZ1k4dElpSWlvdFZPTGpvQUVkSDlKQklKMGxLU2tKYVNoUFZyeXVEMmVORFYwNC9Pbm41MDlmWmhZdEloT21MVVNrNDB3bUkyd1dKT1ExcHFNcVJzbjBFUFNhbFFvQ2pQaXFJOEt4eE9GNXJiT3RIVTFvbit3V0hSMFZZRnFVU0NUTE1KQlRrV1dDMFprTXRsb2lQUkVuUDRiUGgxNXpkQ3gzdlNmNXNGT1RFdVFaa2V1anptN2hPWWhFVEsxSmJpOGN6L2dkOTAvVjhBd0lpclIzQWlJbG91V28wYUgzcHNOODVldW9hYnQ1dEV4NkZWSmpjckE3dTNiWVJjeHRjUk5KMWFyUXFPTmJkYUFBQ1RVdzcwRHc2amYyZ0UvWVBER0JvZWhZOWRjeUdSQUFueDhYZldNUk9SbHB3RVk3eEJkQ3dpSWlJaWlqQXN5aUdpaUtkVUtKQ2JuWW5jN09DYmtLUGpkblQxOXFPdmZ4QjlnOE9ZY2pnRko0eGNDY1k0bUZLU1lVNUxoaVhEQkpWU0tUb1N4VENOV29YeTRueVVGK2ZENFhTaHU3Y2ZYYjBENk80YndNUWtkOVV0bFVSakhETFMwNUJoU29YWmxBS0ZuTC9PeGJMZmRIMEhrOTR4QUVDaUtoTjcwMzlYY0NKYWJrYmxCMk1qV0pTenVqMWkraFJhN0pkUmsvd01LaFAyaW81RFJNdElLcEZnNjRhMU1LVWs0ZWlaaS9ENStFWTNMUytwUklKTjFaV29LQ2tRSFlXaWhFNnJtYlkyNS9jSE1EdzZocjdCWVF3TURxTi9jQmoyVmZDNlg2MVNCZ3R3a29PYkNWT1NFL2lhbklpSWlJam14ZkZWUkJUMXBoeE85TjFaQUZqTnUzWFVLaVZTazVOZ1NrbENha29pVXBNVHVUQkFFY05tbjBSM1g3QklwNmR2QUU2WFczU2txR0hRYTVGaFNrTkdlaW95VGFtY1A3K0tkRTdWNHR0MUw0YU8vNkRvWDVGdjJDZ3dFYTJFRzJOSDhJT21Qd1lBbE1SdncrOFcvSlBnUkVSRXRKSkd4Mng0KytocDJDWW1SVWVoR0tWUnEvRFk3cTFJVFU0VUhZVmlqTWZqaFcxaUFqYjdKR3oyQ2RnbUpvT1hKeVl3TVRFRmY1UzhEYUhUYWhCbjBDRk9yNy92bzQ2dng0bUlpSWhvVVZpVVEwUXhhV0JvQkFOREl4Z1pzOEYrZDBFZ1JoWTE1WEpaYUVFZzNxQkhZa0t3VFc2OFFTODZHbEhZeG16Mk80VjBJeGdZR3NiSTJEajRHd2tnazBxUm5KUndaK2RkSXRKU2txRFRha1RISWdFQ0NPQWJ0YytoMTlFSUFLZ3c3c0duOHI4dE9CV3RoTTZwT255NzdnVUFRTHFtQUo4cis2WGdSRVJFdE5LOFhoL09YcjZHdW9ZVzBWRW94dVJaTGRoZXN3NHFwVUowRkZxRjdCT1RtSmljd3BUVEJhZlRCYWZMQmFmTERjZDl4MDZuYThrMzIyblVLcWpWS21oVUtxaFZ5dUJsdFFvcWxRb2FsUkpxdFJwNnJZYWpwNGlJaUlob1diQ0ZBaEhGcE5Ua3hGbDNmZGtucGo3WXRYUG40K1NVQXc2bkUwNm5HMjZQUjBEYTZZS0xCRXBvMUdvWTlGb1k3dTdJTWVnUnA5ZEJ3MTA1RkFPTWNRWVk0d3dveXJNQ0FEeGVMd2FIUnUvTXFBOTJ2Vm9OM1hRTWVpM1NrcE9RbWhMc2NwV1VZSVJVS2hFZGl5TEFtWUdmaFFweUZCSVZuc3YrQzhHSmFLVWtUQnRmMVM4d0NSRVJpU0tYeTdDOVpoM3lyQlljTzMxeFZZeUVvZVdsVnF1d2U4dDZaR1draTQ1Q3E1aEJyNE5Ccnd2clhKL1BENC9IQTdmWEM0L0hHN3g4MzBlUDF3ZTVUQXFGUWdHbFFuN25vd0lLaFJ3S2hUeDRXUzZIWEM1YjV1K01pSWlJaUdodTdKUkRSSFFmaDlNVjNLWGp1cnRUeHcybnl3VzNlL29DZ05mcmhjdnRnY2ZydWJOQTRJWFg1d3UrK0pmTG9WUUdYL3pmWFJDNCsxR2xWRUtoa0VOOVozZk8zZDA2YXBXS3U5V0k3dUYwdXFhMXU3Ni9tQzRhU0NVUzZQWGFEOXBkM3ltdXU5c0NXNkZnZlRUTk5Pa2R4ZGV2UHc2WFAvZ0czSk9aZjRMZHBrOEpUa1VyNmM4dVZjRVBId0RncFhVWG9KQ3FCU2NpSWlKUnZENGZ6bCs1Z1p1M20wUkhvU2hWbUp1TnJSdlhRcW5nZWdNUkVSRVJFWkVJZkNlSWlPZyttanN0YklsSUxQV2RnclhadWw0QndOaTRIUk5URGppZFRqaGNicmhjcm52YVhydmh1Rk5ZNTNDNmxqU1hUQ3E5VTBpbkRCYlgzWG5PdVBkWXExWkJyOU9HdlF1UTZGNi82dnk3VUVGT2l0cUtuYWFQQzA1RUt5MVJaY2FRcXhNQU1PcnVSYW82UjNBaWlqVERyaTdjR0QyTVhhWlBpSTVDUk10TUxwTmg2NGExeU11MjRPaVpDN0RaWTJNc015MC9yVWFOUGR0cVlEYWxpSTVDUkVSRVJFUzBxckVvaDRpSWlLS1NNZDRROXJ4M3I5Y0h0OGNEVDZqMXRUZDRmRS9yYTYvUEQ0VmNkbC9yNitCSGhVSU9wVndPTlF2MmFKbTUvRk5vR0Q4Yk9uN0IrdXQ1QXowQUFDQUFTVVJCVkZlUWd1M1dWeHVqTXYyZW9wdytGdVhRTk9lSFhzR3JIUy9CN1hmQXJDMUNZZHdtMFpHSWFBV1lVcFB3L0pPUDR2cXRCbHk5ZVJ0dWoxZDBKSXBRTXFrVTVjWDVXRmRaQ2lVN2N4SVJFUkVSRVFuSFYyWkVSRVFVOCtSeUdlZklVMVJRU2JYNGk4bzNjYmozKzdCN2hwR2pyeElkaVFSSVVKcENsOGZjZlFLVFVDUzZPWG9VYm45d2pPTVBXejZQLzFuK0duVHlCTUdwaUdnbHlHUlNWSlVYbzZ3b0g5ZnI2bkcxdGg0K24xOTBMSW9RVW9rRUpRVzVxRjVUeXU2L1JFUkVSRVJFRVVRU0NBUUNva01RRVJFUkVSRlIwUG1oVjNCci9CVDA4a1NzUzNvY3VmcHEwWkVvZ2t6NWJIanA1dE93ZTRZQUFBVnhtL0Q3aGY4aU9CVVJpVERsY09MY2xldG83K3hoNTV4VnJpalBpdXJLVWhqMFd0RlJpSWlJaUlpSTZENHN5aUVpSWlJaUlpS0tJczMyUy9qSCt0OE9IVCtkOVFYc1NQMm93RVJFSkpMWDYwTnRRek91MWRiRDRYU0pqa01yeUdveG8yWmRCWXh4NFkzMUpTSWlJaUlpb3BYSG9od2lJaUlpSWlLaUtQUHJ6bS9nV1AvTEFBQ1pSSTdQbDcyQ0ZMVlZjQ29pRXNubjkrTjJZeXV1MXQ3R3hLUkRkQnhhSmdxNUhJVzUyU2d2eVdjeERoRVJFUkVSVVJSZ1VRNFJFUkVSRVJGUmxQRUZQUGhXM1F2b2RUUUNBRXlhZkh5MjlHZVFTUlNDa3hHUmFQNUFBSzN0WGJoeHV3bjlnOE9pNDlBU01jWWJVRjZVajhMY2JDZ1VjdEZ4aUlpSWlJaUlLRXdzeWlFaUlpSWlJaUtLUWdQT05ueWo5amw0QTI0QXdJN1VqK0xwckM4SVRrVkVrV1JrYkJ6WGFodlExTllKdjk4dk9nNHRrRVFDV0MwWktDdktRNFlwVlhRY0lpSWlJaUlpV2dRVzVSQVJFUkVSQ1hKcTRDZG9tN2lPcHl4L2lqaEZpdWc0UkJTRlRnLzhGTC9zK092UThSOFcvUUI1aG1xQmlZZ29Fam1kTGpTMHRLT3ByUk9EdzZPaTQ5QThFb3h4S0xCbW9UQXZHenF0Um5RY0lpSWlJaUlpZWdnc3lpRWlJaUlpRW1EQ080S3ZYMzhjYnI4RENva0svMi9KZjhDaUxSVWRpNGlpMFBjYS93QzN4azhCQUF6eUpIeWg0alZvWlhHQ1V4RlJwTEpQVEtLcHRST05yUjBZSGJlSmprTjN4T2wxeU11eG9DQW5Hd254QnRGeGlJaUlpSWlJYUltd0tJZUlpSWlJU0lBZnQvNDVMZysvQVFCSVVWdnhoZkpYSVlWTWNDb2lpa1lUM2hHOGRQTVpUSHFEM1M5SzRyZmpkd3YrVVhBcUlvb0dJMk0yTkxWMm9LbXRBL2FKS2RGeFZoMnRSbzA4cXdYNVZndFNreE5GeHlFaUlpSWlJcUpsd0tJY0lpSWlJcUlWMWpaeEZkKzUvZkhROFdlS1g0WlZ2MVpnSW9vMHgvcGZ4dG1CbjJQQ080b25NaitETFNuUGk0NUVFYTdlZGdiZmJmaTkwUEZ6MlYvR2xwU1BDRXhFUk5GbVpNeUd6cDQrZFBYMG83ZC9FRDYvWDNTa21DT1ZTSkNXbWdSTHVnbVo1alNrSkNXSWprUkVSRVJFUkVUTFRDNDZBQkVSRVJIUmF1SUxlUEdUdHI4TUhXOUllb29GT1RTRHgrL0FvS3NkQUREcTdoV2NocUpCVWR3V2JFdDlFYWNHZmdJQU9OTDNBeGJsRU5HQ0pCcmprR2lNdzVyU1F2aDhmdlQyRDZLenB3K2R2ZjBZSGVPWXE4V0tOK2lSYVU2RHhXeENoaWtWY2prN0l4SVJFUkVSRWEwbUxNb2hJaUlpSWxwQngvdGZ4cUN6RFFDZ2xobndsT1d6Z2hOUkpESXFUYUhMbzY0K2dVa29tanhwK1ZPMDJDOGpTV1hCaXpsZkV4MkhpS0tZVENaRnBqa05tZVkwYkFiZ2NMclExdG1EL3NFaDlBME9ZOXcySVRwaXhETG90VWhMVG9JcE5SbFdpeGs2clVaMEpDSWlJaUlpSWhLSVJUbEVSRVJFUkN0a3pOMkhkN3IvT1hSOE1QT1BvSk56YkFITmRHOVJ6cGliUlRrVUhvVkVoZDh2K2xmbzVFYlJVWWdveG1qVUtwUVU1S0NrSUFjQTRISjdNREEwZ3Y3QllmUVBEV05nY0FSdWowZHd5cFVubDh1UW1wU0l0SlFrcENZbndwU1NCTFZhSlRvV0VSRVJFUkVSUlJBVzVSQVJFUkVSclpCWE8vNFdub0FMQUdEUmxtSXpSOHZRQTdBb2h4YUxCVGxFdEJKVVNnVXM1alJZekdtaHo0Mk8yOUEvT0l5Uk1SdkdiUk93VDB6QU5qRUpuODh2TU9uU2lZL1RJMDZ2UjV4QmgwUmpQTkpTRXBHVXdPZGNJaUlpSWlJaW1odUxjb2lJaUlpSVZzQ3Q4Vk80TVhZa2RQeEN6dGNnZ1VSZ0lvcGtpY3FNME9VeGR4OENnUUFrRXY2OEVCRlI1RXFJajBOQ2ZOeU16MDg1bkxEWkoyR2JtQWgrdEU5Z1ltb0tEb2NMVHBjTFRwZGJRTnJwVkVvRjFDb1ZOQm9WOUZvdERBWWQ0dlI2eEJ0ME1PajEwT3M0Z29xSWlJaUlpSWdXaDBVNVJFUkVSRVRMekJ0dzQrZnRmeFU2M3ByNkF0STFCUUlUVWFTVFNlVFF5dUl4NVJ1SEh6N1l2VU9JVTZTSWprVkVSTFJnV28wYVdvMGFwdFNrQjU3amRMbmhkSDVRcE9PNGM5bnQ5c0R0OGNEajhjTGo5WVl1My92UjYvVkJMcGRCSVpkRHFWQkFvZmpnbzBLaGdGSWhoMEl1aDBxcGhGcXRoRnFsQ3Y2NWMxbkRjVk5FUkVSRVJFUzBqRmlVUTBSRVJFUzB6QTcxZkE5ajduNEF3ZEV5QnpQL1NIQWlpZ1pHcFFsVGpuRUF3VzQ1TE1xaGg5Vm9QNDhDUTQzb0dFUkVNNmhWU3FoVlNnQUcwVkdJaUlpSWlJaUlscFJVZEFBaUlpSWlvbGcyN09yQzRiN3ZoNDZmdG53ZUtxbE9ZQ0tLRmdsS1UranltTHRQWUJLS2RxUHVIbnl6N25sOHQvNzMwRFZWSnpvT0VSRVJFUkVSRVJIUnFzR2lIQ0lpSWlLaVpmUm05OS9ESC9BQ0FQSU0xYWhPT2lnNEVVVUw0ejFGT2FNc3lxR0g4UE8ycjZGNzZqYjg4T0hsNXMvRDdYZUlqa1JFUkVSRVJFUkVSTFFxc0NpSGlJaUlpR2daUFcvOVMreE0reGdVVWpVK2t2MFYwWEVvaWhqWktZZVd5UFBXcjRRNmRBMjVPdkJxeDk4S1RrUkVSRVJFUkVSRVJMUTZzQ2lIaUlpSWlHZ1pxYVE2Zk1qeU9YeGx6U0drcXEyaTQxQVVNU3JUUXBmWktZY2VobEZwd25QWmZ4RTZQai8wS21ySGpnbE1SRVJFUkVSRVJFUkV0RHF3S0llSWlJaUlhQVZvWmZHaUkxQ1VtZDRwcDFkZ0Vvb0YxVWtIc1NaaGYrajRQMXUvQkp0blVHQWlJaUlpSWlJaUlpS2kyTWVpSENJaUlpSWlvZ2gwYjFFT08rWFFVdmd0Ni84S2RXQnkrR3o0WWN2bkVVQkFjQ29pSWlJaUlpSWlJcUxZeGFJY0lpSWlJaUtpQ0pTa3lneGQxc2dNQXBOUXJGREw5UGhFM2pkRHg4MzJ5emplOTdMQVJFUkVSRVJFUkVSRVJMRk5FZ2dFdUMyT2lJaUlpSWdvQXZVNkdwR3VLUkFkZzJMTW05M2Z3WHU5L3dvQWtFbmsrTlBTbi9IbmpJaUlpSWlJaUlpSWFCbXdVdzRSRVJFUjBSSjZ2ZXRibVBLTmk0NUJNWUtGRXJRY0hqUC9BVEswSlFBQVg4Q0xmMi8rTER3QmwrQlVSRVJFUkVSRVJFUkVzWWRGT1VSRVJFUkVTK1N0N24vRTBiNS94OWV2SDhDVmtkK0lqa05FTkN1cFJJNVA1bjBUU3FrR0FERG9iTU92Tzc0aE9CVVJFUkVSRVJFUkVWSHNZVkVPRVJFUkVkRVNHSFoxNFhEZjl3RUFUcDhkbkJKTFJKRXNTWldKWjdLK0VEbytQZmd6MU52T0NFeEVSRVJFUkVSRVJFUVVlMWlVUTBSRVJFUzBCSDdXOWhYNEExNEFnRlcvQnRWSkJ3VW5JaUthVzAzeWgxRnUzQjA2L2xITEZ3V21JU0lpSWlJaUlpSWlpajBzeWlFaUlpSWlla2hYUjk1QmsvMGlnT0JZbUJlc1h4T2NpSWdvUEMva2ZBMEdSVElNOGlSOE11OWJvdU1RRVJFUkVSRVJFUkhGRkxub0FFUkVSRVJFMGN6bG44U3JIWDhiT3Q2VjluR2txcTBDRXhFUmhVOHJpOFAvVS9BUFNGSmxRaXVMRXgySGlJaUlpSWlJaUlnb3ByQW9oNGlJaUlqb0liemQvVSt3ZTRjQkFFWmxHaDQxLzU3Z1JCUnJyb3o4Qm4yT1pveTZlL0hSbkw4UkhZZGlrRVZiS2pvQ0VSRVJFUkVSRVJGUlRHSlJEaEVSRVJIUkl2VTZHbkdpLzhlaDQyZXl2Z2lGVkMwd0VjV2FRQ0NBSDdWOE1YVDhmUFpYK0ROR1JFUkVSRVJFUkVSRUZDV2tvZ01RRVJFUkVVV3JuN1orR1FINEFRREY4ZHRRWVh4RWNDS0tOUktKQkVhbEtYUTg1dTRUbUlhSWlJaUlpSWlJaUlpSUZvSkZPVVJFUkVSRWkzQis2RlYwVHRVQkFHUVNCWjdQL2t2QmlTaFdzU2lIaUlpSWlJaUlpSWlJS0RxeEtJZUlpSWlJYUlFY1BodGU2L3hHNkhpLytiOVBLNXdnV2tvSjkveHNqYnI3QlNhaDFhYlpmaG5mdWYweHVQME8wVkdJaUlpSWlJaUlpSWlpRW90eWlJaUlpSWdXNlBYT2I4UHBzd01BRWxXWmVNVDBPNElUVVN3ekt0TkRsOWtwaDFiS29kN3Y0aC9yUDRXMmlXdDRwZU52Uk1jaElpSWlJaUlpSWlLS1NpektJU0lpSWlKYWdNNnBXcHdiK21YbytBWHIvNEpNSWhlWWlHTGR2WjF5eGp6c2xFTXJJMDJkRzdwOFllaFhxQjA3SmpBTkVSRVJFUkVSRVJGUmRHSlJEaEVSRVJIUkFpU3BNckVsNVNPUVFJcTFpWThpMzdCUmRDU0tjZmVPUm1PbkhGb3BsUW43c0NIcFE2SGovMno5RW15ZVFZR0ppSWlJaUlpSWlJaUlvZytMY29pSWlJaUlGa0FyaThkejJWL0duNVg5SEIreWZFNTBIRm9Gak1xMDBHVVc1ZEJLZWpiN3o1R296QUFBT0h3Mi9MRGw4d2dnSURnVkVSRVJFUkVSRVJGUjlHQlJEaEVSRVJIUklxUnJDaEN2U0JVZGcxYUJCR1Y2NkRLTGNtZ2xLYVVhZkNyL1c2RVJmYzMyeXpqYTl3UEJxWWlJaUlpSWlJaUlpS0lIaTNLSWlJaUlpSWdpbUU2ZUFDbGtBQUNuYndJZXYxTndJbHBOTXJRbGVDTHpqMFBIYjNiOVBYb2RqUUlURVJFUkVSRVJFUkVSUlE4VzVSRDkvK3pkZDNoYzkySG0rM2Y2RElCQkIxRUpFZ1JKc0JleGlaSllWS25pU0xLVHVNWGVsTDE3ay9YZGU3MGJKL0hOYnB4aWUrTjFFbS9KelNiWlpHUEhLWlpqeTdab1NWYWhKQmFSRk1WZVFCSWtBUUpFN3hoZ2VyOS9RQndSSWxnQUFqZ3p3UGZ6UEhoNCtubUhEMUU0NThYdkJ3QUFBS1M1UWtkbGFua3cwbWxnRXN4Rk8wdi9sWmJrM2k5SlNpaXV2Mi82a3FMSnNNR3BBQUFBQUFBQWdQUkhLUWNBQUFBQTBoeFRXTUZvLzJyUk41VnR6WmNrOVlWYXRMdjFUd3hPQkFBQUFBQUFBS1EvU2prQUFBREFiVFQ3VGltYzhCc2RBM05jdnIwc3RVd3BCMGJJdGhibzg0cytMT0ljN3Z1aHpudjJHWmdJQUFBQUFBQUFTSCtVY2dBQUFJQmJDTVpIOUxkWC9wMitmdlpwSGVsN1VVa2xqWTZFT2VyR1VzNFFwUndZWkdudS9kcFo5c3VwOWU4MS81NThzVUVERXdFQUFBQUFBQURwelpSTUpubXlBQUFBQUl6akJ5MS9wQ1A5UDVJa0ZUcXE5THVyZmlxTHlXcHdLc3hGcmY1enV1WS9weHhyZ2FxeWxxdkV1ZERvU0ppakVzbVkvdHZGejZvajBDQkpxc3ZkcWw5ZityOE1UZ1VBQUFBQUFBQ2tKNTRvQUFBQUFPTm9DNXhQRlhJazZkTUwvNUJDRGd4VG5iMWExZG1yalk0QnlHeXk2cGRydjZVL1BmL3ppaVpDa2t3S3hYMXlXbktNamdZQUFBQUFBQUNrSFo0cUFBQUFBQitSVUZ6ZmIvNzkxUHE2d2wxYTdONXNZQ0lBU0IvRmp2bjY5TUt2eWlTVDFoWHVNam9PQUFBQUFBQUFrTFlvNVFBQUFBQWZjYkQzKytvS1hwRWtPY3haK3ZqOEx4dWNDQURTeS9yQ0o0Mk9BQUFBQUFBQUFLUTlzOUVCQUFBQWdIVGlqZmJydGZiL0w3WCtaT1gvSmJldDJNQkVBQUFBQUFBQUFBQWdFMUhLQVFBQUFHN3dVdHVmS3B3SVNKTEtYVXUwcmZTekJpY0NBQUFBQUFBQUFBQ1ppRklPQUFBQThJRkc3MUdkR253dHRmN3BtcS9LTEl1QmlRQUFBQUFBQUFBQVFLYWlsQU1BQUFCSWlpZGorbjdMSDZiV3R4Ui9YUE96VmhxWUNMaVpOemFncnVBVmVTSTlSa2NCeGhXSysvU3pqajgzT2dZQUFBQUFBQUNRRnF4R0J3QUFBQURTd2Q3dTcyZ3czQzVKY2xyY2VuYitsd3hPQkl5MXArdHY5RnJIWDBpU0hpMzdOVDFUOWU4TlRnU00xZUk3cmU4Mi9aYUdvNzB5eWF5bkt2K2QwWkVBQUFBQUFBQUFRekZTRGdBQUFPWThUNlJiYjNUK2RXcjkyZm0vS1pjbDE4QkV3TTN5N1dXcDVhRkl0NEZKZ1BGZDlaM1VjTFJYa3ZSVzE5L3Ftditzd1lrQUFBQUFBQUFBWTFIS0FRQUF3SnozZzJ0ZlZUd1psU1ROejFxaCs0dC8zdUJFd00zeTdhV3BaUStsSEtTaGg4dCtWYlh1RFpLa3BKTDZidE9YRklyN0RFNEZBQUFBQUFBQUdJZFNEZ0FBQU9hOEhHdEJhdmxUTlY4MU1BbHdhNHlVZzNSbmtrbWZYL1FucVpIR1BKRWV2WGp0UHh1Y0NnQUFBQUFBQURBT3BSd0FBQURNZVordCtjLzY0dkovMG5QemYxc1ZycVZHeHdIR1ZXaXZUQzBQUjNxVVRDWU5UQU9NTDlkV29zL1dmRDIxZm5Md1ZaMGVldFBBUkFBQUFBQUFBSUJ4S09VQUFBQUFraFprcjlHTzBzOGJIUU80Sll2SnFteHJ2aVFwb2JoR1luMEdKd0xHdHpKL3B6WVhQNWRhLzVmbVAyREtOUUFBQUFBQUFNeEpsSElBQUFBQUlFUGNPSVVWSlFla3MwOVUvMGNWT3Fva1NlR0VYOTl0K2kwbGxUQTRGUUFBQUFBQUFEQ3pLT1VBQUFBQVFJYkl0NVdtbGlubElKM1p6Uzc5U3UyZnlTU1RKT21hLzZ6ZTZ2cGJnMU1CQUFBQUFBQUFNNHRTRGdBQUFBQmtpQnRIeWhtaWxJTTBWNVcxUXJzcXZwQmFmNlBqcjlVZXVHQmdJZ0FBQUFBQUFHQm1VY29CQUFEQW5CTkpCSTJPQUV3SzAxY2gwenhlOFcrMElIdU5KQ21odVA2KzZiZjRHZ3dBQUFBQUFJQTVnMUlPQUFBQTVwUTlYWCtqUHo3M01aMFllTlhvS01DRVVjcEJwakhKckYrdS9UTTV6Tm1TcE1Gd3UzN2MrZzJEVXdFQUFBQUFBQUF6ZzFJT0FBQUE1b3loU0tmMmRQNk5ScUo5K3VmbTMxVzlaNi9Sa1lBSkdUTjlWYmpMd0NUQTNjdTNsK2tYRnZ4ZWF2M1V3R3NhaWZZWm1BZ0FBQUFBQUFDWUdWYWpBd0FBQUFBejVZZlh2cTVZTWlKSm1wKzFRcXZ5SHpZNEVUQXgrZmJTMURJajVTQ1RiQ2g2UnZXZXZlb1B0K3BYYXYrcmNtMGxSa2NDQUFBQUFBQUFwaDJsSEFBQUFNd0o5WjY5YWhnK0tHbDBPcFZQMTN6TjRFVEF4TjA0VW80M05xQjRNaWFMaWYvV0lUTjhhdUVmeW1uSk1Ub0dBQUFBQUFBQU1HTjQ5eFlBQUFDelhqUVIwbzliL3ppMXZtM2VaMVR1V21KZ0ltQnlMQ2FyaWgzVnlyRVZxTlM1U0xGa21GSU9NZ2FGSEFBQUFBQUFBTXcxcG1ReW1UUTZCQUFBQURDZFhtMy83M3E3Kzl1U0pMZTFTUDl4elN0eW1MTU5UZ1VBQUFBQUFBQUFBR1l6czlFQkFBQUFnT25VRzJyUjNwNS9TSzAvWC8wN0ZISUFBQUFBQUFBQUFNQzBvNVFEQUFDQVdlMzdMVjlSSWhtVEpDMTJiOUw2d3FjTVRnUUErS2lMd3dlTmpnQUFBQUFBQUFCTU9VbzVBQUFBbUxWT0RMeXFGdDhaU1pMWlpOV25GdjZSd1lrQUFEY0tKd0w2VHVOLzBOOWUrWUlPOS8zQTZEZ0FBQUFBQUFEQWxLS1VBd0FBZ0ZrcG5QRHJwYlp2cHRZZktmdFZGVG1xREV3RUFQaW92ZDNmMFRuUDI1S2szYTEvcXQ1UWk4R0pBQUFBQUFBQWdLbERLUWNBQUFDejBxdnRmeTUvekNOSnlyZVg2b21LWHpjNEVRRGdveDR2L3o5VjRsd29TWW9tdy9wdTA1ZFNVdzRDQUFBQUFBQUFtWTVTRGdBQUFHYWRydUFWSGV4OUliWCtpd3YrUUZhVDNjQkVBSUR4V0V3Mi9VcnR0MlF4V1NXTmZ2MSt0ZVBQNzNqZVlLUmp1cU1CQUFBQUFBQUE5NHhTRGdBQUFHYWRjMFB2cEpaWDVUK3M1WGtQR1pnR21IcC9kZW5mNkt0bm45Q1hUMnhTSkJFME9nNXdUOHBkUy9SelZiK1pXdC9iL2ZkcThoNi82YmhHN3pIOTV2RTErczNqYS9SQzgrL05aRVFBQUFBQUFBQmdVaWpsQUFBQVlOWjVvdUxYOVg4dis2NHFzNWJwRTlXL2EzUWNZTW9OUmJya2lYUXJtZ3pMRStrMk9nNXd6N2FYZms1MXVWdFQ2Lzl3OVhjVWlJK01PYWJRVVpGYUhneDN6VmcyQUFBQUFBQUFZTElvNVFBQUFHQldxc2xacnkrdCtJSHk3V1ZHUndHbTNJMy9yajJSSGdPVEFGUG5seFo5UXk1THJpVEpHKzNYQzFmLzA1ajloZmJLMVBKUXBITkdzd0VBQUFBQUFBQ1RRU2tIQUFBQUFESk13WmhTRGlQbFlIYklzUmJxc3pWZlQ2MmZIOTZ2by8wdkdaZ0lBQUFBQUFBQXVEZVVjZ0FBQUFBZ3crUlR5c0VzdFRKL3A3YVcvRUpxL2NldDM5QkF1RDIxWHVGYW1scHU5QjZiMFd3QUFBQUFBQURBUkZIS0FRQUFBSUFNYzJNcFo0aFNEbWFaNTZ1L3JCTG5Ra2xTSkJIVTN6ZDlTWWxrVEpMa3NycU5qQVlBQUFBQUFBQk1DS1VjQUFBQUFNZ3crZmJTMURJajVXQzJzWmtjK3BYYWI4a3NpeVNwSTNCUmIzVCt0U1RKWmNsTkhUY1k3alFrSHdBQUFBQUFBSEMzS09VQUFBQWdvNFVUZnYyM0M1L1JPYy9iUmtjQlpzeU5JK1VNUjNvTVRBTGN1M09lZDI2YWlxcmN0VVRQVlAwL3FmVTlYWCtqN21DaktyTHFVdHNHSXgwemxoRUFBQUFBQUFDWURFbzVBQUFBeUdpdnR2KzUyZ0xuOVozRy82Qi9hZmtEbytNQU0rTEdrWEw2dyswR0pnSHUzVXV0MzlSZlh2clgrdHJaSjNWc1lIZHErODZ5WDFHdGU0TnNacWQrY2NIdnE4eTEyTUNVQUFBQUFBQUF3TVJaalE0QUFBQUFURlpYOElvTzlyNlFXbDlUOExpQmFZQ1o0N0xreW1weUtKWU1LNVlNS3hUM3lXbkpNVG9XTUdGSCszZHJLTklsU1JxS2RPcUY1cS9vOVk2LzB1Ymk1N1M5OUpmMFN6WC9SYkZrV01XT2FrbFNaZGF5MUxtZGdVdUdaQVlBQUFBQUFBRHVGaVBsQUFBQUlDTWxsZFQzbTcrU1dsK1YvN0NXNXoxa1lDSmdaaFU2S2xMTG5raTNnVW1BeVZ1Y3UxSGI1LzNTbUZMWlVLUlRiM1QrbGI1MjlpbnQ2L211ekNaTGFwL0w0azR0QitNak01b1ZBQUFBQUFBQW1DaEtPUUFBQU1oSTcvVzlxTGJBQlVtU3plVFFKNnAvMStCRXdNeTZjUW9yU2puSVZJWDJTajFmL1dWOVpjM3JlcUxpTjFSZ0wwL3RDOFc5T3REelQvcjYyYWYwUXZOWE5CanBHSE51TU9hYjZiZ0FBQUFBQUFEQWhEQjlGUUFBQURLT1B6YWtWOXIvZTJyOWlZcmZVTDY5ek1CRXdNeTc4ZCs4SjlwallCTGczcmtzdVhxeTRndDZzdUlMT3RxL1cyOTAvbVZxV2l0Sk9qYXdXOGNHZHF2V3ZURzFyVFBJOUZVQUFBQUFBQUJJYjVSeUFBQUFrSEYrMnZaZkZZcDdKVWtsem9YYVdmYkxCaWNDWnQ2WVVnNGo1V0FXMlZ6OG5EWVhQNmRHN3pHOTBmbVhhdktlU08xcjhoNDNNQmtBQUFBQUFBQXdNWlJ5QUFBQWtGRmFmS2QxYkdCM2F2MHpDNzhxaTRrZmF6SDNGRkRLd1N5MzJMMUppK3UrbzBidk1SM3IzNjFqQXo4ZHM3OHFlNWtHSXgwcXRGY2FsQkFBQUFBQUFBQzRQVk15bVV3YUhRSUFBQUM0R3duRjljMzZqNnN2MUNKSnVxL3dHWDF1MFRjTVRnVVl3eGNiMUVpMFQ5bldBdVhaNWhrZEI1aDJnNUVPdmRIeFZ6cnJlVXRQVjN4UjIwby9NNlhYajBTakNvVWlDb1hEb3graGlJTGhzTUxoaUlLaGtFTGhpQ0tScUdMeHVPTHh1QktKaE9MeGhPS0owWTlFUEo1YWx5U0x4U3lMMlN5enhTS0xlWFRaWWpITGJMYklZakhMYXJISWJyZko1WFRJNlhUSWFiZVAvdWx3eU9rWVhYWTVITExaS0o0Q0FBQUFBQUJrS2tvNUFBQUF5Qmo3dXIrcm43Wi9TNUxrTUdmcDk5YThwbXhyZ2NHcEFBQXpLUmdma2N1U08rSHpFb21FUnJ4K2pmajhHdkg2eHZ6cDlma1ZpOFduSWUyOXMxb3R5czNKVWE0N1c3azUyY3AxWDEvT2tUc25XMmF6eWVpSUFBQUFBQUFBdUFWKzNRb0FBQUFad1J2dDEyc2RmNUZhZjZicWl4UnlBR0FPdXB0Q1RpQVlVbmZmZ0hyN0J0UTNNQ1RQaUZlQllHZ0cwazI5V0N5dVFjK3dCajNENCs3UHpuSXBQOWV0a3VJQ2xSWVhxYXlrU0U2blk0WlRBZ0FBQUFBQVlEeVVjZ0FBQUpBUmZ0VDZEVVdUWVVsU3VXdUpIcHozYVlNVEFRRFNRU0tSVU4rZ1I3MTlBNk5GblA0QitmeEJvMlBOR0g4Z0tIOGdxSTd1M3RRMmQwNldTb3VMVkZveStsRlVrTStJT2dBQUFBQUFBQWFnbEFNQUFJQzAxeEc0cUxORGUxTHJuMXI0UnpLSmg0c0FNRmQxOWZhcnZiTkg3VjA5NnUwZk5EcE8ydkg2QXZMNkFtcHNhVXR0SzV0WHBLcnlVbFdWbDZxMHBNakFkQUFBQUFBQUFIT0hLWmxNSm8wT0FRQUFBTnpKbFpFaitwZHJYMVZkN3YzNnhRVy9iM1FjQU1BTUd2YjZVaVdjanU1ZVJhTXhveU5sTkx2TnBzcnllWnBmVWFicXlqSmxaN21NamdRQUFBQUFBREFyVWNvQkFBQkFSZ2tuL0hLWXM0Mk9BUUNZUnRGb1RPMWRveVdjdHM0ZWVYMStveVBOYW5udUhGVlZsR3ArUlprcXkrYkphclVZSFFrQUFBQUFBR0JXb0pRREFBQUFBQm5LRStsUmkvK00vTkZCRlRzWHFDNTNxOUdSZ0VtTHh4TnFhZXZRbGVaV3RYVjBLOEhiRllZd204MWFVRld1cFlzV3FMcXlUR2F6MmVoSUFBQUFBQUFBR1l0U0RnQUFBQUJrcU9NREwrdDd6ZjlKa3JTKzhDbDlmdEUzRFU0RVRFd3lLWFgyOU9ySzFXdTYydHJCdEZScHhtNjNxWFpCbFpZc1dxRHllY1ZHeHdFQUFBQUFBTWc0VnFNREFBQUFBQUFtSjk5ZWxscjJSTG9OVEFKTWpNOGZVSDFEb3k1ZnZhWmdLR3gwSE54Q0pCTFZ4U3ZOdW5pbFdkbFpMaTFkdEVDcmxpMVdsc3RwZERRQUFBQUFBSUNNUUNrSEFBQUFBRElVcFJ4a212YXVYdFUzWE5HMTlpNmpvMkNDL0lHZ1R0VTM2UFQ1QnRYTXI5VHE1VXRVeHVnNUFBQUFBQUFBdDBVcEJ3QUFBRFB1ZjE3NlZUVjVUMGlTdmxEM2QxcnMzalJtLzlIK2w1UnJMOUd5M0FlTmlBZGtqQUo3ZVdwNU9OS3JaRElwazhsa1lDTGdackY0WEplYnJxbStvVkZEd3lOR3g4RTlTaWFscTYwZHV0cmFvYUtDUEsxZXZrU0xhNnBsTVp1TmpnWUFBQUFBQUpCMktPVUFBQUFncll4RSsvVGoxbThva2docWVkNUQrdHlpL3lLWEpkZm9XRUJhc3Bpc3lyWVd5QjhiVWtKeGpjUjZsV2NyTlRvV0lFbnkrWU02MTNCRkRZM05pa1NpUnNmQk5CZ1lHdGErdzhkMTVNUlpMVis2U0t2cW1Ob0tBQUFBQUFEZ1JwUnlBQUFBa0ZaZWF2Mm1Jb21nSk1rVDZaSFQ0alk0RVpEZTh1MWw4c2VHSkkxK3psREtnZEY4L29DT256bXZ5MWV2S1prME9nMW1RaWdjMGFsekRUcFRmMG5MbHRSb3c1b1ZsSE1BQUFBQUFBQkVLUWNBQUFCcHBORjdWS2VIM2t5dGYycmhIOGtrcHVJQmJxZkFYcWFPd0VWSjBsQ2tXd3V5MXhpY0NITlZNQlRXaVRNWGRMSHhxaElKMmpoelVTS1oxSVhMVjNXcHNVVXJseTNXK2xYTDVIVFlqWTRGQUFBQUFBQmdHRW81QUFBQVNBdnhaRXpmYi9uRDFQcVc0bytyT251VmdZbUF6SkJ2TDBzdGU4SmRCaWJCWEJXT1JIVHlYSVBPWDJwVVBKNHdPZzdTUUR5UjBOa0xsM1hoY3BQV0xGK3F0U3ZyWkxmeEZoUUFBQUFBQUpoN2VFY0VBQUFBYVdGdjkzYzBHRzZYSkRrdGJqMDcvMHNHSndJeVE1Nzl3K21xUEpGdUE1TmdManArNW9MT1hMaWtXQ3h1ZEJTa29WZ3NycFBuTHFxKzRZcldyMTZ1ZFN2cmpJNEVBQUFBQUFBd295amxBQUFBd0hDZVNMZmU2UHpyMVBySHFyNG9seVYzekRGSCszZHJkY0hETjIwSDVycUNHMG81UTVSeU1FTzZlL3UxOTlBeGpmajhSa2RCQm9oRVkzci81RGxkYW16UnpnYzJxclNreU9oSUFBQUFBQUFBTTRKU0RnQUFBQXozNDladktKNk1TcExLWFV1MHRlUVhVL3NhdmNmMFJ1ZGZxY2w3WEUzZVovV1ptcThiRlJOSVMyT21yNG93ZlJXbVZ5UVMxYUZqcDNYNTZqV2pveUFEZVVhOGV1bjF2VnF4ZEpHMjNMZGFkcHZONkVnQUFBQUFBQURUaWxJT0FBQUFESFhOZjA3MW5yMnA5VTh0L0NPWlpOSmdwRU12Tkg5RlRkN2pxWDNIQm42cVhaWC9Wb1gyU2lPaUFtbnB4bElPSStWZ09sMXFhdEdSRTJjVkNrZU1qb0lNZCtIeVZiVzBkZXJCVGV1MGFFR1YwWEVBQUFBQUFBQ21EYVVjQUFBQUdHcGY5M2RUeS9lWC9JSktuTlY2b2Zrck9qYXdlOHh4VGt1T3RwZCtUaTZMZTZZakFta3R6L2JoOUZXKzJLRGl5WmdzSnY2cmg2a1RpVWIxenNHanV0Yk9TRXlZT29GZ1NIc09ITkhpaGZPMUErb1pMUUFBSUFCSlJFRlVZK3RHV2EwV295TUJBQUFBQUFCTU9kNnBCUUFBZ0tGOHNVR1paSkxEa3Ewc1M2NitkdllwaGVMZU1jZHNLbnFXRVhLQVc3Q1lySEpiaStTTkRVaVNQSkZ1RlRrWWVRSlRZMmg0UksrOWZWQmVmOERvS0ppbEdsdmExRC9vMFZPUFBxVGNuR3lqNHdBQUFBQUFBRXdwU2prQUFBQ1ljY0hZMk5KTk1pa2xrbkc5MC8zdE1kdHIzUnYwL1B3dnF6SnIyVXpHQXpMTytxS25aREhaVk9wY3BCeGJnZEZ4TUV0Y3ZkYXVkdzRkVlR5ZU1Eb0taam5QaUZjdnZyeEhqMjIvWDlXVlpYYytBUUFBQUFBQUlFT1lrc2xrMHVnUUFBQUFtRnQrOC9pYTFISlNTWmxrR3JPL3dyVlV6MWQvV1l2ZG0yWTZHZ0RNZWJGWVhHKzllNFRwcW1DSXhRdm42OUZ0VzR5T0FRQUFBQUFBTUNVWUtRY0FBQUNHdXJHUVUyQXYxNjZLTDJoejhYTUdKZ0tBdVNzWUN1dlZ0dzVvWUdqWTZDaVlveHBiMmpUaTgrdnBSN2ZKWWJjWkhRY0FBQUFBQU9DZU1GSU9BQUFBWnR5TkkrVklrdE9TbysybG45T08wcy9KWmNrMUtCVUF6RzArZjBBL2ZYTy92RDYvMFZFQTVlZTU5ZXdUTytWeU9veU9BZ0FBQUFBQU1HbVVjZ0FBQUdhNVNDU3FZRGlzVURpaVVDaXMwQWZMNFhCRWdXQklvWEJZa1doVXNWaGNpVVJDOFVSQzhYaGlkRG4rd2JiNDZIWkpzbGpNc3BndE1sdk1zcGpOSDZ5YlpUWmJaTEdZWmJWWTVIRFk1WFRZNVhRNjVIUTRScGNkRHJtdXJ6dnQ4aVo2OVBXelQybFQwYk42dnZwM0tPTUFnSUZHZkg3dGZuMnZBc0dRMFZHQUZIZE90cDdidFZQWldTNmpvd0FBQUFBQUFFd0twUndBQUlBTUY0OG5OT0x6YWNUcjE0alhweEdmWHlOZXY3eSswZVY0UEdGMHhISFpiRmJsWkR1Vm41dW4zSnhzNWJwemxKdVRMYmM3Vys2Y2JKbE5wanRmQkFCd3o0Wkh2SHJwOVgwS2hjTkdSd0Z1a3BPZHBXZWYyQ0YzVHJiUlVRQUFBQUFBQUNhTVVnNEFBRUFHOGZrRDZ1a2ZWRS9mZ1BvR2hqUTg0bFV3TkRzZm91WmtaeWsvTjBmemlvczByN2hRWmZPSzVMRGJqWTRGQUxQS2tHZEV1OS9ZcDNBa1luUVU0SmF5WEU0OXQydW5jdDA1UmtjQkFBQUFBQUNZRUVvNUFBQUFhU3FlU0tpdmZ6QlZ3dW5wRzVqejA0cmt1WE5VV2xLa2VTV0ZLaXNwVW1GK25reU1xQU9rREVVNjVZc05hWDdXU3FPaklBTU1ESG4wMHpmMkt4S05HaDBGdUNPWDA2Rm5uOWlwL0R5MzBWRUFBQUFBQUFEdUdxVWNBQUNBTk5MUjNhdU9ybDYxZC9Xb2IyREk2RGhwejJJeGExNXhvZWFYbDZtcW9sUWxSUVZHUndJTTg0MzZaOVVYYXBFa2ZYblZTeXAxTGpJNEVkS1oxK2ZYaTYrK3BVaUVRZzR5UjViTHFVODgvYWl5czF4R1J3RUFBQUFBQUxnclZxTURBQUFBekdXZVlhL2F1bnJVM3RtdHpwNCt4V0p4b3lObGxIZzhvYTZlZm5YMTlPdm82WG81N0haVmxjOVRWVVdacWl2TGxPVnlHaDBSbURINTlySlVLY2NUNmFhVWcxdUtSS0o2NWExM0tlUWc0d1NDSWIzMnprRTkvK1Fqc2xvdFJzY0JBQUFBQUFDNEkwbzVBQUFBTXlnU2lhWktPTzFkUGZMNWcwWkhtbFhDa1lpYXJyV3I2VnE3SktrZ3o2MnFpakpWbFplcW9xeEVWZ3NQOERCNzVkdEtVOHVlU0xlQlNaRE9rc21rWHQ5N1NDTmVuOUZSZ0VrWkdCcldXKzhlMGE2ZER6Q0ZKUUFBQUFBQVNIdVVjZ0FBQUtaWkxCYlgxZFoyWFdsdVZVZFhqNWc4ZE9ZTURYczFOT3pWdVl0WFpMR1l0WEIrcFpZdXFsWlZSWm5NUE1qRExKTnZMMHN0ZXlJOUJpWkJPanQ4L0l5NmV2dU5qZ0hjazJ2dFhUcCs1b0kyclZ0cGRCUUFBQUFBQUlEYm9wUURBQUF3RFpMSnBObzZlM1NsK1pwYTJqcVpsaW9OeE9NSk5iVzBxYW1sVFU2SFhiVUw1MnZwb2dXYVYxeG9kRFJnU2hUWUdTa0h0OWZRMktMNmhrYWpZd0JUNHVTNWl5b3N5RlB0Z2lxam93QUFBQUFBQU53U3BSd0FBSUFwTk96MTZmeWxKbDF1dXFad0pHSjBITnhDS0J6UitVdE5PbitwU2U3c0xDMnRYYWlWZGJWeU9SMUdSd01tYmV4SU9aUnlNTmFJejY5MzN6OXBkQXhnU3UwOWRGU2x4WVhLeWM0eU9nb0FBQUFBQU1DNEtPVUFBQUJNZ2RhT0xwMXJhRlI3SjFQR1pCcXZQNkFUWnkvbzFMbUxXclJ3dnRhdFhLcWlnbnlqWXdFVGRtTXBaNGhTRGo1aTMrSGpTaVFTUnNjQXBsUThudENoWTZlMWErY0RSa2NCQUFBQUFBQVlGNlVjQUFDQVNZcEdZMnBvYk5iNVMwMGE5dnFNam9ON2xFZ20xZGpjcXNibVZzMHJMdFRxWlV1MGFFR1Z6R2FUMGRHQXU1Si93L1JWZytGT0E1TWczVnhwYmxWWFQ1L1JNWUJwMGRMV3FkYU9ibFZYbHQzNVlBQUFBQUFBZ0JsbVNpYVRTYU5EQUFBQVpKSVJuMS9uTGw3UnBjWVdSV014bytOZ0dtVzVuRnF4dEZZcjYycmxkTmlOamdQYzBlK2MyS1JZTWl4Sit1UDFoK1MwdUExT0JLT0ZJeEc5OEpQWG1WSVJzMXAybGt1ZmZ1NUpXYTBXbzZNQUFBQUFBQUNNd1VnNUFBQUFkeWtRRE9uOWsrZDArZW8xbzZOZ2hnU0NJUjAvYzE2bnpsM1VtaFZMdFg3Vk10bHMvQWlOOUZYa3FGUlA2S3FrMFNtc3lsMlVjdWE2bzZmcUtlUmcxdk1IZ2pweDlvSzIzTGZhNkNnQUFBQUFBQUJqbUkwT0FBQUFrTzVpc2JpT25xclg5Mzd5TXdvNWMxUThrZENwK2daOTd5Yy8wL25MVFdLd1NhU3JmUHVIMDdkNElqMEdKa0U2OFBrRHVuRDVxdEV4Z0JseDl1SVZoY0lVMEFBQUFBQUFRSHJoMTN3QkFBQnVJWmxNNnVLVlpoMDdjMTZoVU5qb09FZ0RvWEJFQjk4L3BmcUxqYnAvd3hvdHFDbzNPaEl3eHRoU1RyZUJTWkFPemw2OFluUUVZTVlrRWdtZHY5U29EV3RXR0IwRkFBQUFBQUFnaFZJT0FBREFPTm83ZTNUbzJHbDVScnhHUjBFYThveDQ5ZnJlUXlvdkxkYURtOWFycUNEUDZFaUFKQ25mWHBwYXBwUXp0MFZqTVRWY2FUWTZCakNqemw5cTB2cFZ5MlEyTXpBMEFBQUFBQUJJRDd4TEFRQUFjSU5nS0t3OUI0N28xYmZmcFpDRE8rcnE2ZGVQWHQyakl5Zk9LaGFQR3gwSFlQb3FwRFEwdGlnYWl4a2RBM2VwdEtUSTZBaXpRakFVVm1Oem05RXhBQUFBQUFBQVVoZ3BCd0FBNEFNTmpTMTY3OFFaUlNKUm82TWdneVNUMHBrTGw5VjByVjA3SDlpb3lySjVSa2ZDSEpadkw1UERuSzBjVzRHeXJMbEd4NEZCa3Nta3ptWHcxRlhaV1M1bHVaeVNwR0d2YjhhK0x6dnNOcTJzV3l4SmF1dnNWdC9BMExUZk15YzdTNDl0MjZMU2tpTHRPWEJFVjYrMTMvTTE4OXc1ZXZyUmJaS2tINzc4NW0xTG8rdFhMZE9TbW1wMTlmYnIzZmRQcHJadlhMdENpNnFyMU5iVm8vZU9uN25uVERQcDdNVXJXbHE3d09nWUFBQUFBQUFBa2lqbEFBQUFhTVRyMDk3RHg5WGQyMjkwRkdRd256K2dWL1ljVUYzdEFtM2R1RTRPdTgzb1NKaUQ2bkszNmh2M3ZXZDBEQmlzcmJOYlhwL2Y2QmlUWXJOYTlmeVRqeWduMnlWSit0NVBYcHV4VWs2dU8wZWIxcTJVSlBrRGdSa3A1VVNqVWJtY293V2tSeDdjTEsvUGY4LzNOVnZNeW5Wbmo2NllibjlzZHBaTEJmbTU4Z1dDNDI0ZnlzQlJBd2VHUE9ycTdWZjV2R0tqb3dBQUFBQUFBREI5RlFBQW1MdVN5YVJPMVRmb0J5Ky9TU0VIVStaUzB6VjlmL2ZyYW1waCtnd0F4bWhwNnpJNndxUnQyYkE2VmNpUnBNMGZsR1JtZ3N2cFNDMkh3cEVadVdjNEV0WHJldzhwRm92TFlqSHI4ZTFiWmJkUjZyeFhMVzJkUmtjQUFBQUFBQUNRUkNrSEFBRE1VZjVBVUQ5NTdSMGRQVld2ZUR4aGRCek1NcUZRV0crOSs3N2UzUCtlb3JHWTBYRUF6REdkM2IxR1I1aVVtdXBLclZ4YUswa0tSMFpMTVl0cnFyVm9RZFdNM0g5TUtTY1VucEY3U3RMUThJZ09IajBsU1RLYlRSK09jb05KeTlUUEFRQUFBQUFBTVBzd2ZSVUFBSmh6MnJ0NjlOYUJJd3JQMEhRWW1MdWFXenMwTURTc0p4OStRQVY1dVViSEFUQUhCRU1oRFh0OVJzZVlzUHc4dDNZK3NFbVNGQXlGOWFOWDM5TEhIdCt1L0Z5M2RtN2RxTUdoWVhtbWVTb2xwK1BEVW83WEg1ajBkUngydTU3YnRYUEM1eVdUbzZQNFBmTGc1cnMrNTdXOUIrWDFUVDdyYk5VLzZGRTBHcFBOeHR0ZUFBQUFBQURBV0x3N0FRQUE1b3hrVWpwKzVyeE9ucnRvZEJUTUlTTmVuMzcwNmx2YXNYV2psdFJVR3gwSHdDelgxdGxqZElRSmN6a2RldnFSYmJMYnJFb21wWGNPSFpVL0VOUTdCNC9xK1NjZmxzMW0xWk9QUEtpWFh0ODdyU1BZNUxwekpFbnhlRUtCWUdqUzF6R2JUU3JJbjF3Uk15YzdhMExIVzh3V1NWSkpVWUd5czF3M1hXTkJWWVhpOGJnU2lhUTZ1M3RWWGxvOG9mdGxPUjJhWDFGNjAvWllQSzZ1bnZTZStyT2p1MWNMNTFjWUhRTUFBQUFBQU14eGxISUFBTUNjRUF5RnRXZi9lK3JxVGU4SFNKaWQ0dkdFM2psNFZGMDlmWHB3ODNwWnpNd2lDMkI2Wk5xMFBVNkhYYzg4dGwzdW5ORnl5TEhUOVdyL29GalVOekNrdzhmTzZLRXQ2NVhuenRFemoyN1R5Mi91VXlRNlBkTUNGaFhrU2ZwdzZxeXBjT0xzUlEwTmowelo5U1FwejUyalRldFdqdG0yYnRVeUxhcXV2T25ZeDdadGtTVEZZbkg5OEpVMzlmU2oyeVowcjdKNXhlT2U0L01IOU04Ly90bUVyalhUS09VQUFBQUFBSUIwUUNrSEFBRE1lcDRScjE1K2MvODkvZFk3TUJVdVhtbFczOENRUHZiNERqbnNOcVBqQUppRkJvYUdqWTV3MTF4T2h6NzIrSFlWNW8rV1lSb2FtM1dxdm1ITU1lY3ZOeWsvejYxVnl4YXJ1REJmeis1NldLKytkVURCYVJneDUzcU9MSmRUN3B5c0taa1dxck83VjUwOWZlUHVNNXZOK29WbkhsTjdkNi9PTnpUZTliUmo4NG9MYnlybERIbUcxZVd3UzVLc1ZxdEtpZ29rU2QyOS9Vb21rNHJGNDBvbVI4czVIODFnTnB0dWVhOWtNcWw0UEhIVDltaHNlb3BSVTJuUWt6bWZDd0FBQUFBQVlQYWlsQU1BQUdhMUljK0lkcit4YjBwLzZ4MjRGLzJESHUxK2ZhOSs3b2tkY2prZFJzZkJMTlFWdktLM3UvNU8zY0ZHbGJwcTlmbEYzelE2RW1iUWRKUlZwa04rbmx0UFA3SXROVUpPYzJ1SERodzVNZTZ4aDQ2ZGx0TmgxK0thYWhVVjVPbmpUejJxTi9ZZG10SUNVbTVPdG15MkQ5OGlxYTRzMS9sTFRWTjIvZkVzWDFLamd2eGNGZVRucW45ZzZLNUxPZU01ZnVaQ2Fya2dQMWVmL0xrbkpFbXZ2djN1bUNMTzM3M3drekhuUGJSNXZWYlcxZDd5dXMxdG5kcXovNzFKNXpKU01KZ1pud3NBQUFBQUFHQjJZOXg4QUFBd2F3ME1lZlRTNjNzcDVDRHREQTJQYVBjYmV4bTlDZE1pRUJ2UnljR2ZxVE40V2YyaGEwYkh3UXhLSkJJS1pzRFhsZXJLY24zOHlVZFNoWnltbGpidE9YQkV5ZVN0ejNubjBGRmRhbXFSSkxsenN2VDhVNDlvK1pLYUtjdFVPcS9vSXhuTEpuMnRlQ0toanU1ZWRYVDMzdkpuRUxQWnJQV3Jsa21TaG9hOXV0Sjg5NStya1dnMGRmMU1HTEhHS0h5UEJRQUFBQUFBNllDUmNnQUF3S3pVTnpDa2wvZnNWelRLd3lxa3ArRVJuMTU2ZmErZTI3VlQyVmt1bytOZ0ZpbXdsNmFXUFpFZUE1TmdwZ1ZEWVNWdTEyd3htTmxrMHFiMXE3UnVaVjFxVzMxRG93NGRPejNtdUN5WFV4YXpXZkZFSWxXc1NDYWxmWWVQS3hBTWFmMnFaYkphTE5wKy93YlZMcHl2ZDQrY3ZLZFJaaVJwWVZYRm1QWEs4bExaN1RaRkl0RUpYeXNTaWVxVlBRZHVlOHp5SlRXcHIvM0hUdGZmdHBEMFVaNWg3eDJ2RHlrY2lTaVpUTXBrdXZYMFhBQUFBQUFBQU5PTmtYSUFBTUNzMDlNM29KKytzWTlDRHRLZTErZlhTNi92bGRmbk56b0tacEU4KzRjamZIaGpBNG9uK1ZvNFY0VEM2VHN5WEZGQm5qN3h6R09wUWs0aW1kVGhZNmR2S3VSSTB0T1BidE5uUC9HMGZ1NkpIVGZ0TzNxcVhtOGZQSnFha3FteWJKNCsrZXd1UGJSNXZiSmN6a2xsTTV0TXFxb1kvYnpwNk82Vnp4K1F4V3pXa29YVms3cmVIZTkzd3lnNS9ZTWVOYmQyVE10OWJsU1FsenZ0OTBoSG1US2RHd0FBQUFBQW1MMFlLUWNBQU13cVE4TWpldVd0QTRyRjQwWkhBZTZLengvUUszc082QlBQUENhSDNXWjBITXdDRnBOVmJsdXh2TkYrU2RKd3BGdUZqaXFEVTJFbWhNTHBWMEN3V2EzYXNIYUZWaTliSXJONWRNU1NRRENrUFFlT3FMdTNmMUxYYkd4dVZmL0FrQjdidmtWRkJma3ltMDFhV1ZlcjVVdHExTmpTcHYzdkhWY2ljZmREejVTWGxzaHVHMzE3cEtXdFV6blpXVnE3WXFucUZpL1UrY3RORThxV25lVzY0K2huMVpWbHFXT2FXenMwcjdod1F2ZjRLSDhnS0g4Z09PNitpdElTclZ0WnA3eGN0MTU0NlRVVkYrYVAyWCtuSXBQVFlWZlpSNmIya3FUK0FVOUcvS3dWQ0lZbVhkWUNBQUFBQUFDWUNwUnlBQURBckJHTnh2VDZPNGRTdnowUFpJb1JuMTk3OXIrblp4N2J4alFibUJJRjlySlVLV2NvMGtNcEI0YjUrTk9QakJtbHBhV3RVL3ZmTzM3UG8vcDRScno2OGF0dmE5MnFaYnB2elhKWnpHYVpQL2lZU0NGSGtwWXRxUm1UeitWMGFPMktwU29wS2xCSlVZSDZCb2J1K2xxcjZoWnIzYXE2T3gvNGdVM3JWbXJUdXBVVHl2dFJwK3N2NmYxVDU4YmQ5OVFqRDBtU0VvbWtDdkp5OWR5dWh5ZDA3WXJTa25IUCtjSExiMnJJTXpMeHNETXNtY2JUdVFFQUFBQUFnTG1CNmFzQUFNQ3NrRXdtOWRhN1J6VENORURJVUIzZHZUcDI1cnpSTVRCTDVOOHdoWlVuMG0xZ0Vzd2twOE51ZElTYm5EbC9TWklVamtTMDcvQnh2Ykh2OEpSTnM1VklKblh5M0VYOThLZHZxcVd0VTdGWVhFZE9uSjNRTmJLelhGcTBZTFMwMXRuVEo1OC9vTDZCb1ZUaFpNT2FGUk82WGp3UlZ5eDI2NDhiM2U2NDZ4L3hlT0xENCtPM09DYng0WFdySzh1MWZjdDlZKzdUM05xaEYxOTVjMEt2WTdad09SMUdSd0FBQUFBQUFITWNJK1VBQUlCWjRlUzVpMnJ0NE1Fek10dXBjdzBxTFM3U2dxcHlvNk1ndzQwcDVVUjdERXlDbWVTd3AxOHA1MUxUTmJtY1RqVTB0U2dVbXA3cHRZYTlQcjJ4NzdDeVhFNEZncUVKbmJ1cWJySE1INHhRZHVIeTFkVDIra3VOMnJibFBpMm9LbGRSUVo0R2hvYnY2bnJIejF6UThUTVh4dDFYWEppdlR6ejlxRXdtazg2Y3Y2UWpKOGNmM2VaRzkyOVlvN1VybGlvV2orc2ZmL2lLSXRIb3VNY3RxYW5XZmF1WEt6L1BQV2I3VDE1N1I3MzlnNm4xLy9XUEw0N1ovOURtOVZwWlYzdkwrMTl0N2RDZS9lL2RNV2U2Y2pGMUZRQUFBQUFBTUJnajVRQUFnSXpYM3RWenl3ZGdRS1o1NjkwakdocE8veWxCa040SzdCOFd1eGdwWis2d3AyRXBSNUpPbjc4MGJZV2NHMDIwa09OMDJMVmk2U0pKVWpBVVZuTnJlMnJmNWF2WFVnV1kremVzdmVkc0pwTzBZK3RHbVV3bStRTkJIVDk3NTU5YmJEYXJsbjh3dFZaVFM5c3RDem1TdEhyNWtsUWg1OFlDMGFEbjdzcEVzNUhOYXBYRnpOdGVBQUFBQUFEQVdMdzdBUUFBTWxvd0ZOYWUvVWVNamdGTW1WZ3N6cjlwM0xOOGUybHFtVkxPM0dHM1dkTnlDcXQwdFhYRFd0bnROa25TcVhNWGxVZ2tVL3Rpc2JqT1hyZ3NTYW9xbjZjbE5kWDNkSzgxeTVlcXVEQmZrblQ0Mk9tYnBySWF6NWIxcTJXMzJaUklKbFBUZ04yS3p4OVFkKytBWG41enY5NCsrUDQ5WlowdFhDNm1yZ0lBQUFBQUFNYWpsQU1BQURMYTRlT25iL3ViNDBBbUdob2UwYW42QnFOaklJT05tYjZLVXM2YzRuSXlYYy9kS0o5WHJLVzFDeVJKL2tCUTUyK1l1dXE2c3hldUtCU09TSkllMkxoMjBvVW5kM2FXTnE1ZEtVbUt4bUtLeEdKM1BLZWlyQ1ExcmRTRlMwMGFHdmJlOXZoRHgwNXI5eHQ3MWRuVE42bU1zeEdmQ3dBQUFBQUFJQjFReWdFQUFCbXJzN3RQamMxdFJzY0Fwc1h4TXhmazh3ZU1qb0VNeGZSVmMxZFJRWjdSRWRLZXpXYlY5cTBiVXV0SFRweFZJcEc0NmJob0xLYmpwODlMa3B4T2h4N2ZzVlVtazJuQzkzTTZIUm9ZOG96ZTIyclZNNDl1MHllZjNhVVZTeGZKYXJIY2RIeCtubHRQN0hoQWtqVHM5ZW5ZNmZvNzNzTWZDRTQ0MTJ6SDV3SUFBQUFBQUVnSFZxTURBQUFBVEVZOEh0ZSt3OGVNamdGTW0wUWlvUU5IVHVqcFI3Y1pIUVVaeUcwdGxsa1dKUlNYUCtaUlBCbVR4Y1IvLythQ3FvcFNOYlpRV0wyZHg3YmRyL3hjdHlTcHRhUDd0bjlmNXk4M2FjbWlhcFdXRkttaXRFUmJONjdWNFdPbkozUy92b0VodmZUNlhwVVdGMnJ0eWpvdG5GK3BnankzdG0yNVQ1dlhyOUxGeTgycXY5UW9meUNvb29KOFBmM29RM0xZYllyRjQzcHozM3VLUk84OHNzNmQ3Tmk2UVlzWDNqd0ZsOWw4KzkvVnFwbGZvWC85bVkrUHUyLy9rUk5xYkc2OTUyelRwYXE4OU00SEFRQUFBQUFBVERQZWxRVUFBQm5wOVBsTDhqS0tDR2E1dHM0ZVhXM3QwS0xxU3FPaklNT1lUQ2JsMlVzMUZPbVVKQTFGT2xYc3VQbUJQR2FmNnNxeU94ODBoMjNkc0NiMWR4UUtSM1RneUlrN25yUHY4SEg5L0RPUHlXcTFhUFd5eFlwRUlqcCs1c0tFNzkzVFA2ZzM5NytuM0p4c3JWMVpwN3JhaFhMWTdWcTNxazVyVmk1VmEzdVhLc3ZueVdhMUtoYVA2L1YzRG1uUU16emgrNHpIWXJISWFyMTVWSjQ3TVpsTXR6elBZcDc0cUVFenhXUWFMYWdCQUFBQUFBQVlqVklPQUFESU9DTSt2MDZlYXpBNkJqQWpEcjUvVWxYbDgyUzMyWXlPZ2d4VFlDOUxsWEk4a1c1S09YT0V5K2xVUVg2dWhqd2pSa2RKT3h2WHJ0Q2FGVXNsU2Nsa1VtOGRPSEpYMHo1NVJyemEvOTV4UGJwdGl5UnB3NW9Wc2xvc09uTHkzS1J5alBqOGV2ZjlrenAyNXJ6V0xGdWlsWFcxc3R0dFdqaS9JblhNaGN0WDFkSGRPNm5yaitmVXVRWmRhbXk1YWZ1cVpZdkgzUGVqdW5yN2RlSVdCYVNoNGZUOU56YXZ1RWcySzI5NUFRQUFBQUFBNC9FT0JRQUF5RGpIVDU5WElwRXdPZ1l3STRLaHNDNWN1cXAxcStxTWpvSU04OG1GZnlCSnlyRVZLc3VTWjNBYXpLVDU1YVdVY201Z01rbmJ0bXpROGlVMXFXMkhqNStaVU9tbHNhVk54WVg1V3J0eTlHdngycFYxS3NqUDA5NURSeFVLUnlZWExKbVVUS09qMFh6VW11Vkx0S0NxWEdjdlhOYWx4aGJGNy9Ibm5xSGhrWEZMTkRWM0dJa3RHQXBQYVRsb3BzeXZZTVFvQUFBQUFBQ1FIaWpsQUFDQWpCSUlodFRZMG1aMERHQkcxVjlxMU5xVlM4ZDljQXZjeWp4bnpaMFB3cXkwYkhHTnpsNjhZblNNdE9CME92VHdBNXZHVE92MS9xbHpxbTlvblBDMWpwdzhKNnZOcXBWTGF5V05UaFgyQ3g5N1hBZVBubEpMVytkZFg2ZWl0RVJMRmkzUTRvWHpVMU5EeGVNSm5ibHdTVDUvVU90WDFjbWRrNjA4ZDQ2MmJibFBtOWF1MUxtR1JwMi8xS1J3WkpJRm9EbG1TYzE4b3lNQUFBQUFBQUJJb3BRREFBQXl6SVhMVjVWTUpvMk9rVlpNSmhOL0o3T2NQeEJVUzF2bkhVYzBBQUJKS3NqUFZkbThZblgzOWhzZHhWQ0xGbFJwMjViNzVIVFlVOXVPbkRpck14Y3VUL3FhQjk4L3BVUThvZFhMbDBpU3NyTmMyclh6QVhYMzltdi9leWZrR2ZIZWRJN2RibE5sMlR4VmxaZXF1ckpjT2RtdU1mdXZ0bmJveUlrejh2b0NrcVNHeG1ZdHFhblcrbFhMbEovbmx0UHAwS1oxSzdWKzFUSTFORGJyN01YTHFXUEhZN1ZZSnYzNlpvUDVGV1hLZGVjWUhRTUFBQUFBQUVBU3BSd0FBSkJCRW9tRUxseHVNanJHcE5UVkxwVFZha21WSzZiUy9SdldxS0swUlBVTmpiclUxSExMNHlyS1N2VHdBNXNrU1MrKzhsYnF0KzFYTEYya1FEQTBvVnhtazBtUDc5Z3FTWHIzL1pNS0JFUDM4QW9tSnN2bGxNVnNWamdhVlNRU3ZlZnJ1WndPT2V4MlJXTXgrUVBCS1VnNFBlb2JHaW5sQUxocnE1Y3RudE9sbk5xRjgvWFl0aTJwOVdnMHByY1B2cTlyN1YzM2ZPM0R4ODlvWUdoWTIrKy9UMmF6V1pKa3MxbFQzMFBjT1ZtcXFhNVNjVUcraWd2emxaK1hxNDhPZEJhTnhuU3BxVVgxRFkwYTl2ckc3RXNtazdwODlab3VYNzJtUlF1cWROL3E1U29xeUpQVmF0R3FaWXUxc3E1V1Y2KzE2NzBUWjFQM1hGSlRyV1F5cVVRaW9ickZDeVZKc1ZoY3NWajhubDl2cHJsZW1BSUFBQUFBQUVnSGxISUFBRURHdUhxdFhjRlEyT2dZazdMbHZ0VnlPUjNxNk82ZDBsS08zV2JWOHNVMXN0bXNLaTdNMTZYYmRKWk1NaWtuTzB1U1pMVmFGSTVJeFlYNWVtanpmVEtacEN0WFczWHc2RWxGb3JFNzN0ZGtNbW5oL0FwSjB2c256OTFVeW5IWWJTckl6NTN3NjRuSEUrb2JHTHJ0TVU4Ky9LQktpZ3AwNXNKbEhUbHhWcEpVVlY2cVFjL3dwTXBCRzlldTFJcWxpOVRXMmFPZnZmM3VoTStmS1owOWZScjBqS2h3RW4rdndIZzZBZzBxZEZUSVplSGYxR3hVVTEycDdDeFhXcGNOcDFOVFM1dHFGMVNwcHJwU1BYMEQybnY0bUlaSGZIYys4UzVkYW1wUjM4Q2dkbXpkcUp6c0xQM3M3WU9LeGthL2Z5YVRTVzFadnlwVjJMa3VGb3VydGJOYnphMGR1dGJXbVRyK2RxNWVhOWZWYSsxYXRLQktHOWV1VUVGZXJrd21rMHBMaXNkTVpiVnkyV0tWRmhlT09iZXRzM3NLWG1sbWNlZGtxNnA4bnRFeEFBQUFBQUFBVWlqbEFBQ0FqTkU4eFNQTXpBYkxsOWJLWnJNcUZvdnI1TG1MdHowMkZ2L3d0K1d2UHlqc0gvVG93SkVUZW5Eek9pMVpWSzJ5ZVVYYWMrRElIWXN4ZDFKZVdxSmRPeCtZOEhuQlVGai84TU9YYjN2TTlkLzZ2LzRhNWxlVTZhbEhIbFFrR3RYQjkwK3BzYVZ0NG9FelJFdGJCNlVjVEpsdk4zNVJ3YmhQbTR1ZjA2NkszNkNjTTh1WVRDYXRyS3ZWMFZQMVJrY3h6TjVEeDlUZTFhTUxsNjlPeS9VSFBTUDZ5V3Z2S0NmYk5hWVU2dk1IZGJHeFdVdHFGcWh2WUZBOWZRUHE3dTFYWjNlZjRvbkVwTzUxdlp5enVLWmFHOWVzMEpHVFo4ZU1nak04N0UyVmNvS2hzTnE3ZW5UNCtKbDdlNEVaYU8yS3BUSjlkRmdpQUFBQUFBQUFBMUhLQVFBQUdhTzlzOGZvQ0duRllqWnJ6UWRUTk5RM05ONXhGS0ViSDk1WmJ2anQvWWJHWnZVTkRPckpoeCtVT3lkYnp6eTJYZC83OGF0M05XTE9uU1FTU1kzNDdqd3lnZFZpVlU2MjY2NnVHWXVQNWpLYlJ4KzZkZmIwNnZMVmE2cXJYYWhIdDIxUlRYV2wzbjMvcEVMaHlKanpOcTlmcFdXTGE5VFMxcWtEUjA1TThKV2toNDd1WHQyM2VyblJNWkNHOXZmOG96b0RsL1dabXEvZDFmR04zbU1haW94TzQzTzAveVh0cXZpTjZZd0hnNnlzcTlYWkM1ZHYrbnFZN2w1OFpjK1VYQ2NhaTAxYkllZEdQdi9Ob3hFZFBuWkdCOTgvTmVYM2FteHVWV056NjAzYjl4NCtwbjN2SFZNeU9iSHJIVHg2U2dlUDNweHovM3NudFArOXpQcGVtWjNsMHJJUHB1NENBQUFBQUFCSUY1UnlBQUJBUmhqMGpDZ1NqUm9kSTYyc3FLdFZsc3VwY0NTcVUrY2I3bmo4OVRLTEpGa3NZNmZVR0JnYTFvOSs5cloyN2RpcXN4ZXZURWtoUjVKOC9vRCtaZmNiZHp5dXNteWVQdmI0OXJ1NjV2VnkwZlZpVVR5ZTBMN0R4OVhiUDZnSE42L1hvZ1ZWYXUvcTFjVXJZeC9FMm0wMnVad09PUnoyQ2I2SzlOSFRPNkJFSW5IVGxDaVkyNzdkK0VYVmUvWktrbXJkRzdXNStMblV2bXYrcytvTFhaTXZOcVQ3Q3A5U3JxMUVrblNnNTU5U3g2ek9mNFJSY21ZcHU4Mm1CemF0MHpzSGp4b2RaYzVKVEhKRW5Ic3gwVUxPYkxOdHkzMnlXQ3hHeHdBQUFBQUFBQmlEVWc0QUFNZ0lIZDI5UmtkSUt4YUxXZXRXMWttU1RwMjdxRWprem9XbGFQVEdVczdORDYxQ29iQjJ2N0ZQa21TMzI1U1RsU1hQOElnU0h6emxzMW8vUE1kaS9uRFphcldNMlJlUFQrK0R5R2hzOUhWWVAvSWFMbHkrS3EvUHI2S0MvSnNLT2JORlBKRlFkOStBS2twTGpJNkNOT0t5dUZQTEw3WDlpUmJuYmxTaHZWS1M5RnJIWCtqeXlCRkpVcGx6a1hMelNqUVk2VWlWZUNScFYrVy9uZG5BbUZGTGFxcDEvbEtUZXZvR2pJNENUSnY1RmFWYVVGVnVkQXdBQUFBQUFJQ2JVTW9CQUFBWm9aTlN6aGhyVjlRcHkrV1UxeGRRZlVOamF2dWoyN2JzSHRickFBQWdBRWxFUVZTb3ViVkRWNisxMzNUT2pkTlg1ZWU2WmJOYWxaT2RwWnhzbDdLenN1VE96bEwyQitzMjYraVBpVDk0K1UwTmVVWlVOcTlJeisxNmVOd3NQLy9NWTJQVzl4MCtwdkF0U2tJdXAwTTUyVmtLUnlJYThmb24vTHFsRzBvNTFwdC9sRzNyN0ZGYlo0OU1KaW5YbmFQQy9EeDVmWDcxRDNvbWRhOTAxTm5kU3lrSFl6eGYvVHZxQ0RTb00zaFpvYmhYMzc3eTcvVmJLMzhvU1Nxd2YvaVEyaFBwbGlRZDZQNXdsSnhWK1ErbkNqeVl2WFpzM2FBZnZ2em1uQjlKQmJPVDJXelc5dnMzR0IwREFBQUFBQUJnWEpSeUFBQkFSaGdZR2pZNlF0ckljam0xZnRVeVNkS1JrMmNWLzJDS2pOcUY4N1g0ZzQ5anA4L0w1dzhvTzl1bG5LeXNEOG8zV2FsclBQemdwanZlSnhLTnllVndhRWhTTXBFY1UrcVJQaHc1NTZQYjQ0bGJQL1d0Vzd4UVc5YXZWbXRIbDE1NzU5QmR2ZDZQaWtYSGpwU1RuZVZTWVg2ZUNndnlWSmlmcThMOFBCWGs1YWFtNkRwVjN6Q3JTam1EbmhHakl5RE51Q3k1K2t6TjEvV3RDNStVSkhVR0wrbWwxbS9xK2Vvdks5OWVsanB1S05LallIeEVSd2QrbXRxMnZmUnpNNTRYTTY4Z0wxZXI2aGJyM0EwbFRtQzJXTGV5YnN6UE9BQUFBQUFBQU9tRVVnNEFBTWdJZm4vQTZBaHA0NEZONjJTMVd0VFYwNThhRWNkc01tblR1cFdTcEw2QklVVmpzZHNXYnhLSnBQeUJvSHord09oSElQRGhzajhncno4d1pycXJudjVCL2QwTFAwbXRXeXhtL1IrZi9ZUWs2Y1ZYOW1qWTZ4dHovWVh6SzZiczlWN25zTnRVbUorbnZOelJxWHJLNWhYclZ6LzluT3cyMjdqSFIyTXhEWGxHNVBYTnJuODdnV0RJNkFoSVE1Vlp5L1RjL04vVzdyWS9sU1FkNlAxbjFlWnVHbFBLOFVTNmRiUi90MEp4cjZUUlVYUVd1KzljME1Qc3NHbmRLalcydENrWUNoc2RCWmd5T2RrdTNiZDZ1ZEV4QUFBQUFBQUFib2xTRGdBQVNIdXhXRnlKV1RMblJwYkxwV1dMYSs3NmVKOC9vUGF1bnRSNlRYV2xhaGRVS1pGTTZ0MmpKMVBibHk5ZHBEeDNqaVRwNE5GVE1wdE42dTBmbE04ZitMQjhFd2hxMitiMWNqb2RldmY5RTJwb2JKbTZGelpObkU2SEhuMW9zd3J6ODVUbGNvN1pOenBTajBXSlJFS2VFYThHaDBZMDZCbE9mY3kyTXM1MVFVbzV1SVVkcFo5WGsvZTQ2ajE3SlVrdk5IOUZuNmorZjFQN1BaRnVOWHFQcHRaM1ZYeGh4alBDT0RhYlZVOCsvS0Iydjc1MzFueFB4ZHhtc1ppMWErZURxWkh4QUFBQUFBQUEwaEdsSEFBQWtQWm0wOGdnQlhsdTdkaTY0YTZQYiszb0dsUEtXYnRpNmVoQ01xbW5IOWttcTlVaXE4V1Nta3JxVWxPTGV2c0hKVWsvZWUyZG02NjNjYzBLT1owT09lejJlM2dWa3Nsa1NpMG5wL0hoYmlRY1VVVnBpY3ptMFFkdS9rQlFrV2hVQlhtNUNnUkRlbVhQQVhsR3ZOT2FJZDBFUXJQbjh3RlQ3ek0xWDlPZm5mOUZEVVc2RklwNzlWYlgvMDd0NndsZDFVaTBUNUxrdE9Sb2RjSERSc1dFUWVZVkYycjcxZzNhZC9pNDBWR0FlL2JZdHZ0VlhKaHZkQXdBQUFBQUFJRGJvcFFEQUFEU1huQVdsUkNTeWFUaThjUmRIeCtMeGNlc2QvY05xTFNrU0dheldUblpyakg3d3BHSWpwdzRlOXZyaGNJUlNaTERjWGVsSEl2WnJIamk1cnlUTGVWY1B5K1J1THR6RXNtazNqbDBUUDVBVUlORHc0cEVvNnF1TE5OVGp6d2txOVdpb2VHUmNjOHJLU3BRTEI3WGtHZjgvWmtzRm9zckhrOHdNZ0RHNWJMazZ0Y1cvdzk5NjhJbkpVbTlvV1lwbVpSTXBsUWhSNUsybDM1T0xrdXVVVEZob0xyYWhlb2Y5S2krb2RIb0tNQ2tyVisxYkZxbXlnUUFBQUFBQUpocWxISUFBRURhbTAwajVYVDI5T21WUFFjbWZmN1pDNWQxcmExVGdWQkk0WEJFN3B4c2ZmeXBSMlF5bVhUa3hMbFU2ZVpXQXNHZ0pJMlpDc3Btc3lyUG5hTmNkNDd5M0RuS3k3MytwMXZ4ZUZ6Ly9PT2YzWFFkcytuRFFzaEVwa0d4V2l3VFBxZXBwVzNNZWpBVWxpVFpiVGFaVGFhYnJtV3pXdlg0OXEzS3puYnB5UEV6T2pjTEh6d0hna0c1YzdLTmpvRTBWWm0xVE0vTi8yM3RidnZUMFEwbTAvVmVUc3JtNHVlTUNZZTBzSFhEV3ZVUERLbTdiOERvS01DRVZaV1hhdE82bFViSEFBQUFBQUFBdUN1VWNnQUFRTnE3Y1ZTV3VTNFFESTBwS1QzMXlFTXltVXpxNnUxWFEyUHpMYyt6V2EzS2RlZkk4a0VwWm41Rm1aN2I5YkR5Y25Qa2NqcHVlVjRpbVpUSkpHMi9mNE9XTGE0Wjk1alAvZnd6WTlZOUkxNjlmL0xjdU1kZUwrWEVQeklDMEVSY0wrVklVbGFXU3o1L1lNeitCemV2a3pzblM4bGtNaldWMTJ3emgyYnJ3aVR0S1AyODZqM3ZxTWw3UXRMWVFzNm1vbWRWYUs4MEtCblNnZGxzMHE2SEg5U0xyK3lSUHhBME9nNXcxL0xjT1hwaXgxWitOZ1FBQUFBQUFCbURVZzRBQUVoN3R5dU56R1dybHkvUnZPSkN4ZU1KN1Q5OGZNeStGVXNYcWJTNGFIVDBtM0dLTjFrdTU1alJjdUx4aEVaOFBnMlArRFRzdmY2blY4TWp2aWt0Z0Z5Zk5pc2N1ZjJJUHJmakR3U1ZUQ1psTXBua3pzNGFVOHBaVUZXdXV0cUZrcVRUOVpmVU0wdExPWHhPNEc3ODJ1TC9vYStkZlZLaHVHL005azJNa2dOSlRvZGR6KzdhcVpmZjJDY2Z4UnhrZ0Z4M3RuN3VpUjJ5MlhnckN3QUFBQUFBWkE3ZXlRQUFBR25QU1FIaEpubnVIRzFldDBxU2RQenNlUTE3eHo1MFgxQlZydXJLOGpIYmtzbWtRdUZJcXRCeDhPZ3BlWWE5R3ZiNnhoUmIzRG5aOHZyOFk4N2QvOTRKN1gvdlJHcTliRjZ4bnR1MVU5Rm9UTi8rL2tzMzVWczR2MkxjM0RuWldaTHViVXF5WkRJcG56OG9kMDZXY3QwNTZ1cnRUMTE3eDlhTmtxU2V2Z0VkUDNOKzB2ZElaMmFUaVFlU3VDc3VTNjcrLy9idXF6bk9POC95L0VudjRSSkF3bnZRZXlzYWlhNUlTbXFacXA2cW1xNk9tWmlaN2RleEwySnY1bUppWW5jbmRxYTd0N2E2bkZTbEV1VklTZlNrNkExSUVONTdJR0hTNTE2QVNna2lRWUJrQWs5bTR2dUpRRER6c1FjUUFRSEl3OS8vZjJ2NlAvUmZXLzRwdGEzSVhxRW0zMTREVXlHVDVIazkrdms3eC9YeDUxOXJZakpvZEJ4Z1VVVUZlWHIvMUJFNUhYeFBDQUFBQUFBQXNndS96UWNBQUJtUHFTQUxtYzFtL2V5dE4yUzFXalE0UEtwYjkxb1c3TGRhTFdycjdGVndlbGFUVThIVTVKdmc5SXc4SHBmKzhSZnZTcEw2Qm9jMVBqRzE0TndTZjZFK2ZQdVlIcmEyNjhMVm0wb2tuajhteC9tS0UyKytMK1g4ZE1tcGx6VXhGWlRQNjFaUlFaNGt5V0czNis5T3ZDbVgwNkZRS0t3ejV5NHFrYU5yUExuZHpxVVBRczZJUktNS2hTSUtoY1B6YjZHSTVzSmhoY01SellWQ0NvVWppa1NpaXNYamlzZmppaWNTU3NRVGlpY1NUeC9IdFNIMnZ5dVpuRi9xeFd5Ui9xLzdmNVRaWXBIRmJKNS9zNWhsTmx0a3NaaGx0VmhrdDl2a2NqcmtkRHJrdE52bi8zUTQ1cmM1N0hJNkhCVERjb2pIN2RMUDN6Nm1qei83V2lOakUwYkhBWjRSS1BIcjNST0haYmZaakk0Q0FBQUFBQUR3MHZoTktnQUF5SGgybTAxbXMyblJnc2hhOCtiK1hTb3VLbEFpbWRUOVIyMWExMUNud255ZkNndnlWSmlmTDV2TnF2L3gyeityNVVuSE0rY0dwMmNWaVVabHQ5bFU2aTljVU1yeGVkMTYrOWdoV2N4bU5kUlU2ZGJkRmdVWEtjLzR2QjVKOHkvbU50UldxYTJ6WjhuY2RydE4rVDZ2SkdsOGNtcUpvMTlzWkd4YzFSVUJsZmdMWmJHWTljN3hReXJJOXltZVNPak11WXV2TllrbjA3bWNsSEp5U1R5UjBGUndSc0hwYVUwRlp6UTFQYU9wNExTbXBtY1VETTRvRm8rbjRTNm0xS05FWElyRVkxSTA5bHBYdEZvdHl2TjZsZWZ6S00vblZaN1hrM3JzODNoa05wdVd2Z2d5aHNNK3Y1VFZYNy80VmdOUHA0OEJtYUNxdkhUK2V4T0x4ZWdvQUFBQUFBQUFyNFJTRGdBQXlBcE9oeU9uaXhiTFZWcGNwQTFOZFpMbWx6RTZkdWpaWldoR3gxODg2V0JvWkV4VjVRRUZTdnhxZWRJcGFiNWM4OTdQanNqdGNpb1NqZW92bjMrOWFDRkhrb29LOGlWSkpwTkpKOTdjTHlXVGF1dnFmZUY5eTByOGtxUkVNcW0vZi9lRUpPbi8vTmMvS2haNytkTEI4T2k0SkttMDJLK1RieDFRNE9tMXo1Ni9tbHJPS2xjeE9TcDd6YzZGTkRBMG9xR1JNUTJOakdreU9KMjFYOWRpc2JqR0ppWTFOakg1M1AwZXQwc0ZlVDZWRmhlcHRMaElaU1YrbGlMTWNEYXJWUitlUHFvejV5NnFmWW12NThCcWFLNnYwZkhEKzR5T0FRQUFBQUFBOEZvbzVRQUFnS3pnTHl6UTdOeUEwVEVNTnprVlhQQThtVXhxTWppdGljbWd4aVltTlQ0WjFNalkrQXV2MFRjNHJLcnlnR3FyS2lSOXAzeWZWKytkZkV0ZWoxdXhlRnlmZkhsZW8rUFBmNkg5ZTJXbDh5V1k0ZEZ4bGZnTGRlS3RONVQ4K2xMcWhkeTV1WkM2K3dZMU96ZVhPcWV4cmxxU05EZzhxdkxTNGdYWEd4MmYwS2RuTHlpK3pLa2d2ZjFEU2lhVHNsak1xcTBxbHlSZHVIcFRyUjNkeXpvL20va0xDNHlPZ0dXSUp4SWFHUjNYNE1pWUJvZEhOVGc4cXBuWnVhVlB6QkV6czNPYW1aMVQ3OEJRYXB2UDYxR2d4SzlBY1pFQ0pYNzVpd3BrTmpGUko5T2NPbkpBdCs0LzB1WHZiaXRIVndGRWhqT2JUSHBqejNadDNkQmtkQlFBQUFBQUFJRFhSaWtIQUFCa2hlcUtnTHI3S09XRUkxRmQrdTZPWm1abk5UWStwWW1wb0JLSnhFdGRvN3QzUVB0MmJKSGI1ZFQyemV1MWM4c0dPZXcyUmFKUm5UbDdNYlYwaWNmdGVtNkp3T2QxcXlEUEowbjYvSnRMMnJWMW85WTMxdWxuYjc2aFQ4K2VWMWZ2Z0FaSHh2VFhMNzVKbmVOMDJOVlFXeVZKYXV2c2VhYVVFd3BIMU5IZHQrejN3V0l4S3hTT3BLYkdYTHgyUzNjZXRqNXpYR1ZacWZvR2g1WE1vVmVXcXlvQ1JrZkFJdm9IUjlUVFA2aWUva0VOall3WkhTZmpCS2RuRkp5ZVVXdDdWMnBiV1dteHFzcExWVlZScGtCeGtZSHA4R1BiTjYxVHFiOVFuNTY5cUhBa1luUWNyQ0V1cDBOdkh6dWtVcjRlQUFBQUFBQ0FIRUVwQndBQVpJV3FpakpKdDR5T2tSRnUzV3Q1cmZOSHhpWVVuSjZSeit2Ukc3dTJTcEtDMDdQNjVNdHZORDQ1UDRuSGJEYnBILy8rWGZYMERlcjgxUnVhQ3M2a3ptK29uWjk0TXhtYzFsUndSbDlmdkM2ZjE2T0tRSWxPSFRtb3YzN3hqZm9HaHhmY2MrK09MYkphTEpxZEM2bWp1MWVIOXU1WU5OL2J4dzdwN3NOVzlmUVBQbmUvdnpCZmJ4ODdsQ3JreE9KeFBYelM4ZHhqM3pseFdKRklWT2N1WHRPM1YyN28yeXMzbHZsUnlreFdpMFZsSmNWTEg0aFZNUm1jVmsvZm9McjdCdFEzTUt4b0xHWjBwS3d6TURTaWdhRVJYYnQxWDNhN1RWVmw4d1dkbXNveWVkd3VvK090YWVXQkV2M3l2Wi9wMDdNWE5ETDI0bVVSZ1hRSWxQaDErdWhCbG1rRUFBQUFBQUE1aFZJT0FBRElDb1g1UGprZERvWENZYU9qWkxTaWdqeVZsNVpvTGhSUzI5T2xwSDZxeEYrb0g4K05HUndaMDkrK09xOVE2SWVQcmRmamx0bGtVazFsbVM1L1oxbHcvcWJtQmtsU2UrZjg5UlBKcE02Y3ZhQmZ2bmRTWG85YmJ4OC9wSTgvK3pvMUthUzB1RWdibStzbFNkL2RmcUI0ZlBISlBsYXJSYlZWNWFxdEt0Y25YMzZycnQ2RjA1RnFxOHAxNHMzOXNsbm52NDFOSnVlTEtsdldOK203T3c4V0hPdHh1MlF4bStWeU9tVEtrU1Z5S3NwS1pUYm54dnVTalNMUnFIcjZoOVRUTjZDZXZrRUZaMmFOanBSVElwR28ycnA2VTErNzh2TzhxcTRvVTNWRlFCV0JVbG10bGlXdWdIVHpldHo2eFR2SGRmN3FUZDEvMUdaMEhPU3diUnViOWNidWJUbnovMnNBQUFBQUFJRHZVY29CQUFCWm83YXFYQzJMVEVSWmk4eG1rMHI4UlNvdkxWWlphYkhLUzR0bHQ5c2tTZC9kZWZCTUtjZmxkR2pQOXMzYTJOeWdINy9tTlRFNXRhQ1FJeW0xUEZVaWtkVEVWREMxdmI2bVVuaytqeVRwL3VNZlhxQU5SNkk2Yys2aVBuejdtR3hXcThvREpSb2FHWlBiNWRUcG93ZGxNcGswTWphaCs0L2I1SFRZRjMyZjdEWmI2dkhzWENqMTJHSXhhKy8yemRxMmFiMU1KaW1SU09qc3hXdXFMQ3ZWK3NZNjdkeXlRWS9hT2pYOW81SkVZWDVlNnZIb2VHNU1lYWhtNmFwVkY0dkgxZEhWcDhmdG5lcnVHOHlwcGRBeTNlVFV0Q2FuV25YM1lhc3Nack5xcThyVjNGQ3Jtc3B5eW1tcnlHdzI2ODM5dTFSZFVhYXZMMTNYWEloeUxOTEg0M2JwMktHOXFpd3JOVG9LQUFBQUFBREFpcUNVQXdBQXNzYTZ4dHFNS2VVNDdEYmxQeTJ1TE1mM0x5RGJiVGFWRmhlOTBqMUh4eWRVV2x5a3F2S0F5a3VMVlZyc2w4VmlmdWE0aWFtZ2hrZkhGMlRkdm1tOXRtNXNUazJhR0p1WTBzVGtsQnBxcTdTK3NVNmRQZjFxLzFHSjUvdEN5L2prcEJLSitSS0N5U1R0MmI1Smt0VGRONmpnOUE5TFdrblM4T2k0emwrNUtZL2JxVnYzV3VTdzIvVE84Y055dTV5S3h4TTZlK0hxa29VR2w5T1planc5T3lkSktnOFU2OGlCUGNyM2VTVkpvWEJFbjU0OXI0R2hVUTBNamFxcHZrWldxMFVuMzNwREg1MDVwMWc4TGtrcUtzeVhORjhZQ2s0dlB0RWtXLzVSdnNsa1VrTnRsZEV4MW9Sa1V1b2RHTlRqdGk2MWRmVW9Gb3NiSFduTml5Y1NxU2s2RHJ0TmpYWFZhcTZ2VlZtcDMraG9hMFpkZFlVcUFpVTZmL1dtSHJWMUdoMEhPV0JqYzRNTzd0bk9GQ3dBQUFBQUFKRFRLT1VBQUlDc1VSRW9VVUcrVHhPVHdhVVBYbUdWWmFVNmVlVEFTNTlYNGkvVUw5NDUva3IzL08xSFo3UnQ0enJWVlZjczJCNmNubEh2d0pCNkI0YlZOekNVbWpEajgzcTBiV096TmpUVnAxN3dDa2NpdW5icnZ1NjF0TXBpdHFqWVg2ZzhyMGNuM3R5dkw3KzlvcmJPSGtsSzNXTndlQ3gxbjAzckdsVlVNRjkwdVg3Ny9uTXpQbmc2UGNmcGRPajlrMitsanYvNjBuV05qazlLMG9KaWp0VmlXVkI0OEhuZGt1YW5rNFJDWWExcnFOV3hRM3RUKzRkR3h2VDVONWRUaGFEZzlJeSt1LzFBZTNkc1ZtbHhrZDQ3K1pZKy8rYVNwbWZtVkZ0Wi92U2MwUmQrWEwyZStjay84WGhtRnk4YWE2dmtkam1YUGhDdmJIcG1WbmNmdHFybFNZZEM0WWpSY2JDSWNDU3ErNC9hZFA5Um16eHVsOVkzMW1ueitrWStQMWFCM1c3VHNVTjcxVmhYclhNWHJ5MllhQVlzbDlmajF2RkRlMVVlS0RFNkNnQUFBQUFBd0lxamxBTUFBTExLOWszcmRPN2lkYU5qR0thcnQxOGwva0wxRFF3L0xlSU1MVml5eVdTU0dtb3F0Ykc1UVpYbGdkUVVtRVFpcVFlUDIzVDE1ajJGSS9ObGcxZzhyak5uTCtqRDA4ZGtzMW4xc3pmZlVGZER2eVNwckxRNGRUOXAvZ1cwZlR1M1NwTGF1M28xT0x4NDBhV29JRStuang1S0xYTjE3ZGI5QlZNVlF1R0k0dkdFTEJhenRtOWFyMXYzV3hTTHgrVnlPTFJ0NHpwSjB2REkvS1NmdHM0ZWJkblFKSDloZ2E3ZnZxOGJkeC9vcDhOMmJ0eDlvUEpBc2FyS0F3cVUrUFdibjcrcjZkbFo1WG5uNzk4N01DeEpLaXpJVTMxMXBjS1JpTUtSaUtMUm1FcjhoYWtsb1g0NitTZlRiTjNZYkhTRW5OWFRQNmc3RDFwVGY5K1JQV1ptNS9UZG5RZTZjZmVoNm1zcXRYVkRNOU56VmtGTlpabis0Y08zZGVIYUxUMXNiVGM2RHJMSWxnMU4ycjlycTZ3V3B1TUFBQUFBQUlDMXdaUmNhZzBCQUFDQURCS1B4L1gvL081amhTTlJRM05ZTFJhNW5JNVZ2ZWZNN0p5U1NqNVRTdm1wZDQ0ZlVzM1RLVEdSYUZRUEhyWHB6c05XelR4ZER1cW55a3I5T24zMGtKd08rNEx0NHhOVCt1MUhaeVJKeHc3dDFicUdXc1ZpY2YxL0g1M1IxQ0lGbHNhNmFoMDlzQ2MxbWVmbTNSWmR2bkhubWVOT0hONm5wdnFhUmQrSEw3NjlyTmIyYmttUzErT1MwK0hReU5qRW9zZGJyUmE5ZS96d00vL3FQcDVJNkYvLytJbW1aK1pVVkpDdlg3MS9jdEZyL050ZlBuL2hQWXprTDh6WEw5OWJQRHRlWGl3ZVY4dVREdDE5MkpvUjA3ZVFQc1ZGQmRxNnNWbE5kZFV5bTU5ZDRnL3AxVDg0b2d2WGJtYnMxMDlraHZMU1loM1lzMTBsL2tLam93QUFBQUFBQUt3cVNqa0FBQ0RyWExseFZ6ZnVQalE2UnNaeU91eDY5OFNiZXR6ZXBRZVAyeFlzRDdVWWw5T2hYVnMzcXE2NlVpNm5RNFBEb3pwNzhWcHFlb3kvc0VCLy8rNEpmWFA1dXhkT1JkaTZzVmtIOTJ5WDlPTC9UZzY3VFlmMjdsUlZSU0JWYmtva2t3b0daM1Rud1dQZGUvVGtaZDl0bVV3bWJWclhvSTNORFNySTkybDJkazRYcjk5V2UxZXZKTWxzTXVtLy9NUFBVNFVoYWI2ME16RTVwV3UzN3F1anUrK2w3N2xhbGlveFlmbW1aMloxNThGalBXenRVQ1JxYkxrUEs4dnBkR2hUY3dOTFc2MlN6cDUrWGJseFYyTVRrMFpIUVFZcExpclF2cDFiVkYxUlpuUVVBQUFBQUFBQVExREtBUUFBV1NjY2llaWZmLzhKTDZpdnNxcnlVdlgwRHkxNTNNNHRHelE1RlZUYjB6SU1YazkrbmxlL2Z2KzB6R2FUMFZHeVdpZ1UxcFdiZC9Xd3RYM0phVlBJTFdhelNWczJOR3YzdGsyeTIxakJlYVcxdG5mcjZzMjdpMDVVdzlwUWtPZlQzaDJiMVZCYlpYUVVBQUFBQUFBQVExSEtBUUFBV2VsZXl4TjllK1dHMFRHQUZmZmg2YU1xS3kwMk9rYldpc1hqdW5XdlJUZnZ0U3hyYWhSeWw4TnUwKzV0bTdSNWZSTWx0eFdXU0NiVjB0cXVhN2Z1YTNZdVpIUWNyQ0t2eDYwOTJ6ZHBYVU9kVEh5YUFRQUFBQUFBVU1vQkFBRFpLWmxNNm5jZmY4NHlHY2hwVGZVMU9uRjRuOUV4c3RiRDFnNWR2WG1YVWdBV3lQTjZ0SC8zTmpYVVZCb2RKZWNsRWdrOTZlalIzWlpXRFkyTUdSMEhLNmlzdEZoYjFqZXF2clpLWnRvNEFBQUFBQUFBS1pSeUFBQkExaG9hR2RNZlB2blM2QmpBaXJCWnJmck5MOTZSeStrd09rclc2UnNZMXZtck56UTJNV1YwRkdTdzB1SWlIZHE3UTZYRlJVWkhXUk5HeHlkMDUwR3JXdHU3RkU4a2pJNkROTEJhTFdxdXI5SFdqYzBxek04ek9nNEFBQUFBQUVCR29wUURBQUN5MmxmbnIrcFJXNmZSTVlDME83QjdtN1p0V21kMGpLd1Nqa1IxNGVwTnZpYmdwV3hlMzZnM2RtMlQxV294T3NxYUVJNUU5UEJ4dSs0OWVxTGc5S3pSY2ZBSzhuMWViVjdmcVBWTjliTGJyRWJIQVFBQUFBQUF5R2lVY2dBQVFGWUxoY0w2bHo5K29rZzBablFVSUcyS0N2TDBxL2RQR1IwanE3UzJkK244MVpzS2hTTkdSMEVXOHJoZE9uSmdqNm9yQWtaSFdWTzYrd2JVMnQ2dHRxNGV4V0p4bytQZ0JheFdpeHBycTlSVVg2dXE4bEtqNHdBQUFBQUFBR1FOU2prQUFDRHI5ZllQNmVQUHZ6WTZCcEFXTnB0VnYzenZwUEs4SHFPalpJWHBtVm1kdTNoTlBmMURSa2RCRG1pc3E5YmhmVHZsZE5pTmpyS214T01KZGZiMDZYRjdsN3A2QjVSZ2VhdU1ZTEdZVlZ0Vm9hYTZhdFZVbGN0aU5oc2RDUUFBQUFBQUlPdFF5Z0VBQURuaDF2MUh1blQ5dHRFeGdOZjIzc20zVkZuR0ZJTGx1UFBnc2E3Y3ZNdUVEYVNWdzI3VHdUMDd0SzZ4MXVnb2ExSTBHbE43VjY4ZXQzZXBkMkJRL01aaWRabE5KbFZWQk5SVVY2TzZtZ3JackN4UEJRQUFBQUFBOERvbzVRQUFnSnp4K2RlWDlLU3p4K2dZd0N0N1kvYzJiZCswenVnWUdXOHVGTlpuNXk2cWYyakU2Q2pJWWJWVjVUcCtlSi9zTnB2UlVkYXNTRFNxbnI1QmRmY05xcnR2UURPemMwWkh5a2srcjF0VjVXV3FyZ2lvcWlKQUVRY0FBQUFBQUNDTktPVUFBSUNjRVkvSDlZZFB2dExvK0lUUlVZQ1gxbEJUcVpOSERoZ2RJK01OREkzb3pMbUxtZ3VGalk2Q05jRG5jZXYwc1VQeUYrWWJIUVdTSmlhRDZ1NGJVRS8vb1BvR2hoV0xNeVhyVmRpc1ZsV1VsYWk2b2t4VkZRSGwrN3hHUndJQUFBQUFBTWhabEhJQUFFQk9tWm1kMCs4Ky9reWhjTVRvS01DeStRdno5WXQzanN0aXNSZ2RKYVBkdVB0UVYyL2VaVGtickNxejJhekQrM1pxWTNPOTBWSHdFNzBEUStydEg5TEE4SWlHUjhZcDZTekNhcldvMUYra3N0SmlWWldYcWp4UVluUWtBQUFBQUFDQU5ZTlNEZ0FBeURtajQ1UDYrTE56RkhPUUZRcno4L1QrcVNOeU9SMUdSOGxZNFVoVVgzeHpTZDE5ZzBaSHdScldWRmV0SXdmMnlHcWxQSmVKa3Nta3hpWW1OVGc4cHNIaFVRME9qMm95T0cxMExFTVU1UHNVS1BZclVGS2tRSWxmaGZuNU1wbU1UZ1VBQUFBQUFMQTJVY29CQUFBNWFYeHlTbi8rOUN6RkhHUzB3dnc4ZlhqNnFCd091OUZSTWxad2VrWWZmWFpPd2VsWm82TUFLaXpJMC9zbktkRmxpM0Frb3NIaFVRMlBqbXRpYWxwVHdXbE5UYzhvbENQTDM3bWNEdVg1dk1yemVsU1E3MU9KdjFDQkVyL3NOcHZSMFFBQUFBQUFBUEFVcFJ3QUFKQ3pLT1lnazFISVdkclU5SXorOUxldk5Ec1hNam9La09MemV2VGg2YVB5dUYxR1I4RXJpc1hpbXBxZTFsUndKbFhVbVFyT2FIWXVwRkE0ckZBb3JIZ2lZV2hHaThVc3A4TWhwOE1oajl1Wkt0OTgvNmZQNTVHVkpROEJBQUFBQUFBeUhxVWNBQUNRMDhZbnAvVFJtWE9heTVGL0ZZL2M0Qy9NMS9zbmoxREllWUh4aVNuOStjdzVoY0o4N2lMemVEMXVmWERxaUh4ZWo5RlJzRUppc2JoQzRiRG1RbUdGd2hHRlFtR0Z3bUdGSTFGRkloRkZvakZGbzFGRllqSEZZdkVGMjhLUnFDVEpZYmZMYnJQS1pyUEticmZMWnJYSVpyTTkzV2FUM1dhVHcyR1h5MkdmTCtBNEhYSTY3UEo2M0FhLzl3QUFBQUFBQUVnWFNqa0FBQ0RuVFFhbjllZFB6ekp0QXhtaHVLaEE3NTg4SXJ1ZDVVVVdNem8rb1Q5L2VrNlJhTlRvS01DaTNDNm5Qang5VkhrK3I5RlJBQUFBQUFBQUFHUW9TamtBQUdCTm1BdUZkZWJjUlEwTWpSZ2RCV3RZVTEyMWpoN2NJd3RMaml4cWVIUmNIMzEyVHRGb3pPZ293SkpjVG9jK09IVlVCZmsrbzZNQUFBQUFBQUFBeUVDVWNnQUF3SnFSVENaMStjWmQzYnJYWW5RVXJERm1zMGtIOSs3UTVuV05Sa2ZKYU1HWldmM3Vvek9LVU1oQkZuRzduUHJWKzZma1pEazZBQUFBQUFBQUFEOUJLUWNBQUt3NTdWMjkrdkxiSzRyRjQwWkh3UnJnZGpuMXp2RkRLaTRxTkRwS1JvdkdZdnJqSjE5cWJHTEs2Q2pBU3lzckxkYjdKNC9JYkRZWkhRVUFBQUFBQUFCQUJxR1VBd0FBMXFTSnlhRCtkdmE4SnFlbWpZNkNIRlplV3F4VFJ3OHlRV01aUGoxN1FSM2RmVWJIQUY3WjFnMU5PcmgzaDlFeEFBQUFBQUFBQUdRUVNqa0FBR0ROaXNYanVuYnJ2bTdmZnlTK0pVSTYyV3hXN2R1eFJWczJOQmtkSlN2Y3Z2OUlGNi9mTmpvRzhOcU9IOTZuNXZvYW8yTUFBQUFBQUFBQXlCQ1VjZ0FBd0pvM09qNnBzeGV1YVdSczNPZ295QUgxTlpVNnZHK24zQzZuMFZHeVF2L2dzUDU4NXB6Uk1ZQzBNSnZOK3Z0M1Q4aGZtRzkwRkFBQUFBQUFBQUFaZ0ZJT0FBREFVL2RhbnVqeWpUdUtSbU5HUjBFV2NydWNPbnB3ajZvcnlveU9ralVpa2FqKzlVOS8wMXdvYkhRVUlHMThYcmYrOFJmdkdoMERBQUFBQUFBQVFBYWdsQU1BQVBBanMzTWhuYjl5UTIxZHZVWkhRWll3bWFRdEc1cTFiOGNXV2EwV28rTmtsYTh2WGRlRHgrMUd4d0RTYnVlV0RkcTNjNHZSTVFBQUFBQUFBQUFZakZJT0FBREFjL1QwRGVyQzlWc2FuNWd5T2dveVdFMWxtZmJ0M01wU05hOWdlSFJjdi8vckYwYkhBRmFFMldUU3I5NC9wWUo4bjlGUkFBQUFBQUFBQUJpSVVnNEFBTUFMdEhYMjZNcU51NW9NVGhzZEJSbWt1S2hRQi9kdVYzbHBzZEZSc2xJaWtkVHZQdjVNNDVPVTNwQzdBaVYrL2Z6dFkwYkhBQUFBQUFBQUFHQWdTamtBQUFCTFNDYVRhbm5TcVd1MzdtbG1kczdvT0RDUXZ6QmZlM2RzVVcxVnVkRlJzdHF0ZXkyNjlOMGRvMk1BSys3b3dUMWEzMWhuZEF3QUFBQUFBQUFBQnFHVUF3QUFzRXlKUkVMM1dwN291enNQRkFwSGpJNkRWWlR2ODJyUGpzMXFxcXMyT2tyV201NloxYi8rNlcrS3h4TkdSd0ZXbk5OaDF6LzgvRzA1N0hham93QUFBQUFBQUFBd0FLVWNBQUNBbHhTUEovUzR2Vk4zSDdacWRIQm1OZFVBQUIyQVNVUkJWSHpTNkRoWVFaVmxwZHF5b1VtMVZSVXltWXhPa3h1K3ZuUmREeDYzR3gwRFdEVTd0MjdRdmgxYmpJNEJBQUFBQUFBQXdBQ1VjZ0FBQUY3RDRQQ283cmEwcXEyelI0a0UzMWJsQXB2TnF2V05kZHF5b1VuNVBxL1JjWEpLSkJyVi8vanRSMG9rbUpLRHRjTmh0K2svL3ZJOVdTd1dvNk1BQUFBQUFBQUFXR1dVY2dBQUFOSmdMaFRXZzhkdHV0ZnlSTE56SWFQajRCVVVGdVJwOC9wR3JXK29rOVhLaStjcjRkYTlGbDM2N283Uk1aQWxuQTU3eml3VmVPemdYcTFyckRVNkJnQUFBQUFBQUlCVlJpa0hBQUFnelRwNyt0WGEzcVgycmw3Rm1RaVMwZXcybXhycnF0UmNYNnZ5UUxIUmNYSmFNcG5VLy9yOVh6VXpPMmQwbERYTFpyV3F0cnBDcmUxZEx6ek83WExxTno5L1I1TDA4V2ZuTkRneTlzd3gvK25YSDhocXNlamNwZXRMWHU5bDFWVlhhUCt1cllyRjR2cTN2M3llMW1zYnhWOVlvRisrOXpPall3QUFBQUFBQUFCWVpWYWpBd0FBQU9TYTJxcHkxVmFWS3hhTHE2TzdWNC9idTlYVE42QUVYZWlNWUxWYVZGZGRxYWE2YWxWWGxNbHNOaGtkYVUzbzZoM0l5a0pPY1ZHQjhyeWUxNzVPVjkrQVlySDRnbTNscGNXeTJXeXZmZTBmR3g0ZDAxd28vTXgycjhlbEQwNGRrOC9yVmlLUlVGdG56NkxYTUpsTXFXbFJwa1UrUDJ3MnF5eG1zeXdyOFBsanRWaFVrT2VUSkcxc2J0Q0R4MjFwdjhkcUd4MmYwT0R3cUFJbGZxT2pBQUFBQUFBQUFGaEZsSElBQUFCV2lOVnFVVk45alpycWF4U09STlhXMmFQVzlpNzFEUTRiSFczTk1adk5xcWtzVTFOOWpXcXJ5bVcxc0R6VmF1dm83alU2d2l2WnZMNVJHNXJxWC9zNi8vTEhUelFWbkZtdzdjMzl1MVJZa1BmYTEvNnh6ODVkVkZ2WHN4L3I2Wms1QmFkbjVQTzZkZlRBSG8yT1RXZ3lPSjNXZTZkTGEwZTN0bXhzVnFDNFNIdTJiOUxqdGs3RjR2R2xUOHh3N2QxOWxISUFBQUFBQUFDQU5ZWlNEZ0FBd0NwdzJHM2EyRnl2amMzMUNvVWo2dWp1VTJkUG4zcjZCblBpeGVaTTVMRGJWVk5WcHJxcUN0VlVscWNtZjhBWXZRTkRSa2RJMmRoY3I0TjdkaXg1WEd0SGw4WW1wdFRkTi9qYy9mN0NmTGxkVHNYamlTWExkaitka3ZQVGZhSHdzOU50bHN0c05zdnRjaTU1M0pmbnIralg3NStTM1c3VHo5NTZRMy80Nnhlck5zRnIyNloxcWlvUExQdDQrOU1KUW02WFV4K2NQcXBRT0xLczh6Nzk2bnpHTGh2WWwwR2ZBd0FBQUFBQUFBQldCNlVjQUFDQVZlWjAyTFdocVU0Ym11b1VUeVRVMnorb2p1NStkZmIwYVhZdVpIUzhySmFmNTFWZFZZVnFxeXRVVmxJc0V5dFRaWVRnekt5QzA3Tkd4MGd4bTgzTEttbFpMQmJkZWZCWWR4NDhmdTcrRDA4ZmxkdmxWUC9RaVA3NnhUZXZuS2VyYjBDZm5idjR5dWNYRnVUcDErK2ZXdks0bWRrNWZYUDVPNTE0YzcrS2l3cTBaOGRtWGJseDk1WHYrekw4QmZtcXJsaCtLZWZIU3Z5Rnl6N1daRFpKbWRuSjBmRG91S0xSbUd3MmZnd0hBQUFBQUFBQTFncCtHd2dBQUdBZ2k5bXNtc3B5MVZTV1M5cWxvWkV4ZGZiMHE3dHZRTU9qNDBiSHkzZ1dzMW1CRXI5cXFzcFZWMTJoZkovWDZFaDRqa3liRVBLNHJVdTkvVDlrYXF5cjFwN3RtelFYQ3V2UG41NU5iWTlFb3krOGpyK3dRSkkwTUpROVM5SzFkblJyWFdPdHFpdkt0R1B6Qm5YMjlHdHdlRlRIRHUxVllmNzhVbHBtc3psMS9KRURleFNOeHA2NWp1WHBNYnUzYmRibTlVMnA3WVBEb3pwLzllYWk5eDhjR2RQdGV5MEx0cGxNSnRtZVRzYUpSRjQ4RWNkdXQ4dGlNU3NXaXowM1Z6ekRKNC8xRFE2cnRxcmM2QmdBQUFBQUFBQUFWZ21sSEFBQWdBeFNXbHlrMHVJaTdkMnhXZkZFUXNNajR4b2NHZFhnOFB6YldwK2trKy96cXJTa1NJRml2d0lsZnZrTDgyVmlIRTdHKzNFQkpoTkVvdEVGaFp1NTBQem5WU0tSME1SVWNGblh5UGQ1VXhOUCtnZEgwaDl5QlgxeitUdjkrb1BUNnV6dTAvamtsQ1NwTUQvdnVSTnBDdko4TDd5V3ordVd6K3RPUFY5cW1hbVoyVG0xZGZVdTJGWmFYS1JmdkhOY2t2VGYvdWUvS2ZtQ0piVk9IejJvdXVvSzNiemJvc3MzN3J6d1hwbW9kMkNJVWc0QUFBQUFBQUN3aGxES0FRQUF5RkFXczFsbHBYNlZsZnBUMjZablpqVTBNcWFCNFZHTmpJMXJlbnBXd1puTVdSWW9YYXdXaXp4dWwzdytqMHI4aFNvcm1TL2hPT3gybzZQaEZZeE5UQm9kNGJVVTV2dmtjam9YYkNzckxVNDl0bGdzcWdpVVBQZmN1VkE0Vlh6SkZNSHBXZjMrTDU5cmZQS0hBdExGNjdkU24xOU9oMTFIRHV5UkpGMitjVWNUazg4V2xVNitkVUJtczBsM0g3YXE5MGVUa09iV2VIRndLZU5aL3JrQUFBQUFBQUFBNE9WUXlnRUFBTWdpWG85YlhvOWJEYlZWQzdiUGhjS2FtWjNUN0Z4STB6T3ptcG1kMDh6c3JHWm1RNW9MaFRRWENtZkVsQjJyeFNLbjB5R253eTYzeXltUDI1VjY4N3JkY2o5OTdMRGJqSTZLTk1xRXYzdXZZL2UyVFdxc3ExNTAvN3NuRGkrNnI2MnJWNStkdTdnU3NWN0wrRStLTmorZTl1Tnh1eFpzSHh3ZWZlYjhwSktTVEJvWkcxZEhkOTlMM1h0OVk1MUtpNHRTejExT1IrcnhtL3QzNmdXRGNsSkxobFZYQm1UL3lkZUpxZUMwYnQxLzlGSlpWdHZzWE5qb0NBQUFBQUFBQUFCV0VhVWNBQUNBSE9CeU9oYThzTDJZYUN5bVVDaWlVRGlzdVZCWW9YQllvWEJFNFhCRWtXaFUwV2hNMFdoVWtXaE1zWGhNNFVnMDlUd1NtVi91eCttd3kyYXp5bWExeVc2M3lXYTF5bWF6eW02enltYXp5V0czeVdHM3krbHd5T2w4K3FmRElhL0h0VVE2NUtKa01xbTVVRzRVRVVMaGlJTFRNOHM2MXVmMXlPbFkzbVNuK3VvSy9kTnZmdkhxd2JKc0JiZks4bEkxMTljOGQ5L0c1b1psWGNOZldKQXE2SHh2WUdnMDgwczVvZXd1cUFFQUFBQUFBQUI0T1pSeUFBQUExaENiMVNxYjF5cWYxMjEwRkt3Um9YREU2QWhwMDlYVHI2OHVYRjNXc1VjTzdOYUdwdnBsSFdzeW1XUzFXbDRuMmd2dDJMSmU1VDlhYnV0N24zOXpXZEZvN0xsNVZ0TGRoNjNxN09sUFBjLzNlYlYzeDJaSjBoZmZYbjdocEp6dG05YXB4RitvanU0K3RYWjBMOWdYeW9MeVZ5Z1VWaktaWFBHUE1RQUFBQUFBQUlETVFDa0hBQUFBd0lxWnkrSEpJQTY3WFlFU3Z5U3BxN2QvaWFNWDE5blRyM01YcjczeStRWDVQbjF3NnVpaSswdjhSYXFwTEg5bXU4VnNWdlE1eHkvb2k3eW9JZk9LaGtiR05EUXlsbnBlV2x5VUt1VTg2ZWhSOGdYM2JLcXJWb20vVUJPVFFUMzVTU2tuVzRUQ2tXVk5OZ01BQUFBQUFBQ1EvU2psQUFBQUFGZ3hzM09aUDcza1Zma0w4L1hPOFVPU3BQLyt2MzZ2ZUNMeFN0ZUpKeEt2dGNTWGM0bUN4K08yVGcyUHpwZGczRTZudG01c2Z1SHhQNTdpa3Y1S0RtYm5RcFJ5QUFBQUFBQUFnRFdDVWc0QUFBQ0FGY01xUGNicjZPNlRuZzZWS1N6SVcxREtjVHJzMnJTdWNjSHhUb2M5OVhoOVk1MnF5Z1BQWFBQNzRrNXRWWVU4N29YTDRZWERFZDE3OU9TVnN2N25mLy9CQy9kYnJibndJeXhWSndBQUFBQUFBR0N0eUlYZmFBSUFBQURJVUV3RXlXd3Vsek8xZE5UemJGclg4TUx6NjJzcVZWOVR1V0RiVkhEbW1WS08yVHhmNGttKzRqU2hYT0p5T28yT0FBQUFBQUFBQUdDVlVNb0JBQUFBc0dLY0RrbzVtU3djanVqUms4NEYyd29MOGxUaUwxUXlPYi8wMWZNME45VEtaSklHaGtZMUZaeGVzRzgyRkhybWVMUEZJa21MTHZHVlRNNVBqL20vLzk4L0tmbUNRVEluMzNwRHRkVVZTaVN6dDl4RFVRMEFBQUFBQUFCWU95amxBQUFBQUZneHVWeEErSDc2aTZUWEtvbFlMUlo1M0s1WFB0LzlHcE5YWnVkQyt1ckMxUVhiamg3Y294Si9vY1ltSnAvWjk3M0crbXBaVEdZOWJHMVR5NVBuRjNkK3pQWjAyYWw0UFA3TXZxR1JNZjIzLy9sdnk4cjcyZGVYbG5WY3ByTGJiYW1sdndBQUFBQUFBQURrUGtvNUFBQUFBRmFNeVdTU3cyNVRPQkkxT2tyYTJXdzJTVklrR24zaGRKZWwxRlNXNlQvOHU3OUxVNnJYVjFsV0tra2FHQnBKMnpXL0wyZUZRaEZKMHB2N2Q2bWlyT1Mxcjl2ZE42Z0xWMisrOW5WV3krc1VxQUFBQUFBQUFBQmtIMG81QUFBQUFGYVV5K25NeVZLTzJ6VmZzQWlISTY5MW5VUWlxVmc4OXNybm0yU1N6WmFlSCsycUtnTHlldHlTcE42Qm9iUmNVL3JoWXpVWERrdVN2QjZYQ3ZKOHIzM2RzWW1wMTc3R2Fzcmx5VkVBQUFBQUFBQUFua1VwQndBQUFNQ0tLaXJNMThSVTBPZ1lMNldvSUUvK29nSTlidXRhOUJoL1liNGthVEk0L1ZyMzZ1anAwMmZuTHI3eStZVUZlZnIxKzZkZUs4UDNkbS9kS0VtYW1aMVRSM2RmV3E1cHRWcFNwWnpnOUl3azZmTnZMc3RpTnN0bXMrcURVMGZsOWJqVjF0bWpiNjdjMEl2R0RybGNUcDE4NjRBSzgzMktSR082OCtCeFdqS3VscUtuZjJjQUFBQUFBQUFBckEyVWNnQUFBQUNzcU9xS2dObzZlNHlPc1NTYnphYmpoL2Vwc3F4VWJwZFRNN056THl6bFZKV1hTWkw2QjlPM3pKT1J0bTFhcDdMU1lrblMzWWV0U3I3T21sdy80aS80b1lqeWZUa3JHbzBwS2lrVWp1ak11WXY2NE5SUk5kUldTWksrK1BheUVvbG43KzB2TE5BN3h3L0o0M1pwTGhUV1h6Ny9ScVBqRTJuSnVGcXFLOHFNamdBQUFBQUFBQUJnRlZIS0FRQUFBTENpS3NzRFJrZFl3R3cyeVY5WW9MTFNZcFdWRnFzaVVDSkpzdHVzYXE2dlNSMzNvazVLVlhtcGZONzVaWjVDVDVka3ltYjFOWlhhdjJ1ckpHbDBmRkszMHppQnByVEVMMG1LeGVLYWZNN0VwT0hSY1gzeTFiZDY1L2hoTmRSV3llTjI2YXNMVnpVNU5UK0J5R3d5YWV2R1p1M1p2bGxXcTBWVDB6UDY2K2ZmdlBhRW90Vm1Na2tWWlNWR3h3QUFBQUFBQUFDd2lpamxBQUFBQUZoUlBvOWJCZmsrVFV4bXhoSldwNDRjVkcxVitUUGJ3NUdvK2dhRzFEc3dwTDZCSVkwdmt0ZGlOdXZnM2gycDUyL3UzNldheW5KZHVuNDc0NWZwcWlqOW9SUmlNcGtrU2RzMk51dkFudTJTNW9zem4zOXpTWWxFSW0zMy9INDZ6TkRJMktKRnA3NkJZZjM1MDdONjUvaGhCVXI4K3RYN3AzVDkxbjBOall6cDBONGRLaXpJa3lTMVBPblErU3MzRlkzRjBwWnZ0WlNWRnN0bTVVZHdBQUFBQUFBQVlDM2hONElBQUFBQVZseDFlU0JqU2psOWc4T3FyU3BYUEo3UXdQQ0lldm9IMWRzL3BPSFI4ZWNlLytXM1YvVFYrYXRLSnBNeW0wdzZkZlNBQ3ZQblN5TDlnOE1xRDVTb3RxcGMxWlZsdXQveVJGZHYzZFBYbDc3VHQ1ZHZwRzBKcUhUWTBGU253L3QzcHA2L3NYdWJ2anAvVlowOS9kcTJhWjBzRm92Kzl1VzNhZjN2NUxEYlU5Tmh1bnI3WDNqczhPaTRmdmZ4WnpwMmFLK3F5Z1BhdDNOTGFsOG9GTmE1UzlmVjBkMlh0bXlyamFXckFBQUFBQUFBZ0xXSFVnNEFBQUNBRmJldXNWWjNIcllhSFVPUzlLU2pXK01UaytvYkhGWTh2dlJFbUVReUtTV1RjcnVjT25GNGY2cGtjdmRocTg1ZnZhbktzbEs5K2NZdTVmdTgycktoU1UzMU5icHk0NDRlUEc1ZlZwNzY2Z3I5MDI5KzhlcnZrR25wUTlZMzF1bklnVDJTcE42QklRV0svVnJYVUt0NFBLN3pWMi9xb3pQbmxGUlNVOEdaWmQzeTFyMFdtVTFtalk1UHZ2QzREYzMxc3BqTmtxVDJydDRYSHV2enV0VmNYeXVmMS9QTVByUEZvcnJxQ3NWaU1mVU5EaXVSeUp5eTAzSTExbFlaSFFFQUFBQUFBQURBS3FPVUF3QUFBR0RGRlJjVktsQmNwTUdSTWFPamFHWjJUak96YzhzKzNtUXlhVU5UbmZidDNDcW53eTVKYW0zdjB2bXJOeVhObDF4KysrY3oycmxsZzNadTNTQ253NjYzM3RpdDlZMTErdnJTZFkxTlRDMTVmYXZWOHVydjBCTFdOOWJxNk1INVFrN2Z3TEQrK3NVM2FxeXQxdkhEKzdTeHVVRTFsZVZxZWRLaHZvRmhtVXdtUlNKUkpSSUp4Uk1KSlJMSjV5NWxkZjNXZlprdFpsbk1acmxkVHBuTjg0Ky8zelk2UGltYjFhSWRtOWRMa25yNkJ6VTF2YkR3WTdWYUZDajJxN0s4VkxWVjVTb3F5RS90aThaaWFtbnQwTXpjbkxhc2I1TEg3ZEw2eGpxdGI2eFRMQlpYLzlDd0JvWkdOVEkyb2RIeGlaZjY3Mm1FbXNweTVmbThSc2NBQUFBQUFBQUFzTW9vNVFBQUFBQllGVnMyTm12d204dEd4MWcycTlXaXByb2E3ZGl5WHZsUEN4V0paRkpYdnJ1alcvY2ZMVGcya1Vqbyt1MzdhbTN2MHJIRCt4UW9MbEtneEs5LzkzY25kZVB1UTMxMzUvNmkwMTM2Qm9aMStjYWRWODZaNS9Qb3hPSDlpKzV2cUsyV0pFMU1CdlhwMlF0S0pKSjYzTjZsYUN5bW93ZjN5T04yYWRmV2pkcTFkZU9pMTBna2swckVFektaVGFuSk40c0pUcy9vbi8vd2lRN3QzWmtxTWQyODJ5SzN5Nm1HMmlvVkZlU3J1S2hBL3FJQ21VMEx4L3dNajQ3clVWdW5IajNwVUNRYWt5VGR2dmRJOVRXVmFtNm9WVlZGUUZhclJkVVZaUXVXZzBva0VncE96K3FQbjM2bFVDajg0ZytZQWJadWJEWTZBZ0FBQUFBQUFBQURVTW9CQUFBQXNDb2FhaXAxd2VuUVhBYVdKbjVxMTlhTjJyRmx2V3pXSDM1azZoc2Mxc1ZydHpReU5ySG9lWlBCYWYzcGIxOXExOVpOMnJWdG84eG1rN1p0YXRhakp4M1BUSXI1WGlnUzBkQnJUQkNLeG1JdjNQL2Q3ZnNLbFBqMXlWZmZLaEtOcHJaM2RQZnBuMy8vaVJycnFsUlhYYWs4bjBjZXQwdFdpMVUvNmNySWJETEp2TXhwUG8vYnV5VE5mN3pXTmRhcXE3ZGZ2UU5Ec3RtczJybGxnOXd1WityWVJDS2hnZUZSZGZjT3FLMnI1N25MWnlXU1NUM3A3TkdUemg3WmJWWlZWWlNwc3F4VUZZRVNGZVQ3NXZPWnpSb2RuOGpJUWs1Qm5rOVY1YVZHeHdBQUFBQUFBQUJnQUVvNUFBQUFBRmFGMld6V2xnMU51bnJ6bnRGUmx0VGRONkRkMnpaSm1wOWtjK3QraTdwNkI1WjFiaklwWGI5OVgxMjkvVHJ4NW41ZHUzVi8wVUxPYWhnY0dkTWYvL2JsY3dzdmtXaFVEeDYzNjhIajltZjJXWjR1UldYKzBkc1Bra28rSGZ5VFRDNmNBQlFLUnlSSkxVODY1SEc3OUxCMS90clJhRXlYcnQ5V1kxMjFoa2JHTkRReXBvSGhFY1ZpOFdXL0w1Rm9URzJkUFdycjdKRWsyV3hXRlJYa3E2Z2dYMzBEUTh1K3ptcGlTZzRBQUFBQUFBQ3dkcG1TUC8wTktnQUFBQUNza0VnMHFuLzV3eWVwNGtZbXE2dXUwTVJrVUJOVHdWZStodGxzV25UWkt1UStuOWVqZi8vaDZTV1gvQUlBQUFBQUFBQ1FtL2pOSUFBQUFJQlZZN2ZaZEdEM2RxTmpMRXRIZDk5ckZYSWtVY2haNDQ0YzJFMGhCd0FBQUFBQUFGakQrTzBnQUFBQWdGVzFyckZXSmY1Q28yTUFLNnEycWx5VlphVkd4d0FBQUFBQUFBQmdJRW81QUFBQUFGYmRrUU83alk0QXJCaXoyYXpEKzNZYUhRTUFBQUFBQUFDQXdTamxBQUFBQUZoMS9zSUNiVjdmYUhRTVlFWHMycnBCWG8vYjZCZ0FBQUFBQUFBQURFWXBCd0FBQUlBaDl1M1lJcWZUWVhRTUlLM3l2Qjd0M3JiSjZCZ0FBQUFBQUFBQU1nQ2xIQUFBQUFDR3NOdHRldWZZSVpsTkpxT2pBR2xoc1pqMTlyRkRSc2NBQUFBQUFBQUFrQ0VvNVFBQUFBQXdUR2x4a2Q0NnNOdm9HRUJhL096Tk4xUllrR2QwREFBQUFBQUFBQUFaZ2xJT0FBQUFBRU90YjZ6VDVuV05Sc2NBWHN2dWJSdFZWMTFoZEF3QUFBQUFBQUFBR1lSU0RnQUFBQURESGR5N1EyVWxmcU5qQUsra3RxcGN1N2R0TWpvR0FBQUFBQUFBZ0F4REtRY0FBQUNBNGN4bWswNGZPeVNQMjJWMEZPQ2xGT1Q3OUxNMzM1REpaREk2Q2dBQUFBQUFBSUFNUXlrSEFBQUFRRVp3T3V4Ni8rUVJ1WndPbzZNQXkrTHpldlQreVNPeVdpMUdSd0VBQUFBQUFBQ1FnVXpKWkRKcGRBZ0FBQUFBK043azFMUSsrdXljWm1ibmpJNENMTXJuOWVqbmJ4K1QyK1UwT2dvQUFBQUFBQUNBREVVcEJ3QUFBRURHQ1U3UDZFK2ZucVdZZzR5VW4rZlZCNmVPVXNnQkFBQUFBQUFBOEVJc1h3VUFBQUFnNC9pOEhuMTQrcWc4YnBmUlVZQUY4dk84K3ZBMEUzSUFBQUFBQUFBQUxJMUpPUUFBQUFBeVZuQjZWaCtkT2F2Z3pLelJVUUFWNXVmcC9WTkg1SEk2akk0Q0FBQUFBQUFBSUF0UXlnRUFBQUNRMGNLUmlENy8rcko2K2dlTmpvSTFyTGFxWENmZTNDK2IxV3AwRkFBQUFBQUFBQUJaZ2xJT0FBQUFnS3h3N2RaOVhiOTkzK2dZV0dOTUpwUDI3OXFxN1p2V0dSMEZBQUFBQUFBQVFKYWhsQU1BQUFBZ2EzVDNEZWp6cnk4ckVvMGFIUVZyZ05OaDErbWpCMVZXV214MEZBQUFBQUFBQUFCWmlGSU9BQUFBZ0t3U25KN1IzODVlME5qNHBORlJrTU5LL0lWNis5Z2h1VjFPbzZNQUFBQUFBQUFBeUZLVWNnQUFBQUJrblVRaW9ldTNIK2ptdllkS0pQaVJCdWxqdFZxMFo5c21iZHUwVGlhVHllZzRBQUFBQUFBQUFMSVlwUndBQUFBQVdXdHlLcWl6RjY5cllHakU2Q2pJQVJXQkVoMDd0RmRlajl2b0tBQUFBQUFBQUFCeUFLVWNBQUFBQUZudllXdTdMbDIvclhBa2FuUVVaQ0czeTZtRGUzZW9zYmJLNkNnQUFBQUFBQUFBY2dpbEhBQUFBQUE1SVJTTzZQelZtMnB0N3pJNkNyTElwblVOZW1QM050bXNWcU9qQUFBQUFBQUFBTWd4bEhJQUFBQUE1SlMrd1dGZHVIcFRvK09UUmtkQkJxc0lsT2lOM2R0VTRpODBPZ29BQUFBQUFBQ0FIRVVwQndBQUFFQk82dWp1MDVXYmR6VStNV1YwRkdTUUVuK2g5dTdZb3VxS2dORlJBQUFBQUFBQUFPUTRTamtBQUFBQWNsWXlLYlYyZE9ucXpYc0tUczhZSFFjR0tzejNhYytPTFdxb3FUUTZDZ0FBQUFBQUFJQTFnbElPQUFBQWdKeVhTQ1Qxc0xWZDEyL2YxK3hjeU9nNFdFVStqMXQ3dG05V2MwT3RUQ2FqMHdBQUFBQUFBQUJZU3lqbEFBQUFBRmd6NG9tRUhqM3AxTzM3anpReEZUUTZEbGFRdnpCZjJ6ZXRWMk45dGN5MGNRQUFBQUFBQUFBWWdGSU9BQUFBZ0RXcHM2ZGZ0KzYzcUg5d3hPZ29TS1BxaW9DMmIxNnZ5ckpTbzZNQUFBQUFBQUFBV09NbzVRQUFBQUJZMDBiR0puVHpYb3ZhT3J2RlQwZlp5V3cycWJtK1ZqdTJyRmRCbnMvb09BQUFBQUFBQUFBZ2lWSU9BQUFBQUVpU1ptYm5kT2ZCWXoxdTc5THNYTWpvT0ZnR244ZXQ1b1phYmQzUUpLZlRZWFFjQUFBQUFBQUFBRmlBVWc0QUFBQUEvTVRBMElnZXQzZXByYk5Ib1hERTZEajRFYmZMcWNiYUtqWFYxNmkwdU1qb09BQUFBQUFBQUFDd0tFbzVBQUFBQUxDSVJES3AzdjVCdGJaM3E3MnJWOUZZek9oSWE1TERibE5EYlpVYTY2cFZFU2lWeVdSMElnQUFBQUFBQUFCWUdxVWNBQUFBQUZpR1JDS2gvcUVSZGZjT3FLdHZRT01UVTBaSHltbkZSUVdxcmloVGRXV1p5a3I4TXRIRUFRQUFBQUFBQUpCbEtPVUFBQUFBd0N1WW1aMVRkOStndXZzRzFOTTNxRWcwYW5Ta3JPWjAyRlZWVWFicWlvQnFLc3ZsZE5pTmpnUUFBQUFBQUFBQXI0VlNEZ0FBQUFDa3dlRHdxTHA2QjlUYlA2akJrVEdqNDJTRnN0SmlWWlVIVkYwUlVHbHhrZEZ4QUFBQUFBQUFBQ0N0S09VQUFBQUFRSnJGRXdtTmpFMW9hSGhVQThPakdob1oxZlRNbk5HeERPWHplaFFvS1ZLZzJLOUFpVi8rb2dLWldaSUtBQUFBQUFBQVFBNmpsQU1BQUFBQXEyQjJMcVRCcHlXZDRkRXhUVTVOYTNZdVpIU3NGZUZ4dTFTUTUxTkpjYUVDeFg2VmxmamxkRHFNamdVQUFBQUFBQUFBcTRwU0RnQUFBQUFZSko1SUtCaWMwZFQwakthQzB6LzhHWnhSY0hwR3NYamM2SWpQWmJWYWxPZjFLcy9uVVo3UHF6eXZaLzZ4MXl1ZjF5T3ptUWs0QUFBQUFBQUFBRUFwQndBQUFBQXlWQ1FhVlNnVVVTZ2NubjhMUlRRWERpc1Vldm84SEZFa0VsVXNIbGM4SGxjOGtWQWlubEE4a1ZBOEhsY2lrVkQ4NlhOSnNsak1zcGpOTWxzc3Nwam5IMXNzWnBuTkZsa3NabGt0RnRudE5ybWNEamtkRGprZGRqbWREcm1jVGpsK3ROMW1zeHI4a1FFQUFBQUFBQUNBekVjcEJ3QUFBQUFBQUFBQUFBQUFBRWd6czlFQkFBQUFBQUFBQUFBQUFBQUFnRnhES1FjQUFBQUFBQUFBQUFBQUFBQklNMG81QUFBQUFBQUFBQUFBQUFBQVFKcFJ5Z0VBQUFBQUFBQUFBQUFBQUFEU2pGSU9BQUFBQUFBQUFBQUFBQUFBa0dhVWNnQUFBQUFBQUFBQUFBQUFBSUEwbzVRREFBQUFBQUFBQUFBQUFBQUFwQm1sSEFBQUFBQUFBQUFBQUFBQUFDRE5LT1VBQUFBQUFBQUFBQUFBQUFBQWFVWXBCd0FBQUFBQUFBQUFBQUFBQUVnelNqa0FBQUFBQUFBQUFBQUFBQUJBbWxIS0FRQUFBQUFBQUFBQUFBQUFBTktNVWc0QUFBQUFBQUFBQUFBQUFBQ1FacFJ5QUFBQUFBQUFBQUFBQUFBQWdEU2psQU1BQUFBQUFBQUFBQUFBQUFDa0dhVWNBQUFBQUFBQUFBQUFBQUFBSU0wbzVRQUFBQUFBQUFBQUFBQUFBQUJwUmlrSEFBQUFBQUFBQUFBQUFBQUFTRE5LT1FBQUFBQUFBQUFBQUFBQUFFQ2FVY29CQUFBQUFBQUFBQUFBQUFBQTBveFNEZ0FBQUFBQUFBQUFBQUFBQUpCbWxISUFBQUFBQUFBQUFBQUFBQUNBTktPVUF3QUFBQUFBQUFBQUFBQUFBS1FacFJ3QUFBQUFBQUFBQUFBQUFBQWd6U2psQUFBQUFBQUFBQUFBQUFBQUFHbEdLUWNBQUFBQUFBQUFBQUFBQUFCSU0wbzVBQUFBQUFBQUFBQUFBQUFBUUpwUnlnRUFBQUFBQUFBQUFBQUFBQURTakZJT0FBQUFBQUFBQUFBQUFBQUFrR2FVY2dBQUFBQUFBQUFBQUFBQUFJQTBvNVFEQUFBQUFBQUFBQUFBQUFBQXBCbWxIQUFBQUFBQUFBQUFBQUFBQUNETktPVUFBQUFBQUFBQUFBQUFBQUFBYVVZcEJ3QUFBQUFBQUFBQUFBQUFBRWd6U2prQUFBQUFBQUFBQUFBQUFBQkFtbEhLQVFBQUFBQUFBQUFBQUFBQUFOS01VZzRBQUFBQUFBQUFBQUFBQUFDUVpwUnlBQUFBQUFBQUFBQUFBQUFBZ0RTamxBTUFBQUFBQUFBQUFBQUFBQUNrR2FVY0FBQUFBQUFBQUFBQUFBQUFJTTBvNVFBQUFBQUFBQUFBQUFBQUFBQnBSaWtIQUFBQUFBQUFBQUFBQUFBQVNETktPUUFBQUFBQUFBQUFBQUFBQUVDYVVjb0JBQUFBQUFBQUFBQUFBQUFBMHV6L0J4Vnd2QVNybVNpWEFBQUFBRWxGVGtTdVFtQ0MiLAoJIlRoZW1lIiA6ICIiLAoJIlR5cGUiIDogIm1pbmQiLAoJIlZlcnNpb24iIDogIiIKfQo="/>
    </extobj>
    <extobj name="1BCC2C28-871D-48CB-8BE0-2867F7803ADB-2">
      <extobjdata type="1BCC2C28-871D-48CB-8BE0-2867F7803ADB" data="ewoJIkZpbGVDb250ZW50IiA6ICJVRXNEQkJRQUFBQUlBSktJMWxxNHNtaG9zQUVBQURJRUFBQU1BQUFBWkc5amRXMWxiblF1ZUcxc2ZaUGRUdU13RUlYdmtmWWRvdHluZGR6OFVkSkZpSXJ1U3JDTDFBTFhKaG1hb1lrZE9RNVFvWDMzZFV4TFd6ZVFTRkV5MzVrekhvK1RucjlWcGZNQ3NrSEJKNjQvSUs0RFBCTTU4dVhFdlZ0Y2VZbDcvdlBIU1RvVldWc0JWODc5cDVZTWtrSG9PcHJzWXNaQVIyWXQ1aFAzM1NlajB5d0tUNzBSTU9ZRjhPaDdMQ2VoRndVa1RxSThTQ0NoLzF6dDcrZ3J2WldpQnFrUW1rM0VSQzlhSmE3WldyUzZ0cTdnRHZmaEFpc29rY01ENXFvd25CQnlLTGxrWmFtVHY3U1lGK0oxSmtWYi8yRVY5UEJwalNhcWV6MklYMlFLWCtBM3orR3Q0MWJWZVNZQitHNVpOT2tWL0FKY0ZtWlZNYlVFdHlWVFQwSldIWHhGZmdodjlJU2UxdDlLTGlVd0JmbG1OaDk3WXlaMnJCS3l3ODlOVHcyRVhyWXhuK3BIaHltaG9VY2lqMUxIOThjMEdJZTAxNnMzSVI2VFlEeUtyZTdaRXBwT1dlc1h5NHZWMnM0YVZUbzhPajNwakhHbC90Wkt0NytmL3lEa2FzcldKdjlzZTVNellsZDVGbktCMmFyVGpTeUdmTWZzdVNvbTFiWk5pMTBoeDZiNEFwckU3anliL1VrUyt4eC9KRzhGWVJ6WmdqdU9hdjgvc0NaV01MNEVzL0xENHVud2VKOTA5M0kxTHdCVXAwcUgyNzlmZi93SFVFc0RCQlFBQUFBSUFPbFkxbHJicm5vSjZBOEFBRFFTQUFBSUFBQUFiVzB1WW10cGQyazFsNFYyOGd6WGJYR1hBaTN1RVlJVEFpR0JRQWp1SlRnVXFVSUxMVktoK3J5OTliL2ZPT1Bjd2h4N3J6WFhsUW4yZSt6TWVkYXgrYmhmbjVRajcxRU40bmVXc25uQ0IwRnRwbEN0K0dCVndCOW5HOHozMnNYbEVZZWpwQVpIMXRIN3UvSXFIWkdyeE5GL09CWjBzLzRSZ3hPcitENDlIMlNPalVGWmFUc1dKazlPNGt6Q3dYRi9mbkNhVGxlZmFoTUpKUVFzejVYK1dxUGhlV1Zqa3poWDJkNFJTSVpEMThtdnFIbTQwSG9ibTlHNG1VS0gwbGU0Y0lVcGpiNVM1RDFYRnpqQnFSVlVYRFhwVGl3YkZBUlB6U0xJdU4vZDBEQ1E1YnBVKzRkNjJGN3d5d0lKeldPWEtKdFRocEVaNDJxYTA5dFlTdStZbmxwR0ZTSTVnbmkyaENock9vbUw5SXZ4d1I5OWt4U3dHU2Q5d0dzcHVPbHFkZGR0eXBCaEsreTVoR0lGUUg1R2ZGb2taYVduVDlTWXZwTW5nVkZJeS9vYXVtT1ZqWmcvRHMwbm05aE5EZWIrVlY5dnIzL3VHN3BQWnBPMUp0WVBSNWc2MnVVQVhLd1UxSmg3ZngxYlRRUitlZzEycmk3aU5iNWc4QWYwY2RDMVV3YXkyc2cxcFVIcVZDUStiRGVQaXEySDlZZWhZcUdBK0ZQTWdNaUdvSlE4eUErbG1FNHhyMlI5K21OcWY5REJzNlhNYzc4dVh4R1VGRUgycjFna3E5ZzVScjNPL0FSRkp4ZXoyTEhXaVFuMVd2ZGtWNjd3VmVwSjIxK0lmWHZ4RUM4OGZtd2Z2SG94MlY4eGJ6SWZOZEx4SHlyTG0ycUkwb0toQW9COVIxRjlxQ2NBeHRWNisxbEV0WHdpc2Q0Z1FNaTNYTVB1RGtYZVh6L25nVkluaGpXNGZpc3Z3eGIyZDd5aE1qVGRzbCt2Z05FUFRzSmhuOStpZEJPRk9wZlBmTTUyNzVtZ2ZreHAwWW5RRXFtakpHWW05Q2phc3JDVDNmTy9pTDIxSE50eWFJblRPaVpxY2JoQk9RMUd3S051OVpvOTVCUjl0ME9CTVBIN2VaVTN1Z2FOOHo3N2FGZWJJejU5N01sbHNoQVFlclUvSVVUeFZKb29qUDNYZ3plVlcyOFZ1RDdQTjFuZVhLbWd2SnZvNFphbXdGQklZN2YvOGIvdUtIeDRJQWZmQk1acG1EOE5uSTBjZzlxNks0T1FZREFUQ0NSemg4MlJvMDVpV1VzL04yYWJBc3pwY25vTlE4eUpwSFBNeHUwaDJSenpjZUZYbVdyNzEzMmxPaGIvai8veS85My9BWStoWVRaOGNkSE5uYUo0SjlHSGpBaXZaMVhxNHJISGJPMm9zQlltVThuKzQzelVzZ0dBb3YxVGY5YUFKQmNqWFkyWi8xY3pBdmxPWnpBdXNxc2ovN0NQNGtJVGJ3Zlo5bmsyd0JLR2drOGNNVVJlenNsdjVRNUxobVpucjE4bzJQbmpmeTRBTk1aWUJ0L2YzS1RVNEVLZVVPMmZ6bTlESXlJZHBDeFN4MCtwZW44emRWQXBPeExqL3VyZWI3QmJTeHByUEkweHltYkR3MXQyWVRVeFNtUHJZdVo4N3FIYnFtTUFSUFBPZnNtVzVvRWFYMHdhSVMzOTJDN2pHZEZmSDdxcFBkeWJpWVRzWTMvaTlEdWtlTU90RW96YjZDV0cyL2wwN0V3NjZMZnVlaDljSWlVa1paL1ZUWjR6VUNuZWxwc0VuK2V6Y1d1bFpRODU0MTg2Q3B6U2VPM25jbXA0RHlhNmFmeHBzMmp2UkdZYWhrSVdlZHh2V1YwZnRoYUpjK29aQjB4c28xUkNReURJWmNPbjFXeXViZ01EZ2IvODJaOEhSYnoyL251ZkxmZDVBWTZ4L0ZqcldQV2lnZWFaUmVGNlF4dExma1d1RjZuQjFHRjNRL0gxbHdPWWJNcDF1NExmalRzWlhBNmlRYm1aVU1WRjlmbEx4VTVxclFxRS9yQnJlOVR1cXVFa09YLzhmN0VYZHN3Sk56YTljWk9JdGVPYW40QXlaamoyeTBsS2MzK1dnZ3FZUmI4QTJRNUdlb1JhZzhBTk9FM2FHMktkYjl2RVdvZkRJdkYxWVVWeGROelM5VE5RZlBKdG4yeVBMVUErVHY3eHZ6UElnZG0wT0JoOHNQSWZmb3l5SFBEeDhXSllVUlM0RTNIeUVHbTFzUnJrQjlORVFBR3pCYllvaTVXa2tEek4yalE2YkY5Qit5RU01Nlg4MVY3OVVUZ09DNFYwSnEvNnVLa2I2WmdBVGFUOHR4a05ONkFWTkI4L2E3S0E5RUwwOFBOMFh6UktUM3VOV2xHZmlYbnYwa3RVaG9WRUpVcEV6SWlHZDRLNFhnUmdXdjczTCtkT0dGMlhXbm11ek1vVm41U2o3MUV3UktOblNNcVh6N0dwS0JtQlBQbkxldG1kOFlia1JPNzZaV0pBSFhBMnQybmVyNFZTS0NtZ09GblRzRkFzUnFGZUU4ZFhrVVZxT2hVY0s1MkU5TXpoakQwV2FpOENUcWRkak1jT2xTa2tEd1JCVkJ6UVdldlRiWUduOEVjWEtYMCtMRktlVnliUEFKaE5kRGo5aFlWQk40T1VrdzRNS0xLRkMzMnk0MWNKUGZYMkpNNDZ2djlubnF2R21UblQydWVlM1pnM1RzcDVjN1ZnWUNVdGd2dm1GZGlPUHBURzd4WjZHZ1h2dCtSM1ZPYndvU2Y0L1AyT0VWZzE0U3lKRC9yMnVLTWtSc2EzaDVqUHhIYUpSN3h6dExodG5lU1FRU2huVk8ydC9MYmFZZENsaitRZU8vbkpSQjJSRHExdzR5Ly9PMDZlSXVDa25aa3hJT09OdXltVlNRdnYyUFloT1pvWERJUGxmZFZrREJob3lKSExKaTdsSnA1a25wQVJ2YmRhVVoxTTQ1THNVblNYSnh6NWpLZ3hWdFFlYzRpcjU0NGk2ODVuemVjQ1VnQ0U1eTQzbjNLQkVLbG5la2xtVUR3UElsUkNFczh5dFdwZXI0TThBWGV5bVAvSGV2bWFHYW1YMUpESUd1RW80NEdRYS9kdkZ4R1hXTmo5RFJRdmN1Z2xHa0ZuUTBJSHdQR2J6MmVETE9TSGRLSnRETDF3bGt4Y0N0MDJ4L2VZelNkSmhZUGIwbjdseEVhOFREK3l1ejNQVVNJOE1IUE1SQXplekZKT2tkS0hCY2p1djV4ZkJOKyt2WlFYNWlqQmRxcGwzcGxrQzNiZ01WWStNZ3BCZ283cXBacmVla3V1S1pWTllPSEZzN1hyNGxTa0JNZXVqTlRBeWliOTkzckU4TzdtUzQ4bVN4cWFrcEhCd09BUzVYazB0WHREV2RQb2lsWG1xRGNaS0Nna294NS9yN1VBTTVTdDFhMFFHVHpaRjBjOUkvTHJRMUpTZ3V6QXgvUTNROVNYZ1BETVNMLzVIWGRHSElQYXhvR2srM1lDWDNCQ25QdjNyemVGUnVtVitQZ2RwZTF0OTNCeEl2UDJXclhzYWRSTGNodEw3SzVnc1Y5Z25IWnNCdHF2WEhqYk1lZzhVR2EzeHhSTVJwbHlic25UaW9Va1VndEY2a3dYak1hZEFYK1UvY2kydUpFb2ZPYnhoZi80N3dlUVdrZDhQeCtBZW1YVHVOOWkxaVMxKzl5aG91NFV4RDZSWGhsUHJ1SWRmRkJ2L0dzT1N6WkxBc2pZeTh4K0krdVdLdGhNUXFFd3A5WjVHSjVnS283UHl2RTQ3c29Ud0NGNEMwcDV5V0RvZFZBbm96WGVzR0JDQmh3ZTZndjk4WDh2ZVpUQm1JbGpKLzhya1NvVW5Ec3Q4c3MvLzhFdUVpS1BURGc0eTc1QWlwN1lNelQzUG82aWtBeUpNUThGeXFLa2U2WHkvVjNUNnJZY1MrTlZCK2Z6c2VWdVNyR3pZb1k5OU43TEtpSWpGcUx0ZmZCdEtMaEFKMmFicWVNSDh0NkJKeTZrallhMHREbHFmbE45UHFsTDFJSFBMZmJ0SC9iZElPMkFSOXh4SlJvWlFXNGpuVUd2WG5XSWRYQ3hINVd6T1JuNCtsVC80TkF5ZTFLRjJoTExoNk5OVmRieTNNNWlucmtHUXhwRDF0M1hBSk9uOEZESUpsaVNkMFE4N1EzYmZrUVZOSkwyd3dLbW1ydTBPN2lPaHl6NU8wWVZoQmZReHAxQmtDV1pnak9wZDU4Nk9WZ01qRnVuaFp0ajFNUUZvY3BRSERJL2x1Nll0RXdtbTU3OHZ1Smx1a2xkRGJ2eTNqNHg3emRlaTg2Skk4SDNUUjdLZFIyUDk1RXRNZWhITGVQa3dXYWgrNjM1ZGFBaitqZ216VXlDeDVkUktxZ0FvTW5ic0ZWdzFFVlhDelZJL1BWakt1UnNzci9oUEJlV21LTys5Z2xDM0hieXR4cjk2YlFadStoTTNhNy8rWStiZVZ0ZDE0WHhnenh0TTFxcFZTVmVFUVlTT2gvZDh6VzJxNlFENDV0VmNUM092bCtYQllhQXBGZEgyK3kvTlBkSmtFN3Y5dWpDTkxxdVNVYWVncG82SFNlSE9YOG5uT1RqY0tUVmFZNUREbkxpR0NySHFNK291L0FGRjBTekFtbWhkSFZSWDhXS3ZoU1B5N3B1dmdTQVhBUjZ4NTRvd3FkRkZwb1UwRkl2aGVYK1M2elVWb2VSaWVveXhGbkd1Q3hQM3ZTczhFTHVOdGxubVQ5ekl5YnJXQklmQ0lpWTF5VjNtZEtXNmhkVGpZalVScHVSeEs3ZW5ia3FBTHFSR0tXTFN3aTJtVFVCQ2JVUmhtMkJxSklvTFIxMXpPNGdhNzFON2Y0cHBCZmdYaDEvL3BxSWxFTjEzdUp6c2VDaDBRNWFEZklnYmxzdE81NWQzQ3RzdEZyUUhTd1lYT0dpcWcrMWtjMHJESDBkNmtNenBwSFRWRUZnUm05M2w5NFFZc0xweUJJN2xycktPREZrcHltUW5xYzFNeVdjdnptK3VldDJYNC9uNUwzdVh6NHltYnk3eDRpanVkL2pIQW9CT3QzVUtQKzM3WDU5cXRJUzV6L1ZRMjc4WXlRUHZNWnVGWlZGVlNKRWRuS2UwaTVqVnpkK211bjNMQkU1L1l4c3BqNno3aHJWWEhRUHdXSVAyMldOQlRNQk5rZy91RzVYM2oxdUtRRHF5YTU5bUJzaE9sbDRZZ3NTNUhtYkVFVWxzTDkreDVLSVdPZktYQnU0U21UWGI5L0VCL1hDaWZ0MVY5OWFBMVo5MnFHUjUyKzJieC9pbmtSQ09ya0F0dXhObG5KR3Z0TFF1RG84dkFrbm1oNTRTT1BqVGJmOVRKd0FGZ1IyT3FLdCt1clpLdFdsNEptOWlES2o0alFhRDZIeGt3SHNDbFRyK1I4Q2RrTStqQmdBS2gzeCtmeEkxcm9PMEp4eUs0S281V3NaZlNqMllXeVkrV20zaXlzQ2F6RFQ4Ti9ucmJoMk96YTVLL2Z0Um42dlBkYjFGY0ZSZHJ1T1NkeGE5eW0zUHQ1ZWFtVms3SnpHMFBNZEUzRGlSaUpUd042NVVmVDFlbUtLSkFLQXZRZTlvb1dTUzg2M3VkYzg4QUM0Nm9rRGF4bTVKdWxDV1NJSW50RmF0clRQeW1xd2Z5ZzNuWjBxejVkTlhZQ1Q4UEhDNERCT0U3cXJ6KzV1N28vb2kwRHNkS3ExU3VncmtoaDh5RkZOVmhnMzIrdzVuM094SlM3eC84cnlvSDNzTzBVTGNGcGtsMVFPclMrU0JFMlprUlNNak5DdlBwZlJRNXQyQ0kyNU5hUFdhS25OZk1BeUVXVjh1L205dXJGZ2lFQ1dyNWM1Zy9mN1d4M2Z4T0ZTaUU4OUZpZzBUK3M0YytiMUtFTGtzajFoOUF5bm84aE1yc0tYd3FHL1Q0dTYxVkY4bEVLTm1VUUFET1J5NnpjQU9PUGdab0UxUWY1RTNnT1JSRkFIVWpMSVM1U2F2MXlSV0VTN0pmRTA4eC94SWljM01aM0F2K3pwNnJ2SFh6a1VsSDJ4MFdaL2dmaG03a0w4QjUyMXkzQjNBaDdWSFpXVEkzSWpqOXhhdzZRdXpxL0RIVVBsdE5yTkVITHFwTzU3Zmt1cEEyZC8rWCtxTU02aDNmcWNTNWtBRVNzZFBjZnhHTTZxSWZROE4vb21OU1ZBbHJqOWZSRlc3Y2psNnFMK3lySHAvNWYvci85Ly81cis5dSt2eVZYbkVucW5WYjhxeEpRdXZkZWdwZ2V1eHRQcUVKWTZES0dJakIwK0w3OGtWbm5vb2prSFQwN1RaOHltUFlhRTQ3K20vZjE1d0hxLzFyQnhIQ0JpL25iTHJFNkViRUdvMldzbThJbWQ3MC8zSFJFQSs2a2NaMTZQa0IrSkJ6VHFaYy9QZGVoYzBKM2Nwa0JnYmZ0dHZHTHlaenlyRW5hUTBydWZTaElYZFZTS2xFTFVQancyUkFGU0k0VkNQTUZNRzdzdFNmblRVMWtqT0t4dG9yWmtpY2pRTnE3ZUY0STgxUTFqOFo4U0pySFY3eVNQa1ZNVUNDQnhpL1BQK2RPTUdUWDdZQjZkTDdFMnd0ZDJpWG5FKzdNMzJjcXF5RFF2cEtuTmQwNUhWOUROYVVOVFloU25VWXJwdUlkMWdRNk16NnlmdjJXUk5RN1lUY0N3M0VBbThrcXZpcEZ4VHV6RXFEV0VYTnVIZlNvWWE1aTFLTE9qMGlCK0JpaHpaL1BVc2ZoV0l1VUFCZmdDVDVuMEpuRmR1RE9jZVBvV2IxTm45MVVkWE1VL3NOREJzWUFEVGZIQXRFWUF5VWNDYUNycmZlL2xYaFZkenZoUXY1bHlYNWFLOS96RkNXTGxxWUw2aVpoUFkvZTdOREdieklsNHlzbkpweUR1N2dPbCthMytVTnd4WksxdVY5NHdyUG1qWGt4SUJSVVVnYmlib2Q1Y0dBdmc5MmN5K3MvL1dUWVFvbE5KLzhrb3QweU4zRHp0My8yZmZDd2JBaHFnaU5ac3JqR1lOZlh2dlVzaFU1Z0FhVnVrZkh2Y2pMUnFpSEFSb0dTb09NaG5XbFppbjN5RjA3SUcxZGV0M1ZWZzZzRFNhY3BHdXFxZHFnVkplbVRBS1ZmeE4wcFhrUWppVm9ZaFVCRUlRN013V2Eza0lnSXdGQUQ5aUpKUndrZDZML28vVUVzREJCUUFBQUFJQUpLSTFsb3lOd1pxYUFJQUFBc0ZBQUFQQUFBQWJXMXdZV2RsTDNCaFoyVXVZbWx1alpQUFR4TkJGTWZmRzVZdEZWSklRQktWdzZCY0pHRGl3WU1KaVVGYUFocGtyZEJJOUxKdXArM1FNa04yWnd1OUVVMmdlUEZnTk9IZ1FlT3A4V1Q4QVJnVEJLTi9nWW5ldWVESnF6ZDNTMnZiVFFOYzV2S2QrZVl6Mys5N3VQOXQ5UW1TM2g3OTJzSEw5d2N2WGcxZmh1dVBBZHJIMWdFaTBTTEFTc3c3SWhNamt5TTM4S1p4UzU4MkRPTzJFWThsYlhNSlpqQ0JkM0VPNzYwQ3ZMNi9CbkJSZEdLYURHZ3Q3d2kwc1E3c2JvMFdoLzYramEwbFpwOEM4bVpLcWJRSm1HMnFETzREeWlaS3NmVDdGS0RiVElHZEM0Qkx6WlRFc3hIQVFsTmxOZzdJeURtTmZDQXRId20wRXZ6VEdkb21iVnNrdkVsQTEzQ2JrRTlFUTdKRnRORmszaFFXY3lnWEFGQ3YwRkZYU1NFWHBPc0VsWEhiNVdyWTRGYVdpelFOcUhINVFDci9DWFMwUjBLcHpMeFErZVh1MWg3OXRONC8wRGZRVjJzQk1FWDZOT3dpbjBuTFRwVnpqN1R0a3ZBWGp4TnhqNUN2dnVzdTBTYUZzbVhTdFJTWFBxajM0M0RhKzNON2o5NVBJelFTWGYvNVNQZkQ5NExNL0RmOWZvenBIZGZPc3dLZFlpb2prekluMDRXS05XK3dIcHJyOGh1ZkJady95cG8wV0JlRXlqQ0hPOVFVU1RvbUZ4Wk4yMVE4eitpb01ITUZYL0J6cTNzaFU0RmNhMWljT1JXd2JDUFl4bmtmN0EyZ09ERllYZUUwd1IzWHpGR0QyUlpickNSYmY1ZW1wQjJBS3JmTHJTcVBQT1RwaFdvTGUyZTlBZndSQWxSQm91bVRFRTFKSDhQTHk2ODdGNHpvV0J3M2dQUHcwaGx2MGxhdUF1YVB3bWtZaWppem1GRFVzR1hhWnM1aGYrT3VjbTFHbzl4bTVRa3NzOWIyNHhDS1RwamVPRG5LNTVwaFZrWTBWcmNVWUJ2NmRjWGIvTUVzNFBLSjJieGNySnpyMUhhZ0VEVGQwRHpUMG5PQWYxQkxBd1FVQUFBQUNBQ1NpTlphc25DNXFRSUpBQUNGU2dBQURRQUFBSEJoWjJVdmNHRm5aUzU0Yld6dFhNdU8yMFlXM2M5WEVNeTZxWHJ5QVhkMzBKTGM0d2JjQTAycjQ5aXpvNldTUkZoaUNSVFZzYktmRDhnNm1NWE1CeVNyV1EyU3Z4bGcvQmRURDFHaytORERvdFJKckRZYVRWYXg3cTI2VmVmY1c3Y0t2dno2NDJSc1BMRm9GdkR3eW9RV01BMFc5bmcvQ0lkWDVqZVB0eGV1K2ZYMVpjY2ZNdU91ZldWaUlIOGdFSjg5THFic3lwUTFwdkVYZnlLZVAvM3ozNS8rOGE4TGFCcC80M3dpcEpuR1grZEI3OE85UC90d1pRSlR5K2xFZkRxN3Z2dzI2TWNqNDgyVmlTQzJ6Y2IxNVNzV0RFZXhMSUhBQmJLazlWYStPYlpyR2swbHJTT2x5SXAzc29JU29DcFFXdEh0Ulh3OFZzMkFSVnlDYlpvV3Y5UEZxcVNSNmNscmY4SG5zZWhBZCtyM3hMamxaMWlKZTFNbzBkL0tkOVhuTHV2RlBMb1pCOE5RZFZ5SlR1VGRCdVB4TFk4bWZpeEtPMUVReGwwV3o2ZkdiUkRIdkR0aUxGYURlcFUrdmtrZm0zN3Z3ekRpODdDdlhwVzFwSzNFa0xXaHhJdm5tTVkzWVNBZUp4UFRlTTBHOGIwZkRRTTVqM0orK0RUNytpQWJaUXVhWEhSamtpa1J2WHdjc1ltZWFHbmJCejhJMy9QdnBHMk5sNE9CR0t0NjFKUDlzaC81MzVuTEppMCs1cEd5MGtxS2JpRExTQ3I2a1gzTUYzVkgvcFNsWlExVktDeXJpbVZQSU1ESllydS9iL0V3VkRhWG1pTS9uQTJFZ1RPTENheXZwTXd5Y20zUDhvaFR2cFFJd0JiR09MK2NHaGtWcWtONk92T3JlbTJpWHdmaDhqUDkvTzJxTThvMkQzSktreVZsTHI5ditWUDVydXFTTWlsME9ld3VId2Q5b1VkYk9UVzQ2dXVqV0ZkeU5Vb0JYdzBHaE1wL1l1N1lRTHdMck9vbHVSU1lQQzc3MThnTVNtaGxUMnpjOW1OZkRIWStaWkdHNG5KTnAzVi9abnpDNGloZ3M5WHp3bWlOK1l6MXRUbnUrUk43NU5lWHl1d1hHRm8yOE95ODNUV0NQY3RHTmlxWVBaSFFta2NaVWFJdlpUT29KRjBJRXJGczI4bUx1dEdWMENMUUxkQklVMVVpMTNLUlYraEVTODJRWTBIcW9IekQ5aWFWalZXdkc0bDUwa2RsTldYMWJyd1lzeFZwTkpsQVlTYzIzaTc1N3AybU4xSHpNdXpyY3MrQmx1dGhWWWRzclZyVVp6QmgzSTdaUjY0RWkrWmlhWXpFTWczWmJKYjBUQ2xleHhZOVByWUlLRFhUR1ZzSFl3dEtzME5TaWdoRUxPRlppNVQyR2RqeVBFbU9CVkVLVzhoQ3R1TVZFS0toaGFsRlBGb09MVUl0eDBaZU9iUXFOSjRDV3BoQTVRb09oNVp6ZkdpNXhJSm5hQjBCV283bHVwNkx5L0ZnV3hDaldwQkZxZVZXSWt0Z3dIWUtqbk9KTEdUWmxNSlNaTm5JQXBoVUlLdEM0eW1RUllTbnJRVlpFQjRkV1JSamFhY3pzbXBIRm5ZdDZzQ0N3MWhHY1JZRnlLRjFRRXVBMUs0S0NDbTJQTStsNWRBaUZuQWdMb2VXSTlDRENuRmtlNVBDVXlDTElxZWVjQkFlMzJkUkYxdkZDVDdqNmxCY2lWZ1FlckRjWTdrV1JJNVRoOGNpSlpOM3M0UzFDKzN5T0ZDc1RreUpXKzZzSExrMUs0U3c3U3BscDRDVGplcUFrbmQwS05uQ1NaM0R2K1Bzck1URzN5N2ZXRjFBMTNKY1dJZVQ4dVQ4VmZrb3NiSHlTRG1nc0cwQldyV3ZFcTZnQklqdERmcE9nU2tIMmZVRWYrajR3WitJdXM4Wmk5Tm5BeS9xU3dkK2RqYndjNU9CejVnTGRDR3VLV0dSSXNzUHdycys4eXRnaFZ3b0dOQlpCeGVrSklsQjl6KzMyUnRhVzdFZ1R6ZzBCZ0R3QjVRb0xXbjdyY2pjR1hTbGluWkNtRHdNS1Rld2NEMkpMVE1HUm1qZHdKQkFFZklWSWo1dFpFRmh6cFlOck5UZkhQUGVCME0rNlY1cFd5T0FVZmxnazdIcUg2VnU1RWQrTHhZRWNmZFdIUS9kK3BOZ3ZMZ3kvL3ZyVC8vNzVlZFBQLzc5MDM5K01JMXU4TDB3SXhSTFlpbnFxMVJFUjBnWVJ2NTBsSWhRQjJyQ2xZbG1VMmsvYVdWOVlxUk1OcDBhSGYxaDY2MWVHUEUwZWJ6cFAvbGhqODJNSUx4c3hGTXg0dWwwY3d2alpoN3prRS80Zkxacmk5dG9Ic1FYSGJFMkpYZnYyT3FCditkeFZrVkRqNmF4bW9kVjBScjN2bGR2bXZIUUN3aUkrTFZmUUFqRXIvenJ2b0FJN0VYTHNKRHRjdEowSzlXTFJSK1Q2aVBUU2tLV2M3TVNnZ0N4Q05WQzdCMkVKSTNYV1QzaGxuUlJ3NVdNYkRkUlZvUE9seEVaczlFMS9RaGhsNjdJdmRDSDFnYU5pdGF4d0NGQ2NNMHdLNWtwdWVlR3NORVFDVSttWFlIcEVNcTcwdFR3QnhZZ2VuaE92aXV0clFab2I5Q2REbVJ0UWpldmlpcFo1ZE1LU3QzMDVnbmRhUHptaGo2MFNqVzJ0MXF4YWtMM2hNZE5xZnJtMWlHMXRuN1JMa2ZTdmtHR01sSnlTK0Z1SW05QzhOa3EvRWdEQitXczAyOVZhSnkrM3JNSkY2U1NGT3FMQkxQMWF3anUralVFa3IrRzRCYXVJU3o5NTdKelpWRUt5a1lwUW5yUXF3aFRJRjF0T1ZJdktueW12ZTVGQVJWTG9oQ1JhaSthbkxQdUg2NUFlM3U4a25lbE84WW5LTDl6SUFmdEVqQTRZSmV3SVlaQnNHaDlSSExXZDF5TEpBWXVXbDhzL1hwaW1DUkFBNkRYMno5b2tYR0lEcVJoR3I2a3dxckNGL2daNGN0ZEdFZThQKy9GQVEvM0R4WFd0Mm1QUEZPQ0Q0c1F5dmw3eDhnZ0FXS1pUNitPQzNZV2tVQzZ5aE90Q1NvZlNBMGlxZ2V5eDladlIxTE9NdmhtQXJiWENOako4NitkNTE5bksvMlNYZWtYWWJxVmVsM1B3b1dEU2czKzVCeitEMDI5K0NqVWl3RFlRcnNRT2xiRjd2d0xKTjJ1ako4V3hqMkxSN3d2TkEwWHRWSXZmVWJxbFNBOGdIYXJtcDhwOTVTVWErOUt1ZGlGNjhDM2JiMXp5UURmUnBXVW0xelFPRlB1M3BTTFNlNE9PL0h5bHZkQUZlWEt5enhienZIK2NKUzdDT01SbXdVend3LzdRdGRrS29USHdSTXpia0ovdkpBVk82YlYrQ0NYamt0cFhFQytWaUozbnBISUpiUVBJUEtxNWdsQkhNRENOWWo0UW9nY2dwMkpITHJGelhNSm1XTlltYnBJN2dTZHlYei8rTm5GSlltakFxRlR6eUpWcVlzdmtOSXpKeS9HbTJBMjk4ZEdoMFU5TnMzbE1qYWVyQXpreWVVYW5hdGprNkJYSzVQRC9ZNnhhMlp5NkI2YURka2s0c3pvbVJ4MU80aVl5cVhwUHAyTzZYY1AyUUV0SHZXV01MM1l3anNWUjczeXV0cVo1ZmRuZVFjVUxWL0M4dGlDdU1MeUI3RThCQWlSM3pmTjMzT0ZyUmFYV2V2eHJoSDdpVGorV2FQMUphb1A0ZmdOSXM0Yy8xdmdlSGRYanFmNVRIaVIzeEd1em9RblZ5ZlBITDgzeDlOOEpyekE3OGl1eklSL2lleit3SG9zakkxT3hJY1JtK25zek8wOG5rZk1XT0ZNVVg5NmFVcHp1ZkhLajU3WUxKYXI0WkgxUnVFUkVqRFFlMFpLcDRkbDBxdWFuNm44TjBEbGFPZkVEQ1M1REh2Sm9TYXB6ckFuZDNYUFZMNy9mUktReTdBWDc1SlVKdGdQT3RQOG5USzVDTXA3NC9tczVuc2s2RGt6SnhKOGg5d2hxV2grUHN4OExncFcvd3ZUOVovK0QxQkxBd1FVQUFBQUNBQ1NpTlphM2tPNlY5b0JBQUJOQmdBQUZRQUFBSEpsYkhNdmNHRm5aVjltYjNKdFlYUnpMbmh0YkpXVjNVN0NNQlRINzAxOGg2WmNLK3ZHeDBnNmlXS1dtSmhvQUQ5dUYraWdzZHNJRENQZSt3QmUrdzc2QUViZnhrVGV3dE50c0syaEF1V0dudlQzUDEvdEdXMC9CUUk5c3VtTVI2R0R5YkdCRVFzSDBaQ0hJd2ZmOU4wakc3ZFBEZytvRzAwREw0Wi9DQmJ0UkNLYXpySmRia0VYOXc2MlRJTFJyWU1ydm0vQUdneHdWWE9RTkZZSDA2VS9hR0xVSDdPQUpUWUljMWZPTG5OU2hvZXhnelBIbGxHcnl4OUdYZWJESHNMVmFwbjFMVnJXN2xwRzQzOHQzOTlEcTZYVXhzaXI3L24xMmhxazFWTFhxTXVGY0lPNDFFVnB5MlNiSUx1WU1BZjNJc0dIR0NYd3hYa2FmWFV6Skgzcm9KWVcwbnNpZWs4dFBXVHJJTE9oaGFDN2VaMlV5dEJMSGpLMVV0S1dxVUxTZDR5UHhuSFN5RzQwRDlQWFU4TklLcVZCS2VrWDhPWU91Tm5RNFlUa3VGVjBhT2dJd3k0UnVVUFl5Rk1kYitMZ3hGcVFnK3VRMTBlcEIrMk12YWxhSDJuTEVvUkVldndacWc0OWM3MkFpd1UwZ0FlOWVhaGM2alZDNml1RVNEaGVDSlk4K2hYOTgvMysrL1d4Zkh0WmZyN3FORXh6RHcyVVBaN0t4b21WeDJXdE5lMXRTc3BvZ3RkWHJoSTlFOUhnUVMxYllzd1NrTTRtc3RieVVjTWxPeFY4SkdkME9ib0NrU1M2Z1NqT0FOVXJ2ZlpHN0dvU3cvZ3Zxa29yU2pzdkZ5a01JRm90SWZCY1ZwK0dQMUJMQXdRVUFBQUFDQUNTaU5aYUpQRGIrRG9BQUFBNkFBQUFFZ0FBQUhKbGJITXZjR0ZuWlY5eVpXeHpMbmh0YkxPeHI4ak5VU2hMTFNyT3pNK3pWVExVTTFCU1NNMUx6ay9KekV1M1ZTb3RTZE8xVUxLMzQrV3lDVXJOU1N3QnFpbk95Q3dvMWdlS0FBQlFTd01FRkFBQUFBZ0Frb2pXV2c0Skw3NGlCQUFBMkRzQUFBa0FBQUIwYUdWdFpTNTRiV3p0Vzh0dTAwQVUzU1B4RDViWndLTDRuYVNTUTlXV1JxclVvdEpFc0I3YjQyUlV4eFBaRG0zWjh3R3MyU0t4Z3c5QThEZVY2Rjh3TTdienNpYzFwVzNjWkxLSmZaOXo3ejN6c2ozMnpzVXdrRDdBS0VZNGJNdmFTMVdXWU9oaUQ0WDl0anhPL0syV3ZQUHE2Uk83TjRCREdKTXJpZnpTTytrVW9OREI1MjJaS0IyK2Jzc20rWDhEaHJBdEgzZ1JPSmVsQTkrSGJrTDVtZUpVZVI4SE9HSmFScTYwRy9aaE1DdkpwSmxnMTJVT2QxMFhob25WbHA4MW5LYnBOT1dNb3FtRVpIcHUwM0Z6a2trbzBHODBMQ09uTkFqRmJ3R29nWnpTcEZvTzhEdzFweGlFNHJwTjZFd29HcUZZc0dYNmZrN1pwbmFNbHJVOWtXa1JpcW9DM3pKemlrNjEzRzJQYUNtem9TdlQyQXNaU1pOVm1zakZuQnlEVVNxOXdHRE03Z0NNWUFkSFE1QkliOGZJUFRzRzhWbGIzdElXelV3ME9pZ0lNb1hlNVloNDdlSUFlVHp4YVZXa2FUUUVPcVRONzJocXN0OWM0SE82eXRRZlQrUUloWENweEVUcVBVVDlRVUk5RzF5UFU1UEVjZFVRL3pmTU5OVGNLemNYU3lPMWxabGlycmpXSzYydHZqek5wM2djMGhHTGlwcjNCb05UNkU5eUlNK0JRaWUzS0NRRFhVT0E0K0hCb1ltS1ozeFI4YWxKVWZGMW51eHJNU0dJZGNGaUV1cU5DbEZxcGlGS1hUM0tUUzExT2crcWptWjZjaUVqNlR6WXluSmpHTERwNjNDN2JoQ1luUU5hTjZQbEJDUUpqRUsyLzliRlh2TGYwTVV0dmVqYUdmdXhKTDhDOHZmQmlFcXkvbFc5Qzk1Zmw5cWtOZnVkMXJyQ05rclVXdFM2S0MxcVhldGFWNWhBNzYzV3M4c28vcEtRaVIrRTNtNFU0WE1tYThsU0YzMkVHN2RkdHhYZXl4eDdIMFZ1QUt1OTZEa01CekJDQ2ErZnIzaVhDSzE2N2hKcjg5NUFyN3FkWm1iclBKQTk0a2NLNHFseXpoY0E0SnBjZXdEWXlwSjV4OTRiTzg1NnpFbHIrT1R5RWFHTThUY1VBR0tZeWZrQ0FGeVRhdzhBVzFreWw5aGRRc09SK01qdDRUNXk0ME9IZEJlU2JvL1lhOVlGUEl5L29hTkh6ZmUwQWkyMVFzc3E1aG9CQVFHQitrR0E4UGlMQ3JzSEx4TFc5cmpNN0lUTGE5YnRxbTRyeXd4WDlWcGgwV2VJeHF5OE1hc0JSK3BHWmI4SENrNS9iUFZsRnZlQWUxYngwMlorNDJjNGkrTUljOUNQNk9wTTJqdnJkMUJ5ak9uNFNIWVUrVVhKVWFIQ1lKV2VGYUplRms0S1hmMysvdWZYaitzdm42NS9mcGFlWDMzOTlxSndiS2lEd3lROVNYVVVsNDZlVXdHSlhiSVhjbHBMbGpvQjZEUFVVbkxSWDNtV3lxMlpkMnBOemEycDliT21iMHlrdDdCR0Zqc2NOR2JJcHhBdjRKN043cFdPeU8zak1EZGZGZ2RsczlXQTFFMHVBOGplUC9jR1pFa1l3amhlN0l0OExVMjdIelZiNGJjL1hjYnlRK3ZoRVhMblBLRmhkdFZCOFlDbWp2TkFmbDV6b2xoQjJMcTl6Q2tNUUlKd0dBL1FhT0tidEZBNkFjbUFnb0NiMWowNmxvTG9NdGZTZVhGMXg4UGhySnpWNE5RSkJBRWVKN21jb1paL05tcDNBa3lhVExiWWhWVGRuT09zTFl0RktnS2d2TXBaNTJETWpKeVJ5RjEyUldlZXYxQkxBd1FVQUFBQUNBQ1NpTlphRzR0aGxqd2JBQUJ3R3dBQURRQUFBSFJvZFcxaWJtRnBiQzV3Ym1kRldRVlVWRjIwSG1xRUlVVmk2TzVHcEV2cGtKTHVra2E2aGthR2xrNkJRV1VRUmhxa1N4aEtRbFJha0E1cHBKdDMvZDk2NisyMTdweTVjOWVjdTgvWjlYMzd4T3RvcVJCQ3FDRWdFSWhRVFZWUkR3VENJQUsrTitOaUFwK0ZZbG44d0lEbnFXcmlBd0pSc1AyN01OVDBXQTlCSUJwbU5jV24rb0VGZTRYQk9tUkduUVBhcisxakFtS2FJaEs0ZEZqaWY1U1I5SW14TXpuVU03WFptcTlLNlRqOGJwaEtwRjd0Yjg0cXkxS3NqMWZPWU11aUtaL29aVjNxaUp4Y1lrdkFrZFhSK1JFSGZZZ3RoQ21NamhBY0VSZFhYWlJ6YUdyYTgya3RMUTEyYUMyOURobXFjOUFxR3ZDSU9TNGNEOVVxOG5qRXFvWkpBRjdGWlVCaGZiRnV4K0lsSjRpaE5PYUdFZ2pVNkF0Q0xRblNKVUZzMXNKNSs0dGRBbnZZZUU5SlVtU3Z5cXFycTZPRk9Ha3d4eUxpZTUxRXdHQ3dTNE1wQ2d0amIyL3Z4NDhmZWlydmpRL3hjbzFWMHpOZmE0RkFnYXBlUFA4L25UV3FtVDZxZWFubjV0dFVqTmVqUVBDSTg2dkZ6dERsSG5oL2YzL1Zmekl4TVFISHAreVpMZVBYU2wvZCtsMEkwd0NHV2R5VnFGdVMyM0I3dUw0TS82MHg5SUUxU3J4N0dSMDdQRFIwYzNQRHJsVWdIbnJsVzZoVk9yNTFkWDA5ZXpUZUpxVUhka3QvWng4eGdrZlpIUWppSmJja0l5ZW5rdzcwL0pyT3RqTlZhYWM1Nk8vcks4Nzc3Yzg4a2RVY3ZGc1hzaHAwMkpxQVZXWFpZYXFqSXdnNytWTlJ3V3NmazV5Y0hCZUhTNndDVjVSTjR5U1YvdVNwcTZQei9mdjNHcTlWNVhiN3lPN0gxaFZyNit2T0ltOEphVVE5ZDZJWkR3Y3JJSWRGVktOWHB6djNoN0Z5U1hSU1V6YmZJaU14aW4vOFdWMWx1UlM3SEdSSmlZNk9WcVY1SGRXdDkvVHdtOVJCKzkzVkRoNGVudDZEcUxTSEY5aEpYN1A1ekNqNHplUDhvbXdpVkxKaVp6cERnNVdWK3pPMFpibjhHS0d6a1NwWjl6VSttOS95SGp2YUZscW5MdW11VzRYODdhTzA2MC9LRTNGT240aTB0b2ZRRzRCQTc1cWJ4VVZFeUhhdzBSalprTzg3cHlVbEpjZWJZem1TSkVrVjNYb1lVZ0g3TjhOV2Q4eCtaTkNXWW44VUdRVkZNb05jMkovdjcvL3BJUFdwODBGRlNjbjY3bXc5UThoaDVDQk1rejFqMHNYZ3l6K3ptMWFLaW9zYmI4dXZ4WDBxcWJNYlNIN2lPaFZYMFdzdENDeUk4MlB3NmVrcEZVSE00S0FxQ2l1TmJsc0dnNGVUTTFmVTNWUlRNMmtRcHBvKzRTVENqNmRHNUNSQ2pVT1FzaTlmb3VmczR1TGk3QnkwVlpLREpNSmVmVkttejIwVmZudWFLTkRKQ2VqbDhleU4zdVhsWnRIdDdXMUdldnI4TlBaVGM1TDJyaHp1WVVNOGxkSDViK1JRb2JLL2RaM3YzakZ5Y0tnWXo3WUZIRmkyK1ZkMmRuYTJ0YldoVUYvZFJFdExTdmhNUDhjaFl2ZFp1Z1hmUm94eVF1OVphRjRHNmtTRXUwYU0zdURVT01YWTJIZi81b3lKM0VaNjc4KzMvUG56eHdZZEkyRlc4Lzc5ZXlRUzJkUWtKaTR1TGlUa3RUMkJ3c0RBZVByMGFVZEhSMUpCRXIybWRsT1hkVzVqUk94azM2RENXTCtudDgzamNKcy9HWmJrQmZ1NzUrOU05VG15Ym01Q0hEbml4Z29rWHVqcFBTTlJWRlpXZG5IaFh1WGtKWSs5czhEVUE3bHpXcGZQTDVjOUM0K2tTeTlRc3RDVDhOdld0N1ZsdnNkYlNhUVVDTHUvUFZlSUpiSm9EL3hybHlMVFgwL1dJY1lTM3JnWDc5YjE1NlI0MEN0K2xhUk85OHFwLzVqRjJucUNEWGpUVGNCaWFJN2pSa2Z3T2ZXYi9qYzBZbUFjbkpZbjNFdGM1YXBFZmphMEh6NVExZno4K2JPMEtNeTBkRnhpWkhaaEFaR2ZUME5KbVpPZnY2UERBZkZ4WTFKTFo4UkZGYWV5Y0ZNYmFCVktOb1Rkd21KbmsrbGxyc2ExNWR4bmFpSTNSK21XbDVkaEhaWkV5WHdyVExpMjF0YWd4Y2tvUmI3L2xBYXNpbllFRndLdXREMVpQdGZrc1dsVm41SkNIR2FZVGEwempHZnM3T3dNZzBrR0lEdzZML3VkUkZZNmVLQ3NuMUxWZlh6cVJ4MDBORFhYQm8vM21oYTNmVnVUa2doU2xPQi8rZldaeUdNVjFNUEN3b0RRS3BEd2thWWc3ZC9SNmRSWFRlZmw0Y21YOEdFM2kzbjlnTmhGaERva1J5aUdabDFqZmFiV2psWkIzZGtaVlYxOU1DelF0ZnMxVlhBaDdxaEV6OVJVTXZqTWJlMzl4c1pHWFYyZGtXVlFINXJKcHYwaFhKdGllbklTQndlbnI2K1BLZVhWUXZ0bC9aanNzYWNxVkVCcHVSZ3lnSE9yd2hENjJXV1NtMjN2dEsrWm5DMkYyN0M4b2EyTlpvc3FDSWdKd0M5a1RpZGVySmhSUWFHQ1VJSWg0OG9jTE5OS1E0UjJ2RzZkUGpjUFQ5cTVrNGlJaUhsWG1FVzdVU0pkOFE4b09UbjhJTitiSE5nM2hKN3VFWjZ4Z1FGNWV3YzJxTVoxdXVybGNIYkxKL0tROFBmcU9oWDZGWVk3cHp2VHl4enlRRlo2WGlqNWhKZFhNNzFNY0NIUnRrVFB4QVNQbUlzOUE0VkUyZ1BPbVI0ZC9kZUZqQ2ZyMDZkUG1abGt5aXNJbWVCc0Fhdjl5S2xMOGNaRE1jdGxxeFJvS1JURHh0UFJjK3FWOGdibmNkMUMyRm5EcTkrU01Odm56MGR2cjg4NU5IT1g5cWNrYU0wNHJWZkp1ZUdkRW1rSUl2b0ZraFJmWjV2TWRhZE1sclNIZ2syVkJFZFlQUXdNL0R0KzdOQWhXb05VUjZ2Z3MxMnY1VW5wQjc2bDVQSTdqM3k3eUsvd1JhY0ZsTTl4UkxvRlhXTGVNM3d3ZFJ4TVlpSk5wMDF4dzVHdWVDQ0twclF2akZEU1dCQnY1SHpCZlRocjVPeThoVlRMWUdabWx2NHVPZCszaFZ1dmJzT0RtUUt1a2NBMzR4TEgramtHWDIxaXlNYVlPL3lBcmRwbjAyQmFYMTlQRmM5alZMVzd2Kyt2NGdNVWtYa3FrUGhCc2ovTzZuSmdnZnUzNVhNdWNraTdZWXZ2RnVucTNTQmczTCtyQTRsV005c0hCOVgveWNIdWJydmZqcUdIUi9WWCs3ZlNRY0pvaS9USStUQVRHZHFVZWRsT2F6TE9yTzF0bDM0NkhpVWxKWSt1MjhaY1NXMkVkTkRsMFRxUUZEblkvc2tiSUFFT1pYSkZSa1oyZDNkVEpDcVp0ME1QNUNQMVVKV1ZGalhXR0tlTkh6N1lyZzJtOVZUcHdZS0ROZFQvQ2J0bTd1RlBEWUhiTGUzd3FHUHhUSWdkQmY2N01LY1dkNWJaamQ3bWFtWlFHeHV2V2JGYjdNV212cUI2aHJxcnE2dU9qbzZURTJlV25yNCs2eGVURlNCZWdkY2FWWmtIN2Jkcyt1L1BieDBjSE9oN0JiNmFKcXFnQ3BUTVJlUzU4K2VpamJNMkRjUVo4ajBEZXdqNUIrT2Vkdy9wL2lJd2RuZDM5L1lXUG0xc2JiMzZPOENROHViTnVwV0NqODl4TEVOWWMvajluZGRxZitqZDVXWmVYaDZtYjQ5RDRwQk1wZUtwYUdBTXhMSThVc09MMlBCRWNubldKYllRd1FKcS9Qb0svdjZ6Ymtsam8vK3Z6ODRUYzhVcUtaS25nKzk3ZW5xQVRkbGNXOE90R1NwRnMrUHQxL01HVTlxZjZLOWRFUlRCUFJ2ZGJ0eDdKQ2dVTWlzaElucmEzUzI1dTd0dTErZ3d0ZlRkM1YzekJoZnlzYWlBZzRYZm41M0h1MTgvS0hUWFpjL0lCeFUwM1IrZk5kb2ZoZlp3dXVnN3U3a2xKU1lXaTRvaXhMMmlaSHM4ZFF3Ti9RK1h1dWZuemUvOHo3M1JHVWE0NmgzVXk4cTYwOXhKK0ZsSFIwZGI0NlZTdktmQU1zVkVSZmNYT3N4eXRRNGR5S2VaNXc1ZTFPcWh5c3Z4aVlrRC91aGJBTlhhWjBOVHFJbm1BUmpzNys4UDRVOStyNUMrOXVWTHhJVHVPNjlSUE9QWGwxb21LbnV6MzY3eXM4LzhYY2NzOGlVQ1U4TmRyWEkwdURjVktwUWR0N3VtYWViOEtzb0ZsbTE5UC9IcmhyZE9MYzhhZVhsNTZldFBOSHV0OW9yUWtaQ0FRRURvc3k2WUNWQkhNZHJ2b0FXMlp4bXpMRTdoN2daeW54RnRybzhERnB1TXYxN3pKMmtTbUZySldXOHhVTkJmcSsvMmpuUnpvU1I3MGRIRWRKTDJvdm1iWTBVSGw0ZEFucEpIbVc5M3Rwd05kY0o4NXFxemlTVHVzMGxCQkhpNDJwQ2syK3RIaVVXUTUrOStKaVlrWEYxZGJZem1jMWc0UVFYUXppZ1JNNElXb3pPRXFLWHJ3WTcvQzgxOVJ2VkhrbnczZjdVUjVoUUhESWJHeGs3MXMwQk1JSWtncTgvRk9iSjZHajgxVmRHWFBXNW9GbUJzRWhibVBNdEM5TVl6N2dkMFhSZE8xRnEzRTNEdzc5ejc4OGxWMXlxR2R3MkUvbWpPYjEyWUNyL3dkV0c0NTZPQTlKdGNhRkVJVkM1MHJQYmJDRWt5UGNiSHp2R3pLZno5NWNycmR2bmw1TXduNkNwdE83SnVyV2ZmNDFYUmR1M3ZWYXRxcVdnTUJUSkl5OEtmcmFhUTBHdFdRL3grTGxxTmRZL3BJL3dEL1ZOaTZTVXJyandUZVRJSFhSZGdzai9WV3dLcHNYKzJrZ2dJY0ppSGo5NkhMM1hmTnhwMm1HM2l5ZGhsUnI1Mi9hZDdlejlwYWY4anNQOHNTQlh2VEZGZE43TzE3SDY1enMwT3Q1aE1HM2JGVi9Ua2JyRTVkYm1Mam5kcWY5QmVlUGJnQjVsSkNsREpucFdPRTFJakMvSUpXbVRWNnZzT3B5YXhlcXEwWjhJMnFJb0p4MkFYdU1xZ21FNkVtT3Y1RzN3NldWWkc4MEEyc0lLcXFxcW5aMDM1QnowQ0lLYUFDcE10Q2NucFpzdWE1d25HR2NFZkQvOU41V2hMNWhsUVdxcWpGTGl0bmhTNERadnpkajJuMEJ3aE44ZFNTNzlnNGxNTkNRMHRJZXJPcXFrcUIweWFwMXZiMXpaRkJYOVlnaWZ6OXV4YkxrbGtjTXNKTEZSZlA5TlZRUThNdVhZd0Z0aVp0cHd0QlJlQ1FDZWh2MXVlQkpja1k3SUVmTmREN1g2cUZtdUNpWlBob2NTYURQeWVOTmM4STFwVk5qSlFaYXN6VWFxYnRGN0VGaENuZi9LS0hBeXFVU3VwcWR3MlN2eUJmcTg2V0gyZUJEaGdWZVdqaFhpdEpsZDVmL1BBRjFMdGJZVnRPZWlWcHhzcWtsMk1kdTlNN1NjVXhxb0RzU0JTVHFpYjd6Q3R0ZDVTeDJ4R0N4eTFkUDdNQklYcVIwZytLRG9ncXZMZXE0MmhkbDJGV2wzd000WVVIOU9leFJKeFdmb3RHaGNsa25zdzM1RFhwNTlRY0ZFbndGaFh5U0ZwN3JoV1Q0RlhlandRMk5YMFk1Ni9ncGZndHhkK0RkU0ZTUVBQS1hHVUtLVllTNzBxeEZZZTloWmxBN1dKeU9YbGZ6emh2MGpKUmc0KzJiSUxkRS9yUEJya3dEb2lLU2JIT0RreEcwb3lZc0JQb3JpMHdUaDVQSEptajdOUFpsOUltemZySW0vNnQvN2xLcjM4MHRRc0tUbmVNMjdIdHUxSzVIUDdEb1FjaGwzY3FFa0ZzVnRXNFRRbEljSzIxbmpFNGZGcFY1OHRrRHpGcU44WWxrKzZOQ3kwQll4ZENZNS9mTDdhZUg3bU12RU9BOEdJOUI1bjNwYkd0b3pDL2d6M0Q0YXNuaVRKYmdpS3hKaFgyRXRka3o0U0JTMGRYZ3JQbFdZQlFBOUkveFAzd0FnUUdCc2JHNkRLbDA4Q1ZNSlZoRG84UEh5dmEydmZzQzlURWx5TGZXbS85WmJubzFtNklndmYxMjZGS21UNHJodFhNbHlVQ011S1NNWHcxWTVLdCtHaXA5bjhjanlEZG1ZWE50ZlIyNFhnclNER215b2Q2Sm8wYi9INGk3SFpLQTRYR3lNRCszVlByc2JHUDVkcGhMWFBJV2krVDQraTlhTWU0QVRLRWttUXJPMFV2R2xTc0E2d0xxM29wTHJOdGZ4dVV1NEJreGtNWEJvT09Ed3M2enRtNFlGRzY4TVltczluSlc4OE9Dbk16YUViWVViSjNFU2xNWmRtb1ZoT3NKeGFLS2JSTnlITzJ0SExGVFdiVnlUVDNOcDBWc0V0cFNhZWI2STQzTGtJdi9RcGFXRWZyNkcrUjJzOGJwSXlVNDl4WEp0ZnpScElYUlpqQWZlV2tSNEloQnlEQ2RxL0RSb25JaFdLSkl1OWhiZVhaNTV3ZVgraFdtRmcvOWdjVWtQOE5CQXgzY0NJRkpaa3RiUXZPVmtnOElqOHJHQ0VZM2JRcE0zeitHZzg1U2NsV3greDFOZW5Db3BURWJxQ2NYNVpuMnZTN3Zjb09SM29SMUNXd3pNVGJNMjZhZExibE9Kc0sxNFlPSGhSZjNaMjBHMXQxdlRTbmowcFQrOFlrVWZQVHNRWkhuYmV1bGtVMVc3Z1dvVjk4VURCTmNUbHZLZVJVRnlROEljQkNDZVVpc3BaT0E4R2d4MHV3Q1M5UmJjcHdEREtOWTl2bmZlcmhTNWpLaXlrUWtiM1hmRkJWOThmMDVqVEVDdXJ2VHVmRWtncTh1ODVUUHhhb3VIOVNnbXBvRlJUZmUvNnR4MXhBTmZscXdqZUtVNXByem80dGgwektJMzdHZjI1NnpCclF0ZmFubkJuNFdydmE2TENyWDZ0RzRNazU5S0JObStXSkNScDNpWnJhT1g5ZUd5emIyUWYwUUJtbkQ0TlJ5eFlrWmRXMkNEOW81QWxkczdEblNxaDZvSExIZk1GVm04bGVGclUvREZuV05wRGRrT2FzOHNadCttcGVGMVdjNzI4aDJrM1Z6VW5xVStyT3VOVEc0TWZ0bmpoeUNxT0hmU29QcnU1TVdJZFFaQ3kyMHZnRkl2U3pnUjNTVzFQVW40WWNBNjVNWjlCMXJ3a0NlYWlUT1pPQVMxSy9ORDJvSVlYL1lZdncrM08xdy9ZNzZhamowNG5MWjZ6ZW5hVDBnekVxQndlT3FqQkh1WVVCVHdFOVo0OStOWUt4ZTAxRGNZQ1JZUUdDRmxHc2VJeVMwdlBENmpvYWdlV0xsMUh0RzF5aXhhSldOYkxwZzQvanU1N2R4cHE3M0pSVnNUZTVYTzA5cFVoN01KbXRmK05qVTJQUitablkxN0RjZ05Od29SSVZyVU9Td2E2UFV3ZVlxcVYzbnBHSS9PcmxYQlRuamZuejE4UkR2Nk9saU9WRnZQWFc1aWh2VFo3M1YzanR6TlZVVkh4K2JPSURUazFBUmordTVzSmpCTk9vNVdVWlpWa1Vjc1haR05yblhUOXdVc3NQdksxSE14V3FPUVJTTjdlZmkyWlRncmdoOThLSkZncXRFSVdsRlM2RjJQR2lWZnYrbnlsbWh3OC9BS0tBeXJYVlp5ZkRjVEtubjNOTFdGNWJadEcxWGw3Tm5kMmRxYVVTQUdQbFdwNmk2d2gxR1RXUFd4YS9xeS9XN0RYZXJlUlZlMWhTdEIwNERkNDZSZ05ZbHlRWTJaaTlBWUtycDZmMm55ZWdIbHpEUUNlTWpNemNmQXBEajB3WnlWUzIrYjZkaHVlVVRpNi9WMjN1NHVxb0RJeGxKY0dhY0RmUEM3MGsvdHNRTjVRdUxQZjVIdHUwa3V6MXdLcHJMWWllYzgyR2pwY05CajQwbk1JV1pOMk0weEJTYm01dVNsZzJSNDRWV0VTY2xTdmh2T3VjWG84b0FyOXJhL0c1T0VxVGgydkF2ZWd4ZWxoWjlCTURXWkxFMEpYN2hiK0M4bThyUnVhMGFPc0JhRnA0UXZTRGZVd0N4cVlIS3E2WXRjSWJtdllmTlVsTVRQZDFWQTliS0FyeVdwWXZOUHBzYit6VFpjdjZCMG83K3RpdkpJVXgzRVdlbkZabDhtRlJzZElHVXdDVEFvUmZuY0pNQUFBemlGTFNwNERtTGMzN3FIV0pJaUc0b1hIbGtVUjdIbGUvWmVwWDRLZVJqRTdqaWR1eGc2cWRyYjI5SzNFWUphVVg1NmpML2d5b3NBY09JVGZ0RlFEMU55anZvNk8vajZjVjNjQnM4dklkQURHbEpyYnVqWUVDbUFPdjRWaytOMU5Ra0xDUWRmOWdwUElyeWVQS0NrSDZzR2ZqSmpDSnlSMk93cGxIajdqZnFDMXlTSXRUaXdOS3pQa2tGL0R5NTIvMkM2dkpuMzBxRlM3U0t1RTE2TFZkd3dodzB6Wmw2UnNwNlRVQjRBK08xdGJnTjdHRU5HOVRVMGxJU1cxRFhBQkdJSEJObGNzaUN3RTh5TW5xa0FtR01DL3NQV2hMUDJoenRCck1ESDl6Vzc5V0N2eUR1Q2pJbUppaTYxKzVjWEZ4U1VsZloycWNpK0h5SERtZ3FVU28wbytGQXdrWUlIU016TE85K1pVdE5XMHRSY2JYSFBLa1lBZWdHUzhmYXV1UGJGenlvK2laZkVoODJ2VEFxQ0JWdW4xNmJRVktyTzV1Zm5pNHNJcTdMSVBuZVpaTUk3dS9FSmJrcHJjZnpKTkpFQ2ZPdXFWbzNlTWcvY2dJUjBDWXBTUWFHbHN6RWJVaFZ3ZUFkd1lKZ3hXTG9xUjRvbXRGVE9JUnVRVmV5dnpFTGt5NnR3dHVzVjdKcm9vWCtyaDRlTG1DdGtwZTNuVmNxQWpqUGd1YUlKZngzWjBVUDFhRWoyTEdlOUdGeUt1Vzh3OTE0dzV5TlF6aHY3OEtLYlN3d0NONUlzSnlNa3QyZ21KRjFpc1F6bEJhM3Q3RmJWaWRjOHVTTHg5VnhCU2hoSUpiekhxanhlQ0QvaU1heGlGaE5JUXhzYkdGMHZkcnhmdjc4NzVQYlJlK2NnU3hmSTJNVGQ1b09HYzd2b1lJTTBpMmR1aExKNmszcEdSRVlid214OE9HY09WWXZ0WXdjRnRlRGpxNjNtT0NJbVFDOEdDdTErdTFiZkhSZmNuSWRMUWwrL2tVVTRpYjNXTGxXOXZqc2VTVGdBQjJOV1ZmcDBHSXk0T290ZldPdlBTVWRaclJkSEN3a0pMaTRpbG83SnlMME5iZHJiUlBSOS9qdm8vRWkwcks1dHd3MTZvVkQ0WkV4MnRTZ2MzMC9tb0R3RGV1NXROdWZETDlaeERwbk9MUmJ2TU41amFYMEFnNmpjT2dOUG1DRmpGRUw5MGNFREloZCtkN2MwaFVpQ3Jrd0RQQkVVQUlmdnBFL2ZhZTROeXc3MkZqam4wWCt0MnVqNTF0aWRQR3VycVNJTTRSVVg5KzVPb1ZKSnAvd0owdjFxNVZ1K0hTd09MY2xJWkN2V1VmblJ3c0RubzJFRkpDUjViM0JNb2tKQUYySStORGU1dWpRRzYrWnNTTHUyOU5qaWFMeVlEZmRpZkNGQjl2UmN2Q01GWUtqSEFUeDZ6ZFNYVjFXTjJURGJ0bEd3YS8xWVJFK01kdk93KzE3ZzNLclo0WXF3S1BWRDYrczlVQ0pucmY2MEtLb0JVQVFicGVKNHZHc1RMbXBUem9Zd1FMUWhvVVdQTTIrU3htSnlTNGpqOGlKcjZiV0ZoQit4MG0wN0tIOWNKczNxS2h6aUtFUXdHTTdPd2JJSFpoOHdyUzMxMloycXpzN1BaTkxJOUhSOVR2M0dkcnZyZEVSeGdiZjN1eFNrTlFVeGNIRzRVbzJKdlhCb2RxNXEvcisvM3lpSHlNRXh3WU1IcldUeGk0dnVqWVlIcENwUHhoWVY5L1Z0V05kdENUdUlMZnVOMURSeVFvT3RVeGVwQWl0U0lxTlAzZCszdDdhSFhaMHdIeXdObHRBYXFMODkyWjB0S1NxUWZWNXMxZlhNVHZUK3REaWNQYVpPTjVVaDhrSERzb1JUaTQ2WkZUVVRqcHlaS1hBeEJFVkFKS3hiL0VCRVJPUnk1QjBLN3lyeEZXRURnb08yZzg5RVU4N20vZjZzTXhDMEwwOG1TaFBZanR5ZURVcWU4T3VaQ3lGaU5Sc3hqbnh5bGZyeHc0NnNBek9EWkwwU2E5QmRmbDFLNGtaaUJWclU2dlFNREhyOWJuNGlMWDl5ZUx3cnc4NHZtajJvOWlkM2xyQWtXKytrTnR5d1loUlpKRHRtb0t3b2tWeEMrU2lacVg1OTV2eWtzelAwcUJYcGhnekV2cEJwbmloUU9PbG9EVXNJOEFBcFJlZ0tkRnlzSjVEd0FhQUF5Y3IzZFFISWlwY0FSYjl3TmpjK0pZTXd0cEYzQ01qY3R3VnFERXZFSmxFby84MnZGV1l6Zk1WUE9STlByNXVMdnhzYkd5K0ZzUEo2dzVSNDR3RXVCV3lRU1dSYitpSXBLTFIwNUlLMk85TFBUcFNFNHB5Slh3d0hWQUZZRVRCMGZSTzNwNGVIaDdsNXBXUzBHSllCMVdGWlBwOUNJRWMwRjg1QWFhS3lmYkkwL2VmTEVvLzF2RFA2T2ZzMXgxcEROemN0SjcwcGJEajYreXRyYTJzcks1OXZ5Z2d1eHJVaE0wT0RRRURjbnAyY0FEMzJuMjNxdUVkelJPbTFMcTJFOVhiVmdpREhXR1RTcDluS2xOeDdXMGRuU012dWI4SytKMHJLV3ZWbkZrdVdpZkpXYnB5YWNpY1ZtSWlYcGdZbmNldjNJWDdhYVVNL0dzcVZxc3JzTGVuay9QWXo5Z091TlhHbDRVZFZnby9Xemw4cFQ0QUN5L2E5Q2F6NHNYOUQ0QW9mRlNWUnZsNTNieDNEajd4N1Nobm5DSUpFd0FyWXhMcmVBZDhxb0pLckgvUzRObGwxaHYwT2ZreERMSmVXTTJlS01qUk0zdXRHV0o5QW1pdExpODNyZVNoczVGNHlpbVlJbENnSjB5MXpCU1I5UUtGUlptZFBwOXVSS3VkNGxRZTUxTm96VlNsSHZsQURhZDdpTVhsMVpJYUtUWlBWanRFeTVUanBmZDlpcTFrT0JRQUN2MVVKSWM0V3RRUDl0WENCTitxZjdrY3JLeXFLd3E2MEhEQ0dNSDBuYmJZeUR5bnpSZ21KS1NrcWkrZTc3OHkzL3RiRzNaWUEwQ1BpOVZhdnZWNnhoWHFpSHloNFFraFdXSGIvUTJqdjlnU3pHM0l6TXpDdXpqa1V5bmtzUi94cm5oTmtRRUtqOXNBZWZQV05yQXZYaTN5UUN4dHozdG4wSjVKUUNsdElCK3dYL3RkZXpoOEtORzF3TWdvSWtidG9OQ01EV0tFSGpOdis5WlhSc3RVVWIrMzh0K3BLZXRiMm1SVm5QSmZrWEx6S0EvNnpCZitVd3pnYnVWRFp0akJYSitlOGF4MHFVV0ZRYUhhS3IxOEhaRUo2Z29DQWhJYUc4dkx6NVdXVER1ZUZsNkNnQ3V5aWk5cWlmeG1QR3JiSFNyT21YbTJpeTI4eUNHZHVTYmgvR2RKWEY4TmdZZzRUM1dudlFjV3A2NmxrQVhRbzNQVllLTnhIMGljdkV4K2Y1bUZoWVFFbUduZno1TVRWbGlHTHBVY1dpTnloNEIxU3c5blpha0tCTlR6U2dhaXdjdnVVcm1UOEt2cThhRHlqMytkSW9WRGozSzVPSTNrQWFuSjB3L3JteDBkRElhTEhacTdpOHZMeSszZ2R3TG9JQU5XUTRacWlINUV2bHAzSzlucEhXdENVUTRhaHV2YjlRU0RnRlVpcnV6VDhwV2RnK2hTV1BFTWhCaUI1UmdHYWZmOEd4SUpGUjVyd3c3VHZWZ2RWMCtmMFpZKzdIdzFrVituY3VkRWlRcS82bEdBSkc0L09TMTFvUFVHUkYzSS9ZZHA5SG9MRC9PM3E2d0NaNHZZeVQvYi9QLys4bzZvNkJBOUw3QnZLZTZSb0VpSnFTbG1MVk0rdW8vd0ZRU3dFQ0ZBTVVBQUFBQ0FDU2lOWmF1TEpvYUxBQkFBQXlCQUFBREFBSkFBQUFBQUFBQUFBQXRvRUFBQUFBWkc5amRXMWxiblF1ZUcxc1ZWUUZBQWNseDFkb1VFc0JBaFFERkFBQUFBZ0E2VmpXV3R1dWVnbm9Ed0FBTkJJQUFBZ0FDUUFBQUFBQUFBQUFBTGFCMmdFQUFHMXRMbUpyYVhkcFZWUUZBQWRuYzFkb1VFc0JBaFFERkFBQUFBZ0Frb2pXV2pJM0JtcG9BZ0FBQ3dVQUFBOEFDUUFBQUFBQUFBQUFBTGFCNkJFQUFHMXRjR0ZuWlM5d1lXZGxMbUpwYmxWVUJRQUhKY2RYYUZCTEFRSVVBeFFBQUFBSUFKS0kxbHF5Y0xtcEFna0FBSVZLQUFBTkFBa0FBQUFBQUFBQUFBQzJnWDBVQUFCd1lXZGxMM0JoWjJVdWVHMXNWVlFGQUFjbHgxZG9VRXNCQWhRREZBQUFBQWdBa29qV1d0NUR1bGZhQVFBQVRRWUFBQlVBQ1FBQUFBQUFBQUFBQUxhQnFoMEFBSEpsYkhNdmNHRm5aVjltYjNKdFlYUnpMbmh0YkZWVUJRQUhKY2RYYUZCTEFRSVVBeFFBQUFBSUFKS0kxbG9rOE52NE9nQUFBRG9BQUFBU0FBa0FBQUFBQUFBQUFBQzJnYmNmQUFCeVpXeHpMM0JoWjJWZmNtVnNjeTU0Yld4VlZBVUFCeVhIVjJoUVN3RUNGQU1VQUFBQUNBQ1NpTlphRGdrdnZpSUVBQURZT3dBQUNRQUpBQUFBQUFBQUFBQUF0b0VoSUFBQWRHaGxiV1V1ZUcxc1ZWUUZBQWNseDFkb1VFc0JBaFFERkFBQUFBZ0Frb2pXV2h1TFlaWThHd0FBY0JzQUFBMEFDUUFBQUFBQUFBQUFBTGFCYWlRQUFIUm9kVzFpYm1GcGJDNXdibWRWVkFVQUJ5WEhWMmhRU3dVR0FBQUFBQWdBQ0FBbEFnQUEwVDhBQUFBQSIsCgkiRmlsZU5hbWUiIDogIuWvvOWbvjIuZW1teCIKfQo="/>
    </extobj>
    <extobj name="C9F754DE-2CAD-44b6-B708-469DEB6407EB-3">
      <extobjdata type="C9F754DE-2CAD-44b6-B708-469DEB6407EB" data="ewoJIkZpbGVJZCIgOiAiNDE5OTA1MzU5MTc0IiwKCSJHcm91cElkIiA6ICIyNDEyOTA5ODQ5IiwKCSJJbWFnZSIgOiAiaVZCT1J3MEtHZ29BQUFBTlNVaEVVZ0FBQ09VQUFBYlRDQVlBQUFDbitRRFpBQUFBQVhOU1IwSUFyczRjNlFBQUlBQkpSRUZVZUp6czNlZDNVL21lNy9tUGdtWEpFZU5zNHh6QUJwTnpLRkpGNm9UcTZ0dHp1L3V1bVRWMzVzSDhUM2ZkZVRCcjNaNmV2dDBuZEoydVF4VlVrYkZKQm94eFR1Q2NzMnhselFOamczRTJnaTNMNzlkYXRaQzB0L2IreUpSQmVILzAvWm1Dd1dCUUFBQUFBQUFBQUFBQUFBQUFBRUxHYkhRQUFBQUFBQUFBQUFBQUFBQUFJTkpReWdFQUFBQUFBQUFBQUFBQUFBQkNqRklPQUFBQUFBQUFBQUFBQUFBQUVHS1VjZ0FBQUFBQUFBQUFBQUFBQUlBUW81UURBQUFBQUFBQUFBQUFBQUFBaEJpbEhBQUFBQUFBQUFBQUFBQUFBQ0RFS09VQUFBQUFBQUFBQUFBQUFBQUFJVVlwQndBQUFBQUFBQUFBQUFBQUFBZ3hTamtBQUFBQUFBQUFBQUFBQUFCQWlGSEtBUUFBQUFBQUFBQUFBQUFBQUVLTVVnNEFBQUFBQUFBQUFBQUFBQUFRWXBSeUFBQUFBQUFBQUFBQUFBQUFnQkNqbEFNQUFBQUFBQUFBQUFBQUFBQ0VHS1VjQUFBQUFBQUFBQUFBQUFBQUlNUW81UUFBQUFBQUFBQUFBQUFBQUFBaFJpa0hBQUFBQUFBQUFBQUFBQUFBQ0RGS09RQUFBQUFBQUFBQUFBQUFBRUNJVWNvQkFBQUFBQUFBQUFBQUFBQUFRb3hTRGdBQUFBQUFBQUFBQUFBQUFCQmlsSElBQUFBQUFBQUFBQUFBQUFDQUVLT1VBd0FBQUFBQUFBQUFBQUFBQUlRWXBSd0FBQUFBQUFBQUFBQUFBQUFneENqbEFBQUFBQUFBQUFBQUFBQUFBQ0ZHS1FjQUFBQUFBQUFBQUFBQUFBQUlNVW81QUFBQUFBQUFBQUFBQUFBQVFJaFJ5Z0VBQUFBQUFBQUFBQUFBQUFCQ2pGSU9BQUFBQUFBQUFBQUFBQUFBRUdLVWNnQUFBQUFBQUFBQUFBQUFBSUFRbzVRREFBQUFBQUFBQUFBQUFBQUFoQmlsSEFBQUFBQUFBQUFBQUFBQUFDREVLT1VBQUFBQUFBQUFBQUFBQUFBQUlVWXBCd0FBQUFBQUFBQUFBQUFBQUFneFNqa0FBQUFBQUFBQUFBQUFBQUJBaUZIS0FRQUFBQUFBQUFBQUFBQUFBRUtNVWc0QUFBQUFBQUFBQUFBQUFBQVFZcFJ5QUFBQUFBQUFBQUFBQUFBQWdCQ2psQU1BQUFBQUFBQUFBQUFBQUFDRUdLVWNBQUFBQUFBQUFBQUFBQUFBSU1RbzVRQUFBQUFBQUFBQUFBQUFBQUFoUmlrSEFBQUFBQUFBQUFBQUFBQUFDREZLT1FBQUFBQUFBQUFBQUFBQUFFQ0lVY29CQUFBQUFBQUFBQUFBQUFBQVFveFNEZ0FBQUFBQUFBQUFBQUFBQUJCaWxISUFBQUFBQUFBQUFBQUFBQUNBRUxNYUhRQUFBQUFBQUFENFdHWm1YWEs1UFhLNTNYSzUzSXR1ejdyZGNyazg4dnA4Q2dRQzh2djk4Z2NDQ3ZnRDhnY0M4dnNEOGdmODh2bjhDOGV6V2kyeW1NMnlXT1orTlp2TnNsam1mN1VveW1xVjNXNlRQVHBhRG51MG9xTnRja1JIeXg0ZHZmQjRqTU51NEZjRUFBQUFBQUI4S3FaZ01CZzBPZ1FBQUFBQUFBQ3dHUzZYVzVQVFRrMU9UYi81MWFuSjZXbE5Uam5sbkprMU90NktZaHgySmNUSEtTRXVkdTdYK05pRjJ3NTd0Tkh4QUFBQUFBQkFDRkRLQVFBQUFBQUF3Sll3TkRLbXdlRlI5UStOYUd4OFFoTlQwNHVtMkVRS3E4V2krUGhZN1V4TVVIcGFpdEpUZGlvdFphZlJzUUFBQUFBQXdBWlJ5Z0VBQUFBQUFFRFltWmwxYVdCb1pPNi80VkVOall6Szd3OFlIY3N3RnJOWktjbEpTazlOVm5yS1RxV25KaXMyeG1GMExBQUFBQUFBc0FwS09RQUFBQUFBQURDY3krMVJaMCtmZXZvRzFkTS9HTlpMVDRXTEdJZGRHV2twMnBXWnJ2eWNMSmE5QWdBQUFBQWd6RkRLQVFBQUFBQUF3Q2NYQ0FUVU56aXNydDRCZGZmMmEyUnN3dWhJVzE3U2pnVGxaR1VvSnpOZG1lbXBzbGpNUmtjQ0FBQUFBR0JibzVRREFBQUFBQUNBVDJKc1lsTGR2UVBxNmgxUTM4Q1FmSDYvMFpFaWxzVnNWbVo2aW5abFpTZ25LME03ZHlRWUhRa0FBQUFBZ0cySFVnNEFBQUFBQUFBK21xbHBwNXJhWHF1bDQ3VW1wNXhHeDltMjR1TmlWRktRcDlMQ1BDVW14QmtkQndBQUFBQ0FiWUZTRGdBQUFBQUFBRUxLN2ZHb3BiMVRMUjJkR2h3ZU5Ub08zcE95YzRkS0MvTlVYSkFyaHozYTZEZ0FBQUFBQUVRc1Nqa0FBQUFBQUFBSWlmYk9IalcxZHFpenA5L29LRmluWFpucEtpM0tVMGxCcnRGUkFBQUFBQUNJT0pSeUFBQUFBQUFBc0drZXIwOE5MZTJxYTJ6VmxIUEc2RGpZcEJpSFhmdDJGNnQ4ZDZHaWJUYWo0d0FBQUFBQUVCRW81UUFBQUFBQUFHRER4aWVuOUtLK1JTM3RyK1h6KzQyT2d4Q3htTTBxTHNqVi92SVM3ZHlSYUhRY0FBQUFBQUMyTkVvNUFBQUFBQUFBV0xkWFhiMTYyZGlxbnY1Qm82UGdJOHRNUzlHK3NoSVY1R1RKWkRJWkhRY0FBQUFBZ0MySFVnNEFBQUFBQUFEVzFOblRyd2ZWTHpRMk1XbDBGSHhpaWZGeE9ubGt2L0p6c295T0FnQUFBQURBbGtJcEJ3QUFBQUFBQUNzYW01alMzWWZWNmhzWU5qb0tESmFlbXF4ekp3NHBPV21IMFZFQUFBQUFBTmdTS09VQUFBQUFBQUJnaVZtWFd3K2YxcXFwN1pYUlVSQm1pZ3R5ZE9MUWZzWEZPb3lPQWdBQUFBQkFXS09VQXdBQUFBQUFnQVUrdjEvUFh6YnErY3NtK1FNQm8rTWdqTzB2TDlYUi9lV0tpcklhSFFVQUFBQUFnTEJFS1FjQUFBQUFBQUNTcE43K0lkMnNmS3hwNTR6UlViQkZ4RGpzT24vcWlIS3pNNDJPQWdBQUFBQkEyS0dVQXdBQUFBQUFzTTI1UFY1VlBuNnU1dmJYUmtmQkZsV1V0MHRuamgrU3d4NXRkQlFBQUFBQUFNSUdwUndBQUFBQUFJQnRyTFdqUy9lZlBKZkw1VFk2Q3JZNG15MUtwNDhlME82aWZLT2pBQUFBQUFBUUZpamxBQUFBQUFBQWJFUE9tVm5kcW55aTdyNEJvNk1nd21Ta3BlamltV05LaUlzMU9nb0FBQUFBQUlhaWxBTUFBQUFBQUxETnZPcnExWTE3aitUMStZeU9nZ2hsc1poMTRkUlJGUmZrR2gwRkFBQUFBQUREVU1vQkFBQUFBQURZSmdMQm9CNVV2MUJ0UTR2UlViQk5sSmNXNnZTeGc3S1l6VVpIQVFBQUFBRGdrNk9VQXdBQUFBQUFzQTA0WjJiMTg2MUtEWTJNR1IwRjI4ek9IUW42K3VJWnhiT2NGUUFBQUFCZ202R1VBd0FBQUFBQUVPRzYrd2IxeTUwcXVUMWVvNk5nbTRxeVduWHA3SEhsNTJRWkhRVUFBQUFBZ0UrR1VnNEFBQUFBQUVBRWU5bllxdnVQbnhzZEE1QWtIZGxmcnFNSHlvMk9BUUFBQUFEQUowRXBCd0FBQUFBQUlFTFZOclNvOGttTjBUR0FSUTZVbCtya2tmMUd4d0FBQUFBQTRLT2psQU1BQUFBQUFCQ0JIait2MDlQYUJxTmpBTXZhdTd0SVo0OGZNam9HQUFBQUFBQWZGYVVjQUFBQUFBQ0FDRlA1cEVhMURTMUd4d0JXVlZaU29NOU9IakU2QmdBQUFBQUFIdzJsSEFBQUFBQUFnQWh5OStGVDFUZTNHeDBEV0pmU3dqeGRQSFBNNkJnQUFBQUFBSHdVWnFNREFBQUFBQUFBSURTcVg5UlR5TUdXMHR6K1dnK3FYeGdkQXdBQUFBQ0FqNEpTRGdBQUFBQUFRQVRvN2h2VWs1cDZvMk1BRzFaVDM2eU96aDZqWXdBQUFBQUFFSEtVY2dBQUFBQUFBTGE0eVNtbnJ0K3VORG9Hc0drMzdqM1MrTVNVMFRFQUFBQUFBQWdwU2prQUFBQUFBQUJibU0vbjE5VWI5K1R4K295T0FteWF6ei8vLzdIWDZDZ0FBQUFBQUlRTXBSd0FBQUFBQUlBdDdNYjlSeHFmWk1JSXRyN0phYWV1M2FveU9nWUFBQUFBQUNGREtRY0FBQUFBQUdDTHFtOXVWMGRuajlFeGdKRHA2Ui9VODVkTlJzY0FBQUFBQUNBa3JFWUhBQUFBQUFDRVA3OC9JSC9BTDc4L29FQWdzSEIvNGJiZkw1bE1zcGpOc2xqTU1wc3RzbGpNYy9mTlpwa3Rsb1Z0QUVMRDVmYW9xcnJHNkJoQXlEMnVxVk54UWE3aVloMUdSOEVXTSt0eXkrVnl5K1YyYTlidFdianRlbk43MXUyVzErdGIvRjdHSDVEL25mcytuMy9oZUZici9Qc1hpOHdMNzJuTUM0OUZXUzJLam82V3d4NHRlN1JOOXVobzJkKzU3YkJISzhaaE4vQXJBZ0FBQU1Cb3BtQXdHRFE2QkFBQUFBRGcwM0s1M0pxY2RtcG0xalYzc2NybDBhejc3WVVzdDhlcjJUZmJQRjVmU005dHMwWEo4ZDVGSzdzOVdvNW8yNXZINWk1Z0pTYkV5UllWRmRKekE1SGsxM3NQMWRyUlpYUU00S1BJeWNyUWxjdG5qWTZCTU9OeWV6UTVOYTNKYWFlbXBweWFuSjdXNUpSVGs5Tk9UVHRuakk2M29oaUhYZkZ4c1VxSWoxVmlmTnpjN2JnNEpjVEhVdG9CQUFBQUloeWxIQUFBQUFDSVVCTlQ4eGVxcGpVMTVkVEUxTFNtcHAyYW5ITEs2d3R0MGVaanNkbWlsQkFYcTRUNHVRdFg4eGV3RXVMaUZCOFhZM1E4d0RDOUEwUDZ5N1hiUnNjQVBxb3Z6NTlTUVc2MjBURmdrT0hSY1EwTWoyaHdhRlFqWXhPYW1KcGFOTVVtVWxnc1ppWEV4U29wTVVIcGFTbEtUOW1wOU5Sa28yTUJBQUFBQ0JGS09RQUFBQUFRQVNhbm5Cb1lIdEhBME54L3c2UGpSa2Y2NkN4bXMxS1NrNVNlbXF6MGxKM0tTRXZoMCtiWUZ2eUJnUDdsMzMvUzFIVDRUb1VBUXNGaGo5WS9mbjlGVm92RjZDajR5Rnd1dC9xSFJqUTRQS3FCb1JFTmpveEdaQUZudmN4bWsxSjJ2bm1QOCtaOVRsd3NaV1FBQUFCZ0s2S1VBd0FBQUFCYmpOZm4wOUR3MkZ3QjUwMFJ4K1gyR0IwckxNVEdPQlkrWVQ3L0h4QnBxbC9VNjBsTnZkRXhnRTlpZjNtcFRoM1piM1FNaEpqYjQxRlh6NEM2K3diVU96Qkl5WEFkSFBab3BTWW5LVFU1U2Z2MmxNZ2ViVE02RWdBQUFJQjFvSlFEQUFBQUFGdkF3TkNJdXZzRzFOVTdvSUdoRWFQamJDblpHV25hbFpXdW5Ld01KU2NsR2gwSCtDQStuMS8vei8vOFFUNy85cDBnZ2UzRlpETHBmL3U3MzFKQTJPSUNnYUQ2aDRiVjNUdWdydDcrYlRIUjcyTkwyYmxET1ZrWnlzbktVRVphc2t3bWs5R1JBQUFBQUN5RFVnNEFBQUFBaENIbnpLdzZlL3JVMVR1Z25yNUJlYnhlb3lORkJJYzlXcnN5MDk5Y3hFcVgzUjV0ZENSZ1ErcWEyblR2MFRPall3Q2YxUEZEKzNSbzN4NmpZMkNEeGllbjNwUnc1cWJoYk9mbHFENjJxQ2lyc2pQU2xKT1ZvYnhkbVlxTmNSZ2RDUUFBQU1BYmxISUFBQUFBSUV4TVRqblYrcXBUYmErNk5EbythWFNjYlNFOVphZUs4bk5VbEorakdJZmQ2RGpBbXY3NVQxYzFPZTAwT2taWVNVMU9VaUFRME1qWXhKcjdXaTBXeVNUNS9RSHhJN0d0SXk3V29mL3kvYmRHeDhBNmVEeGVOYlc5VWtOcmg4WjRMMk9ZMU9RazdTa3VVSEZCam14UlVVYkhBUUFBQUxZMVNqa0FBQUFBWUtDcDZSbTFkblNxN1hYWHVpNG80K05KVDAxV1VkNHVDam9JVzMyRHcvcmg1MXRHeC9oZ21Xa3B1bkw1bkNUcC8vM1RYelhyY20vNldGYXJSZi81ZDE4ckx0YWg5dGZkdW43bndhcjcvNWZ2cnlndU5rWjNIejVWZlhQN3BzLzdxU1VsSm1oc1luTUZoNnlNVkIzY096ZGw1czZEYWswN1owSVo3WlA1NXRKWjVXWm5HQjBESytnYkdGSjlTNGM2WG5mTEh3Z1lIUWR2V014bUZlUmxhMDl4Z2JJejBveU9Bd0FBQUd4TFZxTURBQUFBQU1CMk16VTk4MllpVHJkR3hzYU5qb00zQm9aR05EQTBvc29uTlhNRm5md2NGZVh0b3FDRHNGSGYxR1owaEpBd204MnlXaTJTcEEvOXBOanhnL3NVRit0UUlCRFFzNWVOSDV6TlpESnBUM0crZGlRbXFPcEp6Wkx0Vm90Rnh3OVg2T21MZXJuY25oV1BrNW1Xb3FoMVRxY0lCb1BxNnUxZmNYdHhRYTR1bmo2cXh0Wlh1dnZ3NmJxTythNVloME01V2VtUzVwYTQyYXJxbTlzbzVZUVpsOXVqcHRZT05iUjBhR0pxMnVnNFdJWS9FRkJyUjVkYU83b1VGK3RRYVdHK3lrb0tGQmNiWTNRMEFBQUFZTnZZdXY4U0J3QUFBSUF0cHFHbFF3MHQ3Um9hR1RNNkN0YXdVTkI1L0Z3WmFTbmFXMXFrNG9JY28yTmhHd3NFZzJydjdERTZSa2lZekthRjI4RVBtS2lSbVphaWZYdEtKRWtQbjlacWVQUnR5YkVvYjVmYVhuZHY2SGpGK1RrNmVuQ3ZFdVBqSkVrOWZRUHE3SGxibGpHWnBOOTg4Wm5TVTVPVmxaNnFINjdka3NmalhmWlk1MDRjVnRLT2hIV2QxeDhJNkwvLzB4OVgzTDY3TUU5bXMxbmxwWVVLS3FoN0Q1OXQ0RlZGanRmZGZmTDZmSXF5OHVOTW80MU5US3FtcmxtdHJ6cmw5ek1WWjZ1WWRzN3FhVzJEbnIxc1VONnVMTzB2SzFGbWVxclJzUUFBQUlDSXg3OWlBUUFBQU9Bam1wbDFxYmF4UlEzTkhYSjdWcDZxZ1BEVlB6aXMvc0ZoUFhqNlFudDNGNm04dEZEUk5wdlJzYkROREE2TktoQkdTOEo4ZS9tY2RpVEdyMnRmbDl1alAvejR5OEo5cytsdEtTY1EyTnlzSEZ0VWxDNmRQUzZUU2VyczZkZUxoaFpKYzhXWjMzMTVRUmxwS1VwNDluTE42VGxtczFrbEJUbmFYNzViTzk4cDBmUU9ETW45WHVFbUdKUWFXdHFWbnBxczVLUkUvZWJ6ei9TWDY3Zmw5ZnBXUEw3YjQ1WFh1M3h4eDJLeHlHR1BYdk8xL255clV0OSsvcGt5MHBLMXQ3Ukl3VUJROXg4L1gvTjVrYWh2WUVpNTJabEd4OWlXZ3NHZ09ycDY5Ykt4UlgwRHcwYkh3UWNJQnFWWFhiMTYxZFdyblRzU1ZWRldySktDUEZrc1pxT2pBUUFBQUJHSlVnNEFBQUFBZkFSOUE4TjYyZGdTTVpNdElEbG5adlhvMlV0VjE5U3J1Q0JYQi9hV0tpbHhmWk13Z0EvVjB6OW9kSVJGWW1NYzYxNyt4UHJlWkJQVG9sTE81b3BHRjg4Y1UxeHNqQ2FublByMTNzT0Z4NE5CcWF0M1FCbHBLVHA2Y0s5Nit3YzFNRHk2NVBuMjZHZ2QyVittdmJ1TEZ4VmpPbnY2OWJTMlFRTkRJOHVldDZudHRXdzJtMDRmUGFEVTVDUmR1WFJXUC81NlZ6NmZmOW45cTJ2cVZOdll1dXkyM094TWZYUHB6SnF2MWVmMzYrcU51L3JkVnhlVW5MUkQrL1lVeSsvMzY4SFQyaldmRzJsNitpbmxmR29lajFmMXplMnFhMjdWdEhQVzZEZ0lzZEh4Q2QydXF0YUQ2bHFWbFJhb1lrOEp5M1lDQUFBQUlVWXBCd0FBQUFCQ3FMSDFsVjQydG1oa2JNTG9LUGhJL0lHQW10cGVxYW50bFRMVFUxU3hwMFFGdWRsR3gwS0U2dzJ6VXM2VEYvV3lSNytkR0pXVGxhSDhuQ3k1WEc0OXJxbGJ0Ty83aFJXeitlMDBoa0J3NDZXY2N5Y09LejhuUzE2dlR6L2R2TDlrQ2FtNXBWa3lsWmF5VTU5L2RsTC8rcGRyOHJ3M3plYll3YjF2TXdRQ2FudmRyWnE2Wm8yTXpTMkJaVEdiNVYraE1GVGIwS0tFdUZqdDIxT3NqTFFVblRsMlNMZXJuaXphSi9yTjE4YnJXM21LemtaNHZENWR2WEZmMzErNXJCaUhYYnVMQy9TeWFmdVZKTUx0K3lDU3VUMGVQWC9acEpkTnJTdVd6aEE1NW4rL2ErcWF0YnNvWDBjUGxDczJ4bUYwTEFBQUFDQWlVTW9CQUFBQWdCQm9ibit0aDA5ck5UUHJNam9LUHFHK2dXSDFEUXhyUjBLOFRoMDlvTnpzREtNaklRTDVBd0gxRFliWGNqSHRyN3NYM2JmWm9wU2ZreVdQMTZmNjV2YUZ4Mk1jZHYzK3E0czZzcjk4NFRHcjFiSncrKzkvLzgyYTUvcmgyaTA1WjJabGk0clNoZE5IRjBwd055c2ZhOWJsVW1KOG5HeTJLTm1qbzJXMzIyU1BqdGJrdEZOcEtUc1ZGeHVqMDhjTzZsYmxreVhIblpsMXFiNjVYZlhOYlpwMXVSZHQrNGUvK1VZOS9ZT3FycW5YNUxSenlYTXJuenhYWWtLOHJCYXpIajU5c1doYlhHek13cVNKeWFtbHo5MHM1OHlzZnJwNVgyZU9IZFN2ZHg5dXUwS09KQTJQanN2cjh5bkt5bzgwUHhhUDE2ZWF1aWJWTnJhc3VqUWJJbE13R0ZSamE0ZWEyMStwckxoUWgvZVhNVGtIQUFBQStFRDhDeFlBQUFBQVBrRC80SWp1UDM2bTRkRnhvNlBBUU9PVFU3cDY0NTZ5TTlKMDl2Z2g3VWlNTnpvU0lrai80TENDd2FEUk1UYkZZallySVQ1MnhlMnJiWnMzLzlvdEZyUHljcklXSHYveS9LbDFaZGhkbEsvV2ppNTE5dzBzUEZiYjBLSUgxUzhVV09icmFqTE5MYzlWV3BpbnRsZmR5NVp5Z2tIcCt1MHErZjMrSmNlb0tDdVJORGNoYUhCazZkSlpTODRuMDVyN3pCc2FHZE9mZjdxNTd2MGpVVS9mb1BMZitmOEFvZUgxK1ZUYjBLS2ErdVlsMDZldy9RUUNRZFUxdDZteHRVUGx1NHQwYU4rZVJVdjlBUUFBQUZnL1Nqa0FBQUFBc0FuVHpobFZWYjlZTWkwQzIxdFAvNkQrNVllZlZWNWFxR01IOXkxYTNnZllyTEh4U2FNamJOcXMyNjNiVmRXTEhzdE1UMUZwWVo3OC9vRHVQWHEyN1BPU2t4SzFiMCt4Sk1udm4xdEdhdGJsVmxkUHYvSjJaUzdzRnd3RzVYSjc1SEs1TmV0MnkrVnl6OTEzei8xYVZsS2dwTVFFblQ5MVJQL3l3ODhMenh1Zm5GcTJrQ05KRHZ2YnFSRE9tWmtWWDl0eVMxUHR5a3hieU4zUzBibnFzajhlcjBlU1pEYWJWRkZXb3A2K0FjMG5tblhOdlJZc05UWXhTU2tueEdycW0vWDhaYU5jYm8vUlVSQm0vSUdBYWh0YVZOL1VwcjE3aW5XNG9relJ0aWlqWXdFQUFBQmJDcVVjQUFBQUFOaWdSODllNnRuTFJxTmpJSXpWTjdlcnVmMjFqaDNZcS8zbHBVYkh3UmJuOW16ZEMrVStuMStOclIyTEhyTmFMU290ekpQWDYxMnliVjVCYnZiYlVrN2diYkdsNmttTmFodGFORFByMHF6THRXYUpZR1IwWEwvOThyd0doMGRsTnBzVkNNelZYbFpiL3VqZFNWY1RVOU95V2l6TFRvancrbnlMemwrVW42TUxwNC9LYkRMSjVmYm9TVTNkcXRsR3h5Yms4WGhsczBYcDlORURpN1k5cUg2aGwwMnRpckV2djJ5TWM5YWxRQ0N3NnZFakZjV1IwQmtZSHRYTmU0ODBNVFZ0ZEJTRU9YOGdvQmYxeldwcGY2Mnp4dytwTUcrWDBaRUFBQUNBTFlOU0RnQUFBQUNzVTkvZ3NHN2VmNnlwWlpZeUFkN244L2xWVmYxQ3plMnZkZW5zY2UzY2tXaDBKR3hSa1ZaQ3NGb3RraVNmZitVcE1oYXplZUYyd1ArMmZESXhOYjJoQWtIdndKRCsrTmRmTlRReUprbWFjanFWRUIrcm92d2NOYmErV2xKNGluSFlkYmlpVEpJME9lV1V6K2RYWVc2MnZsaG1xYXptdHRlNldmbFlGb3RabDgrZVVFRnU5c0xydW42N1NqT3pybFd6ZWJ3K1hidGRwUk9ISzVTWUVDZXo2ZTFybnBwMktpczlWVmN1bjF2MnVYKzZla09EdzNOTFkzMS81YktTRWhOV1BJL0ovSFo1ck8rdlhKWldXUWx0YUhSTVAveDhhOVhjUm5OSDJQZURFYnhlbjZxcVg2aWhwZDNvS05oaVpsMXVYYi96UUxuWkdUcC82cWhpSE1zWEJ3RUFBQUM4UlNrSEFBQUFBTmJnOFhwVitiaEdUVzJ2akk2Q0xXaGtiRUwvK3Bmck9yaDN0MDRjcmpBNkRyYWdTQ3ZsMkt4elM1OHN0L3pUUFBPN3BaejNscG42N09TUkRTMWY5TmRmN3k3Y2JudlZwZXlNTktVbUorbC8vOCsvay8rZGFUT205ODdiMERwWFdBaHFicG1zaGYxTWIwc3UwdHp5V3NPajR5ckl6ZGEwYzBiWDd6eFlLTXlzcGFkL1VILzg2Ni9MYnR1Vm1iN292TXVkVzVLc0ZzdEMwV2t0VnN2cSs2MjFQUnhzNWNsUjRhQ3pwMCszcTZyWExJMEJxK25zNmRmLzkrZWZkT0pJaGZhV0Zoa2RCd0FBQUFocmxISUFBQUFBWUJWdHI3dDEvOUV6emJyY1JrZkJGdmU4cmtsdHI3dDE4Y3d4WmFhbEdCMEhXMGlrVFFheHYxa0thclhYTlYrTzhmdVhMdEVVSFcyVHd4NnRZREM0cExEenJ2bHBPNHVLTmkwZHN0bHMycmU3U0xFeE1Zc204a2h6QmFDcGFhY2FtdHRWVTk4c1Nlcm83TkYvK3g5L1dOam4vS2tqMmxOY3NPaDVUMnNiTkQ0eHFjN2Vmdmw4SzA4QTJvanV2b0ZGNTQyUGpkRS9mbjlseVg1WGI5NlR4Ynh5bVNadlY2Wk9IdGt2U2ZycDVuMU5USzQ4YVdpMTZVWGh3dVhtNytQTm1IVzVkZmZoVTNWMDloZ2RCUkhDNi9QcDNzTm5hbTZibXdpWUdCOW5kQ1FBQUFBZ0xGSEtBUUFBQUlCbHpNeTZkTHZxaVRwNytvMk9nZ2d5TmUzVUR6L2YwcDdpZkowNmVrQzJxQ2lqSTJFTE1KdVhUa2ZaeWh4dlNqbXJUZXF3TEpSeVZpNkpOTFc5MHUycTZtVzMyYUtpOUYvLy92ZkxicXVwYTFKTlhaUE1KcFBNbHNXbG5BOHAxT1JrWitqaW1lT2JmdjZ2OXg3cVZWZnZocDgzTlQyejZ2YlUyYVNGMjVQVFRvMVBUbTM0SE9FbHNyNGZQb1h1dmtIOWNxZEtiby9YNkNpSVFJUERvL3JYSDY3cHpQRkRLaXNwV1BzSkFBQUF3RFpES1FjQUFBQUEzdFBaMDY5Zjd6NlF4N3Z5MGlyQWgyaHNmYVhPbm41OWRlRzAwbEoyR2gwSFlXNit4QklwWW1NY2tyVHFCTEw1c3N6SG5Od1NDQVlWQ05GVUcwbXliR0FacWVXWWwxbWFDa3RGMnZmRHh4UU1TbytmdjlTemw0MUdSMEdFOHdjQ3V2T2dXcjBEZ3pwLzZ1aVdXQW9QQUFBQStGUW81UUFBQUFEQU94NDk0K0lWUG8yWldaZitkUFdHemh3N3FIMTdpbzJPZ3pCbWo2QVNnc2trSlNVbVNKSW1wbFplUm1tMTVhdmVIc3UwWlBtcGVSYkw4by8vM1crL2tDMHFTdmNlUGRQcjdyNFZqNTJhbkNUbnpPeXEwM3plZDZlcVd2Y2VQdFB2dnJxZzVLUkVQWHhXcS9xbTlsV2ZjM0R2YmgycTJLTkFJS2loa2JGMW4yczdvNVN6UGk2WFc5ZnVWS2x2WU5qb0tOaEdXanU2TkR3NnJxOHZubUU1S3dBQUFPQU5TamtBQUFBQUlDNWV3VGozSHo5WDM4Q1FMcDQ1L2tGVE5oQzVISGE3MFJGQ0ppa3hZZUgvOCtGVlNpanpaWnZWSnVYc0xzclg3cUw4RFowL0xqWkd0cWdvV2EzTC8wZ3NOenREQi9mdVZtWjZxZ2FHUnZURHo3Y1VDQWJYZFd5ZjN5LzUvV3BvYWRmWjQ0ZFVWbEtvbXJvbXJmVDBLS3RWWmFXRmt1YVc0cHB5cnI0TUZlWkUwdmZEeHpJd05LS2ZiMVd1T28wSytGakdKNmIwYi85eFhSZFBIMU5oM2k2ajR3QUFBQUNHbzVRREFBQUFZTnNiSEI3VlR6ZnZjL0VLaG1udjdOSEkySFY5Yy9rc255ekhFbzdveUprTWtwMlJKbWx1V1ozaDBmRVY5NXN2N3ZoWEtlVTRaMlkxT2o2NTdEYXoyYlJ3cnJYWW9xd3F5czlSUlZtcGtoTGpKVW1CUUVEamsxT0tqclp0K08rR2x2YlhPblp3bnhMaVlyVnZUNGxxRzFxVzNlL29nWExabzIzeStmMTZXbHUvb1hOc1p3NUg1SHcvZkF5TnJSMjZYVlZ0ZEF4c2N6NmZYOWZ2UE5DQjhsS2RQTExmNkRnQUFBQ0FvU2psQUFBQUFOaldPbnY2ZGZYR1BhTmpBSnFZbXRZZmZ2eEZ2LzNpdkZLVGs0eU9nekN5bFpmcmlZK05VZkxPSFhyVjFTdEpLbmd6TldGZ2FGaGVuMi9GNTBXOW1XVGo4NjFjeXVucTdWK3hmR0NMaXRKLy9mdmZyL2hjazBuYWxabXUzVVg1eXMvTmt0VXlWd0x5ZUgxcWFHN1RpNGFXRFMxZDlTNlAxNmRuTHh0MThuQ0ZqaDNjcTQ3T0hrMi9Od1VuUFdXbktzcEtKVWxQYXVvMTdaemQxTG0ySXlibHJLeXV1VTMzSGo0ek9nYXdvS2ErV1I2dlY1K2RQR0owRkFBQUFNQXdsSElBQUFBQWJGdXZ1bnIxODYxS28yTUFDN3hlbjM2NGRrdS8rZnd6cGFjbUd4MEhZV0puVXFMUkVkYk5iRGFySURkYnV6TFR0U3N6WFFueHNacDJ6dXBWVjYvaTQyS1VrWm9pU2VybzdGbjFPUFBMUzYyMmZOV0h1SERxbUN3Vzg4TDlpY2xwTmJTMHE3NmxYVjd2eW1XaDlYclowS0t5a2dJbHhzZnB5L09uOU84LzNaUS9FSkFreFRqcyt2TENhWmxNMHRESW1GN1VOMy93K2JhVG5Uc1NqSTRRbG1vYldsVDVwTWJvR01BU0RTMGQ4dnNEdW5qbW1ORlJBQUFBQUVOUXlnRUFBQUN3TGJXLzd0YjFPdytNamdFczRmUDU5WmZydDNYbDhqbGxwYWNhSFFkaElNWmgxNDZFZUkxUFRoa2RaUWxiVkpReTBsS1VuVDYzVkZSY3JFTmZuaisxYUovNTVZWU83dDBqazBrS0JJTnFlOTI5Nm5HajFyRjhWVlpHbWo0L2QyTFpiV2F6ZWRuSDUxa3Nadm44ZnJXLzdsWmpTNGY2Qm9jWGJVOVBUZGJROEtnQ3dlQ3F4NW1YRUJlcnJJeFVOYmErbXNzZENPalh1dy8xM2RlWGxKcWNwTXZuVHVqNm5RZXlSOXYwN2VmbkZPT3d5K1gyNlBydEtnWFhlWTYxV0syV1ZTY0xSUUs3UFZvN0V1S05qaEYycWwvVTYwa05TNkFoZkRXM3Y1WS9FTkRsczhkbE1wbU1qZ01BQUFCOFVwUnlBQUFBQUd3N2phMnZkTHZxaWRFeGdCWDUvUUg5NWRwdGZYUHBqSEt6TTQyT2d6Q1FuWmtXTnFVY1c1UlZ4dzd1VTJaNnFuYnVTTlJ5MTFmZEhvKzYrd2JWMHplZzd0NEJKY1RGYW5keHZpU3A3VldYbkRPckw5YzBQeWxudFNXdUV1SmlsUkFYdTZuMUVNY2RBQUFnQUVsRVFWVFhVTnZZcWlmUFg4cXp3bFNjejgrZGxOVnEwYzM3ajlUWjA3L3FzZmFXRnVua2tmM3E2dTFmS09WSWMxTndLcDg4MTluamgxU1FtNjJ2THB6V3poMEppbytMbGMvdjEvWGJWWnA2YjFtcnpTb3JLZENlNGdMOTZlcU5rQnd2WE9WbVpSZ2RJZXhVUHFsUmJVT0wwVEdBTmJXOTZwTGY3OWNYNTAvSlRERUhBQUFBMndpbEhBQUFBQURiU2wxem0rNDlmR1owREdCZHJ0NjRyeS9QbjFKQmJyYlJVV0N3N0l3MDFUVzFHUjFEa3VUekIxUmVXcmhvR2swd0dOVGc4S2c2ZS9yVjFkdXZvWkd4UmMvNTdaZm5aVEdiRlF4S3oxODJybm1PcVBubHExYVovTkxhMGJuaWNqMjJxQ2o5L1hkZnIvamNnYUdSRlFzNWtoUWRIYVVvcTFVMlc5U1NiUmJMM0JTZkdJZGQzMzcrbVhabHprMEpzcjZaN3ZPdXVxWTJPZXgySGRsZnByeGRtUXV2NmVyTmUrb2RHRnJ4L091VkVCZXJ6MDRkVVhaR21tWmQ3ZzgrWHJqTGZ2TzF4cHdYRFMwVWNyQ2x2T3JxMWIySHovVFp5Y05HUndFQUFBQStHVW81QUFBQUFMYU5qczRlQ2puWWNxN2RydEozWDE5VWVtcXkwVkZnb0YxWjZVWkhXQkFJQkRRd05LcWt4SGgxOXZhcnM2ZGYzYjM5Y251OHkrNS9jTi91aGFYWVhqYTJhSFI4Y3MxenpCZGNmS3RNeXZINS9Tc1dVZnord0pybldJblpiRm9vQmMzTXVwWnNuMTgrNmQzZms4YldEbFV0VXhES1NFdFdidmJTNlM3cHFja2FHQnlSUDdDNW5HYXpTUWYzN3RhUkErV3l2aWtKaGFMa0UrNXltSlN6b0c5Z1dBK3FseStsQWVHc29hVmQ2YWs3dGJzbzMrZ29BQUFBd0NkQktRY0FBQURBdGpBK01hVWI5eDRaSFFQWWxKOXZWZXJ2ZnZ1bEhQWm9vNlBBSUZGV3E3SXowdFRUUDJoMEZFblM5VHRWNjVyTVVweWZveE9IS2lSSlU5TXpldlQ4NWJxT0gvOW1XU3EzeDdQNWtLdFliZVdVR0lkajRiYlR1WGlacmV5TU5LVW1KeTNjbjVsMTZWYmxZM1gxRGl6YUx5czlWUWYyN2w1VXlHbDcxYVgwMUJURnhUcDAvT0ErbFpjVTZrVkRpeHBiT2xaZHBtdWV6V1pidVAzbCtkTUxmeDdNekxwMDkrRlR2ZXJxWGZNWVcxbkt6aDM4R2ZqR3pLeExQOSs2cjJEUTZDVEE1dHlwcWxaeTBnNmw3TnhoZEJRQUFBRGdvNk9VQXdBQUFDRGllWDArWGIxeFR6Ny95c3VnQU9GczF1WFd6emZ2Njd0dkxoa2RCUWJhdDZjNGJFbzU2eW5rbEpVVTZPeUp1U1ZLdkY2ZmZycDViOVhscU9abHBxY3NsQy9HSjZjM2xTOHE2dTJQdklMdk5CZjgvb0FVSmNYRnhxejQzT1NrUkVsU0lCalUxTFJ6MFRiVE8yMmU5czRlM2E1NklzK2JDVUgyYUp1S0MzSzFwemhmeVVsdkx6U1Bqay9vM3NObjZoc2NWbFNVVmFlUEh0U2U0bnpGeGNibzlORURPbnBncjE1MTlhajlkYmU2K3daV25QTHo3bVNlK2E5UGM5dHIzWC84WEI3djhsT0tJa25GbmhLakk0UUZmeUNncXpmdXJUaVpDdGdLQXNHZ3J0NjRwLy8wbXk4bzJ3RUFBQ0RpVWNvQkFBQUFFUEYrdWZOQWsrOWRXQVcybW9IaFVUMm9mcUdUUi9ZYkhRVUd5ZHVWcGRnWWg1d3pzMnZ2YkNDTHhhd1RoL2VyWWsreHBMa1N3ZlU3RHhZdFc1V2JuYW5pL0J6TnpNNXExdVdXUHhDUTMrOVhYR3lNOXUyZWUxNGdFRlJQMzhDeTUzaGZqTU91YUp0TmJvOUhnV0JRRldWdkN4enZMa0UxT1RVdGh6MWErM1lYYTJKeVdtNzM0a2s4MGRFMm5UZzhOOWxuY0doRWdmZEdrWFQzRGVoWmJhT2NzN09xYTJwVGJJeERKZm01eXN2SlVuWkdtc3ptdDZXZHNZbEpWZGZVcSsxMTk4SmpYcTlQdDZ1ZXFLNnBWU2VQN0ZkMlJwcHNVVmFWRnVhcHREQlBnVUJRdzZOamV2aXNWcjM5YjVlak1wdk5PcmgzOTZMWGRMdnFpVHA3K3RmMTlkbnFvbTFSS2lySU1UcEdXTGhWK1ZqRG8rTkd4d0ErMk15c1N6L2R2Sy92dnI2NHFQQUlBQUFBUkJwS09RQUFBQUFpV2sxOTg3YTVhSW5JVjFQZnJMU1VuU3JNMjJWMEZCakFaSklxeWtyMG9QcUYwVkZXRkJmcjBHKytPSy9FK0RoSmtzZnIwODgzNzZ0M1lHalJmbjYvWHlXRnVhc2VxN2F4WlYwVGVTUXBOVGxKWDE4OHMrVHgwZkdKUlNXbTJzWldwYWNtS3piR29TL1BuMXIxbU05ZU5pNzcrTHRMY09Ydnl0TFpFNGNXN2dlRFVtZFBuK3FhV3Bjc2FmV3U0ZEZ4L2NmMU8wcEwyYW1Lc2hJVjV1MlMyV1NTMld5UzJXeFcvK0RJb3YwRGdZQmUxRGZyK0tGOWFudmRyYnNQcXJmVnBKUzl1NHRsTVp1TmptRzQxbzR1dFhaMEdSMERDSm5CNFZFOXJxblQ4WVA3akk0Q0FBQUFmRFNVY2dBQUFBQkVyUEhKcWJDK2VBMXN4cTNLSjhwSVMxR013MjUwRkJpZ3JLUlFUNTdYaGUxeWZOUE9XUTBOanlreFBrNmo0eFA2NWU1RGpiMHpJV2ZlNlBpRVBGNmZyRmFMek85TlNKaVpkYW11cVUxUGF4dldmZDczSjRkNHZUNE5qWXpwN3FPbml4NXZlOVVscjllcmtvSTh4Y1hHTEpwc0k4MlZoU2Fubldwb2J0ZkE4T2lhNTYxcmJsUHVya3pGT094cTdlaFU2NnV1RFUweUdod2UxYTkzSCtyK28yY3F5TjJsL0p3czNYLzhUSUhBMGlXc250YzFhblI4UXErNys5WjkvRWhnTXBtMDc4M1VwZTNNNC9IcTNxTm5Sc2NBUXE3bVpaTktDL08wSXlIZTZDZ0FBQURBUjJFS0J0K2J3d3NBQUFBQUVlTFBWMitzNjZJcXNOVVU1ZTNTNTUrZE5Eb0dESEwzNFZQVk43Y2JIV05GRm90WiszWVhxN2F4ZGRseXlmdE1ieWJFbUV3bUJRTkIrZGZ4bk9XUE16ZXBCcEdsdUNCSGw4K2VNRHFHNGU0OHFGWkRTNGZSTVlDUElqMDFXZDk5ZmRIb0dBQUFBTUJId2R4WEFBQUFBQkdwc2JXRFFnNGlWdHZyYnZYMkQ2MjlJeUxTNFlveVdhMFdvMk9zeU84UHFLYStlVjJGSEVrS0JvUHkrd1B5K2Z5Ykx1VE1IV2ZUVDBXWXNsak1Pbkdvd3VnWWhoc2FHYU9RZzRnMk1EU2lwclpYUnNjQUFBQUFQZ3BLT1FBQUFBQWlqc3Z0VWRVVGxxMUNaTHRWOWNUb0NEQkliSXhEcDQ4ZU5Eb0c4TkVkUDdoUGNiRXhSc2N3VkRBWTFNM0t4MGJIQUQ2NnlzYzE4bmk4UnNjQUFBQUFRbzVTRGdBQUFJQ0lVL1drUmg0dlA5UkhaSnVhZHVyeDh6cWpZOEFnWlNVRnlreExNVG9HOE5Ha0ppZHBmM21wMFRFTTk2SytXV1BqazBiSEFENDZqOWVyeWljMVJzY0FBQUFBUW81U0RnQUFBSUNJTWpZeHBlYjIxMGJIQUQ2SnA3VU5jbnM4UnNlQVFTNmVPUzZMaFIvdElQS1l6U1pkUG5mQzZCaUc4d2NDcXE1dE1Eb0c4TWswdGIzU3RIUEc2QmdBQUFCQVNQR1RHd0FBQUFBUjVXVmppOUVSZ0UrcW9ibkQ2QWd3U0h4Y2pFNGRPV0IwRENEa2poN1lxOFQ0T0tOakdLNjFvMU5lcjgvb0dNQW5WZGZVWm5RRUFBQUFJS1FvNVFBQUFBQ0lHRjZ2VC9YTjdVYkhBRDZwRnczTlJrZUFnZmJ1TGxKUjNpNmpZd0Foc3lzclhZZjI3VEU2UmxqZ1BRMjJvOGJXRGdVQ1FhTmpBQUFBQUNGREtRY0FBQUJBeEtocjVwTzFhNG1MalZGeVVxSWM5dWdWOTRseDJKV2NsS2dZaC8wVEpzTm16YnJjYW52ZGJYUU1HT2ppMmVOS1R0cGhkQXpnZ3lYR3grbkw4NmVNamhFV3hzWW5OVGc4YW5TTVRZbUxqZEc1RTRlVm41TmxkSlF0S1NreFlkUFB6Y3BJMVpYTDUzVGw4am5GeGNhRU1OV240M0o3MU43Sit4b0FBQUJFRHF2UkFRQUFBQUFnVkY0MnRob2RZUkdyMWFLRGUzZnJXVzJqL0lHQTBYRWtTU2NQVjZnb1AwZVBuOWZwYVczRHN2c2NyaWpUM3QxRnFtMW9VZVdUbXBDYzEycTFxTFF3YjlsUFArL2RYYVI5ZTRyMStIbWQyaitnWEdLUHRxbTh0RWorUUVBMWRVMGZHbmxMcVcxb1lWcktObVl4bTNYbDhsbjk2MSt1eWVYMkdCMEgySlNvS0t1Ky9meWNvcXo4dUZLU2FzUHNQYzFHL09hTHo1UVlINmY4bkN6MURneko0L0VhSFdsVHJCYUxqaCt1ME5NWDlhdisyWnFabHFLb3FLaDFIVE1ZREtxcnQzL0Y3Y1VGdWJwNCtxZ2FXMS9wN3NPbkc4NGM2M0FvSnl0ZDB0ejMxRlpWMzl5bTR2d2NvMk1BQUFBQUliRjEzNWtEQUFBQXdEdmFPM3ZrbkprMU9zWUNrMG42N3V0TFNrNUtWSHhjckc3ZWY3eGtINHZGckIwSjhSOTBudkhKS2ZuOTRWSDRXYzN4UXhXcTJGT3MvZVdsK3VPUHY4amo5UzFzeTgvSjFvNkVlQjNjdS91RFNqa09oMTNIRHU2VnorZmZWQ2tuMm1aVGJJeGRNUTdId3E4eERydGlZeHhxYU9sWTlTS2EwUWFHUmpRME1xYlU1Q1NqbzhBZ01RNjd2cmwwVnYvKzAwMEZnaXo3Z2EzbjZ3dG5GQjhYYTNTTXNOSDJxc3ZvQ0p2Mm9QcUZ2cnB3V2pFT3U0NGQyS3Y3ajU5ditsanhjYkdLamZuNGsvdUdoc2NXRmFoTnBybHlVWHBxc3JMU1UvWER0VnNybG92T25UaXNwQjNybTI3akR3VDAzLy9wanl0dTMxMllKN1BaclBMU1FnVVYxTDJIenpiMlFpSkUzOEN3Wm1aZFRHMEVBQUJBUktDVUF3QUFBQ0Fpdk83cU5UckNJc0dnVk5mVXBzOU9IbFpwWVo0R2gwZFYxN1I0ZWEyZE94TDEvWlhMSDNTZWYvdVA2eG9abTVBMHQyVEJ5Y1A3VjkwL0lUNU8wdHgwbXBXV2xZaC9zOXhCY1VHdU10SlNWajNlNCtkMWE1WlYwbEoyYXQvdVlrbFMzOERRb2tLT0pOWFVOV3BYWnBwU2s1TlVsSi96MFM1RUppWEc2OHp4UTdKYXJZcXlXaFZsdFNqS2FwWFZhcFhWYWxuMXVmWm9XMWlYY2lTcDdYVTNwWnh0TGkxbHA4NmZPcXFibFV0TGdFQTRPM1gwZ0xJeVVvMk9FVFpHeGliazhXN042VEtTOUtxclY3MzlROHJLU0ZWNWFaR2V2V3pVekt4clU4YzZVRjZxdmJ1TFFweHdxWC8rODFWTlRqa1g3Z2VEVWtOTHU5SlRrNVdjbEtqZmZQNlovbkw5dHJ6dnZZZDVsOXZqbFhlRjN6ZUx4YkxxMHFIemZyNVZxVzgvLzB3WmFjbmFXMXFrWUNENFFhV21yYXkzZjBqRkJVekxBUUFBd05aSEtRY0FBQUJBUk9nTXc4SkVRMHU3c2pQVFZKUzNTNmVQSHRUSTJMajZCMGMrMnZuc050dTZTeGt4RHZ1YW56NTIyS1BYdklCa2o3YXR1dDFzTnVuQ3FhTXltYVJabDF0VjFTK1c3TlBkTjZqZWdTRmxwYWZxMUpIOTZ1enVrOWUzOGtXdnpZcU90aWs3STIzRjdZRkFRQzYzUjg2WldVMDdaelR0bk5IVS9LL1R6aFdmRnk2NmV2cDE4bkNGMFRGZ3NOS2lQRGxuWi9YbzJVdWpvd0RyY3FDOFZQdkxTb3lPRVZaNit3ZU5qckRJcnN4MDJUYTRGTkxnOEtqUzA1SlYzOVNtak5Ua0RUMjNiM0JZc3k2M0pNbmxkbXZhT2JPd3pXUXlLVGJHOFdhYlI3NFF2Vjk0ZjJsTlNXcHFleTJiemFiVFJ3OG9OVGxKVnk2ZDFZKy8zcFhQNTEvMkdOVTFkU3N1TzVhYm5hbHZMcDFaTTRmUDc5ZlZHM2YxdTY4dUtEbHBoL2J0S1piZjc5ZURwN1ViZTBFUm9IZGdrRklPQUFBQUlnS2xIQUFBQUFCYjN1U1VVNjQzRjIvQ3plMnFKMHBOVGxKQ1hLeSsrT3lVL3ZEakx3dWZGaDhhR1Z0MUNZUDFlSGVwaGM3ZWZ2M3puNit1dXYrWll3ZVZtNTJwRncwdHFtdGEvc0xSMGYxN1ZWS1lxNmEyVjNwYTI3RHE4ZGI2NVB1Wlk0Y1dsblNvZlB4OHhhVWZLaC9YNkcrLy9WeXhNUTZkUFhGbzJlVytRdW5hN1NxNTNHNjUzUjY1UFY2NVBaNFZMN0p0RmFQakUvTDdBN0pZekVaSGdjRU83ZHNqU1JSekVQWU9sSmZxNUpIVko3eHRSejFoVnNvNWMvemdwcGZickNnclVjVUdTMWQvL2ZXdXVub0hKRWxQYXVyMXBLWitZVnZLemgzNjIyOC9seVJkdjFPbDN2NmhUZVZhcjlxR0ZpWEV4V3Jmbm1KbHBLWG96TEZEdWwzMVpORSswVzhLeXFFcUZIdThQbDI5Y1YvZlg3bXNHSWRkdTRzTDlMS3BWZFBPOEZtbTlWTUl0KzhEQUFBQVlMTW81UUFBQUFEWThzTDVoL1plcjArLzNIbWc3NzYrcUJpSFhaK2ZPNmtmcnQxYTJQNXVxZVpEK1h6K1JVc3ZMR2ZhT2F0WjE5eW56bGZhZDNwbTVzMCtzMnNlYnpXN2kvSlZYbG9vU1dydjdGSHJLc3RTall5TjYwVkRzdzZVbDZxME1FLzlnOE5xYU9uWTlMblg4cXFyVjhIZzBrL0ZiM1c5QTRQS3ljb3dPZ2JDd0tGOWUyUzFXRlQ1cE1ib0tNQ3lLT1NzTE56ZTEweE1UaXU0ekNTWmorWDlaUzdmbGZoT09XaDhZdXBUeEZIbGsrZEtUSWlYMVdMV3c2ZUxKLzdGeGNZc1RCNzhrUGRNNzNQT3pPcW5tL2QxNXRoQi9YcjM0YllyNUVoelg4K1pXZGVha3gwQkFBQ0FjRWNwQndBQUFNQ1dGMjRYcjk0M05ES21CMDlyVlZaU3FLcnFqM3VCM0d3eXliektwSlNxNnBxRkRGYXJaZGw5bnRZMkxFeklXV2tmU2ZMN0F5c1dXMUtUazNUdTVHRkowc1RVdEc1VnJqMzU1dkd6bDhySlN0Zk9IWWs2ZStLd3BwMno2bHBsV2JLeWtnS2RQbnJ3N1FNbUxXVCtQLy9oYnhidCszLy84NS9XUEg4azZPa2ZvcFNEQmZQVEtTam1JTndjMlYrdW93ZktqWTRSbG9aR3hzSnVjdHRQTis4YkhXRkJZbnljcExuaXpsclQra0lsR0pTdTM2NlMzKzlYNEwzM1BmTi96dnA4ZmcyT2pLNTVMTlA4bTVWMUdCb1owNTkvdXJteHNCR211MjlBcFlWNVJzY0FBQUFBUGdpbEhBQUFBQUJiM3VqWWhORVIxbFRiMEtLNnBqWUZRamdaWnprVlpTV2ZiUExBN2FwcU5iWXVuV2F6SXpGZTMxdzZLNHZaTEovZnIydTNLdVZkNVZQdjgveUJnSDYrV2FudnYvMWMwYllvZlhYeHRLN2ZydExyN3I1bDl6ZWJ6U3VXaGxZckUwV3lzZkh3LzE3QXAxVlJWaUtaVEtwOC9Oem9LSUFrNmZpaGZRdExyR0dwMFMzNDUvaitzaEtOVGt5cSs4MlNVeXRKUzltcDQ0ZjI2VmJsRTAwN1p6WjFyc1NFdVZMTzVOVDBCLzFkSHd3RzVmZXYvejNaY2t0VDdjcE0wNzQ5eFpLa2xvN09WY3RVSHE5SGttUTJtMVJSVnFLZXZnSE4xM3RtWGU2d1hZYlZhR01UazBaSEFBQUFBRDRZcFJ3QUFBQUFXOTdNN05ZWTZmK3hDem52bjJ2MkkxM2djVGpzTXB1Vy82UjNZa0tjZnZ2RmVUbnMwWkxtaWp1ajQrdS9vREk1N2RTMVc1VzZjdm1jTEJhenZyeHdXcFdQbjZ1dXFXM0p2bzB0SFdwN1owbXNvdndjblQxK1NENmZYLy8weHg4MytLb2lnM1BtMDB3TndOWlNzYWRZT3hMaTljdWRCL0o0dlViSHdUWmx0VnAwK2V3SjVlZGtHUjBsckxuZEhxTWpiRWhGV1lsT0hUMmdZRkM2ZWYrUldqbzZsOTNQRmhXbGJ5NmRsVDNhcHIvOTluTmR2MTJsM29HaERaOXZmbEpPeXM0ZFM2YmliVVRmNExCKytQbldrc2V0RnN2Q2U1aDNlWDArdWQ3NXZTbkt6OUdGMDBkbE5wbmtjbnYwcEtadTFmT05qazNJNC9IS1pvdlM2YU1IRm0xN1VQMUNMNXRhRldOZmZwa201Nnpyazc2SERDZGI3ZnNCQUFBQVdBNmxIQUFBQUFCYm50dXp0UzR5SjhURjZzc0xwME4ydk5sWmwzNzg5ZTZpeDRaSHgvV25xemRDZG81My9TKy8vVkpKT3hLV1BMNGpNVjYvL2VLOFloeHpGNVh1UDM2dTFoVXV6cTJtZDJCSTEyNVg2cXNMcDJVMm0zWDIrQ0ZscEtibzdxT244cnp6ZSswUEJPUi81MkpOVmtiYXdtM1hOcjJJTSt1aWxJUGw1V1NsNis5Kys0Vit1bmxmSTF0Z3VoZ2lTMko4bkw2NWZIYWhVSUdWdVR4YjUrK3ZpcktTaFlMSjZQaTRPbnRXWG5MUzQvWHE1MXYzOWRXRk03SkgyL1R0RjUrdFdMcGRUYWorSDFxcDdKR2JuYUV2enA5YThuaHoyMnZkckh3c2k4V3N5MmRQcUNBM1c1TGs4L3QxL1hiVm1rdHBlYncrWGJ0ZHBST0hLNVNZRUNlejZlMVNvMVBUVG1XbHArcks1WFBMUHZkUFYyOW9jSGh1YWF6dnIxeFdVdUxTOTJEelRPYTNwZW52cjF5V2xsOWxWSkkwTkRxMmJERXBuR3pYOTNNQUFBQ0lMSlJ5QUFBQUFHeHAwODd3bTVKVFZsS3c3QkpTcjdwNmRmUCtZMW1zRmlVbkpZYnNmTTVvVzhpT3RWbDV1ekoxNmV3SjJhTG0vcG41Nk5sTHZXeHMzZlR4T252NjllTXZkL1hWeGRPeVJVV3B1Q0JIMlpscHFuejhYSzN2VE1lWlp6YWJsSk9adm5BLzJtWlRVTUZGSlo3dFlLMkxndGplNG1KajlEZFhMdXQyMVJPMXRHKzhNQWRzUnQ2dVRIMSs3dVMyWFZad283YktaSkNqQjhwMVpIKzVKR2xvWkV6LzhjdWROZi9PN1I4YzBSLy8rb3UrdVhST1NZbnhPbnY4a0hidVNOVDlSODhVQ0s3U0hua2pLc29xKzVzcE5uY2ZQbFZyeDlMM0EydjUvdHZMU295UFc3SHNFZFRjMGxielRPOU5CdlQ3QXhvZUhWZEJicmFtblRPNmZ1ZkJRbUZtTFQzOWcvcmpYMzlkZHR1dXpQUkY1MTN1M05MY0pKLzFmaTlaTGF2dnQ5YjJjTEJWdmg4QUFBQ0ExVkRLQVFBQUFMQ2xoZVBTVldheldiYW9xQ1dQVzYxei93Unp6c3pxZGxYMWt1M1J0cWlGTXMvdzZQaTZQejN1OC9sVzNmNFAzMzJqK0xpWWRSMXJKYVBqay9xMy83aSs3TFlqKzh0MDlNRGVoZnZWTCtyMTdHWGpCNTFQbXB1WTgrZXJOL1RsK2RQYWtSZ3ZoejFhbDgrZDBJRzl1L1hUemZ0eXpyejl2Yy9mbGFXb040VWdzOW1zdi8zMmMwMU9UK3ZIWCs0dXVjZ2xTZi9IMzMrM3FVelg3enhRWjAvZjVsN1FKekxyY2krNzlBWWdTUmF6V1pmT0hGZG1Xb3J1UFhxbVFHRHRDK0hBWnBoTUpwMDRYS0VENWFWR1I5bFN3bjB5aU5sazB0a1RoMVZXVWlCSkdoZ2UxVjkvdVNPUGQvWDNJdlBQblhiTzZNOC8zZERYRjg0b016MUY1YVdGU2t5STA3VmJsV3NlNDkwcE9hUGpFNXRhamkvNnpmc3o5d29UaVRvNmUvVGYvc2NmRnU2ZlAzVkVlNG9MRnUzenRMWkI0eE9UNnV6dGw4L24zM0NHNVhUM0RTdzZiM3hzalA3eCt5dEw5cnQ2ODU0czVwWExOSG03TWhmZVMvNTA4NzRtSnFkWDNOZm5EMDMyanluY3Z4OEFBQUNBOWFDVUF3QUFBR0JMbTNXNWpZNndSRWRuajBiR3hoZnVIenU0VDFucHFRdjNQUjZ2R2xzN2xqenYyTUczeFpaN2o1NXBZR2hrNCtmdTZ0SEUxUFNpVHhhYnpTYVpUQ1k1WjJZM1BEa21PdHFtR0lkZDVuYytyWDN2OFRQWm9xSTBQRG91azhta3RKUmtTVklnRU5DZEI5VnFhbnU5NGR3ckdadVkwaC8rK292T0hqK2szVVg1a3VZK2tmOXVJVWVTeWtvS0Y5MjMyYXpLemtqVHFTUDdWZm1rWnNseE56dXh3V3hlK3FuMWNEUHJjbEhLd1pyS1NncVZrWmFxVzVXUDF6M2xBVml2blRzU2RlbnM4WkJPaGRzdXpHYnoyanNaSk5vV3BTL09uMUwybStVaSt3YUhkZTFXcGNwTGkyU3pSZW5SczVlclBuOVBTWUVPN2R1anVxWTJYYjF4VHhkT0gxVmgzaTVsWjZUcHU2OHY2YTgzN3E0NkFURXhJWDdoOXVTVWMxT3Z3ZlptdXVDSFRtREp5YzdReFRQSE4vMzhYKzg5MUt1dTNnMC9iMnA2WnRYdHFiTkpDN2NucDUwYW41emE4RG5DeVRMRGdnQUFBSUF0aDFJT0FBQUFnQzB0eWhwKy82eVptWFV0V2tab1BaL3l0VWZiVkZGV0lrbHFmOTI5cEpCVFhscW96cDUrVFR0WHZ4Z3pPZVZjOFVKVlZmVUx0UzJ6OU5OcXlrc0xkZTdFNFVXUDlmWVBMYnAvL1hhVnJsdytxOGZQNitUeWVQUi8vYS8vYVVQbldNM1ZHL2ZVMmRPdlc1Vnp5KzJVRnVYcDdzT25pL2FKajQxUjlwdGxIMHdta3dLQmdHNVhWZXZMODZkVVVWYWlnZUhSSmEvN0R6LytzdXdFbmRLaWZPMHZLOUhZeEtSK3ZmdHd5ZmFwNmMxZEJQeVVWdnNFUGZDdXBNUjQvYzAzbDFUZjNLNkhUMnMzTlhVQ2VKZlZhdEd4Zy90VXNhZUVpK21iRks2bHlyU1VuZnJpczVPS2k1MmJ2TmZjL2xxM3E2cFZWbHlnRTRjcjVBOEU5TEt4ZGRWbEZQZVhseW91TmtiRkJibDZYdGVrNjNjZTZMT1RSMVJXVXFDa0hRbjY3dXRMK3ZHWHV4cWJtRnoyK2ZPVGNudysvNmFXYTR5S3NpNlVqRDkwQW90bEE4dElMY2ZNTjhpNk9PeDJveU1BQUFBQUh5ejhmbm9OQUFBQUFCdGdEOU9MVnh0MXVLSk1VVmFyL1A2QUhsUy9XTFR0OHRuaktpN0kxY0RRaVA3OTUxdkxsa21NNVBQNzljTzEyNUtrcEIwSklUMjI5NTJsdVhyNkI5WFRQN2hrbjRQNzlzaGtranA3QnBTYm5TRnBibHBSUTB1SHlrb0tkUDdrRVEwTmo4cWt0eGZBaGtmSGx4eEhrbWJlVE9EeCtmd2FHWnNJNVV2NVpNTDFnaTdDVjNscG9RcHlzM1gvMFRPMXZlNDJPZzYycUYxWjZicDQrcGhpSEZ4RS94RGgrR2Q0YW5LU2Z2L1ZSWm5OSmdXRDBxUG50WHIrc2ttUzFOVDJTa2NQN3BVOTJxYWpCL2Jxem9PbHkzTktVa2xCN2tLcDVtbHR3OExqZHg1VXkrdjFhbjk1cVdKakhOcVpsTGh5S1NkaDd2bVQweXN2eWJRYXU4MjJjSHVsNWF2VzYwNVZ0ZTQ5ZktiZmZYVkJ5VW1KZXZpc1Z2Vk43YXMrNStEZTNUcFVzVWVCUUZCREkyTWZkUDd0SWh5L0h3QUFBSUNOb3BRREFBQUFZRXVMaEIvV0o4VEhxbngza1NUcGVWMlRwdDZiaGxQZjNLNmkvRnlscHlicjZJRnlQWDVldDZueldNem1EWCtxMjdMQlpUUW1KcWYxUC85eWJjbmpoL2Z0VVhGQnJzWW5wM1R0OXYvUDNuMEh4NW5mWjRKLyt1MGNBVFJDQTkzSU9RZUNJRG1Nd3lGbk9NUFJhS1NSdEpaazZhcHM3KzJ1UFhkMVc3dG5lL2U4OHZwczdkVmFycnZhMDVYWHJ0MWJ1ZllrV2NHV1prYlNERG1CNURCSEVBUkJnc2daRFRReTBEbmZIdzAyQUNJUUlNTGJEVHlmS2hZN3ZHLzMweUJBdnV6MzZlL3Y1cHFQb2ROb2NQYlVVUUNSY3N4YXRCbzFTZ3NqeTFwMTlQUkhTemtBY09QZUEyU1pUZEJwTlRoVVg0M1dqc2pKc2xBb3RLSFhGRThFaVFRS2hWenNHQlNIMUNvbFRoOC9oRktyRFpkdk5UNTNLaGZSVXhxMUNrY1AxQ0V2MnlKMmxGMGhGbzlyeGllbjBkbmJqL3ljVEZ5OGRtZkpza3VCWUJBUEhyWGhVSDAxeW9yeThLU3paMW5oUkNvSU9GQlhDUUNZbko1Qnp6UGx2NXVORHhFS2grRjB1ZGVjNlBlMDFQT2lTMWNwbFl0S09adWNsQk1JQm9GZ0VFODZlM0QwUUIzS2l2TFIvTGdkcS9XbTVUSVp5b29qUzIyMmQvY3RPOWFqbGNYaXp3TVJFUkVSMFVheGxFTkVSRVJFUkhGdE43eFpmL1JBSGFTQ0FMdkRpYVpIVDViZFB6STJnWmEyVGxTWEZhR3VzZ3pESTJPdzJzWlhlS1MxblR6U2dKTkhHcllpOHFwQ29SQ21aNVovd2wweVgrNnhPNXdyM3IvRW9qTmFpeWZscktTaHRnS0NJR0RFTm9HcG1hV1RiUUtCSUM3ZnZJZWFpbEpjdlgwZjZXa3BrZHVEYXhkOTRwbWFFeXBva3pMTkp2elcyMmZ3c0xVRER4NjFQL2Rua1BZdXFWUkFkVmt4NmlwTElaZnpMY2F0b2xMRzVuSE5sWnVOYUdwcHc2eDkrWlNhbHJaT2xCWG5JMEd2dzhrakRmakZoNThoR0Z3b3dOYlhsRWVYdmJwMjU4R0tqMy83ZnN0ek14am1Tem5oY0JpVzlMUU52NFlVWTJMMDhtYVhyM3FxczZjZkRiV1ZNT2kwcUN3dFFzdVR6aFczMjE5VERwVlNnVUF3aVBzdHJWdnkzSHNCajJ1SWlJaUlhRGZnLzVpSmlJaUlpQ2p1cVpTS0xUdTVzdFB5c2kzSU1rZW11MXk3MDdUa0pOWmlkKzYzSU51Y2pzUUVQVTRkTzRpZi8rcGplSDMrRFQzWHpKd2RIcy9Hdms0YXRRb0d2WFpEKzZ6azZjazRoOVA5M0cwRllXR2FUMkNOUW9BcE5Sa2xCWkVwT2MydDdTdHVNelF5aHFHUnlKSlhHbFhreEk3YjdWMWY2RGkwRzBwcUpENlpWSXA5VldXb0xDbEUwNk0ydExSMXJ2cDNFKzA5Z2lCQmVYRUI2cXNqSlFQYVdyRmFRZ2lGd3lzV2NnQWdGQXJqMnAwbXZIbnFHSklTRERoNm9BNlhiMGFXc1VwUFMwWnRSU21BeUlTWTBiR0pGODRnbDBYZXlzN0x0bXg2TXRObWw2OTZ5dWNQb09sUkd3N3RxMEpEYlFWNkI0YVhUUm96cFJoUlZWWU1BTGpYM0xxdVl5R0s0SEVORVJFUkVlMEdMT1VRRVJFUkVWSGNTMHd3Yk9va2oxaFVTZ1dPTk5RQ0FMcDZCekF3UExycXRzRlFDTmZ1Tk9FTHJ4NlBMaFZ5NGRxZGRUM1BsVnYzSVpkSlladVlndE8xc1JOQmVwMFdxY1pFK1B3Ykt3QTlLemt4QVFDV1RiTlppVnkrVU1yeCsxZWZhbE5mWFFZZ3NxeEcvOUFJa2hJTmF6N3UwMktRMDcxN1Q0WWxKYXo5TlNEYUNJVkNqb1A3cWxCZFhvekc1bFk4NmV4QmFMVzFXV2pYazBpQTR2eGNOR0NYOGZzQUFDQUFTVVJCVk5SV1FLdFJpeDFuMXpJKzU5K3lXRFZrdGVGUld4Y3FTd3RSV3BpSG1WazdlZ2FHOE5xSnc1QklnRG1IRTlkWG1aS3pYak56OWcwdnc3bVlVcUdJbGp3MnUzelZZbytlZEtLc0tBOEplaDFlTy9FU1BqaC9DY0g1cFRJMWFoVmVlem55TlJpZm5NYkQxbzR0ZTk2OXdEaC8vRWhFUkVSRUZNOVl5aUVpSWlJaW9yaVhrWllTZDZVY2xWS0JOMTQ1R2oyeDZmWjRjV2hmRlJRS0JaUUsrYUxmNVZBcUZGQW81QkFra3VqK2hYblo2TzRmUXQrZzliblBOV2hkdmV6elBIYUhFM2FIODRYM0J5TExSVHc5aVRZeE5mM2M3V1hTOVUzS0diVGFrR1ZPeDYzR2grdktZVXlLbk5pWm1iV3ZhL3Q0bEdGS0VUc0M3VUpxbFJKSEQ5YWh0cklFZHg0OFFtZlBnTmlSYUlmbFoxdHdZRjhWRXVhWEQ2THRJNWZKa0pxY2hQSEo1Lzk3R1d0dU5UNUVXb29SYVNsR0hLcXZSblY1TWRRcUpRS0JJRDY5ZkhQVHkrSDk0c1BQTnJWL1hXVXBEdFJWSWhRS2J5cUxRYWVGT1QwVmJWMTlBQ0xGNlF0WGIrTkxyNytDMU9Ra25EcDJFSjlldVFXVlVvRTNUeCtEUnEyQ3grdkRwNWR2SXJ4RnhVYVpUSXBBWVBjdXh3a0FDcmtjcWNsSllzY2dJaUlpSXRvMGxuS0lpSWlJaUNqdVpaaFMwZlNvVGV3WUc3Sy90Z0pwS2NibzlhcXlvdWZ1RXc2SDRmTUhJQlVFeUdSU0hEdTREeU8yOFZXWHNmcTliM3daRWtHeTRuMHZ5dWZ6NC8vN2gxOXZhSi9jTERNQXdPOFBZR3hpNnJuYnkrVnlBRUE0ak9nbnpWZlMyZE9QUklNZVZ0djR1bktrelovWW1aeWVXZGYyOFNnakxWWHNDTFNMNmJRYXZITGtBT3FyeS9Hd3RRUHQzWDFjMW1vWEV3UUJSWG5acUswc1FhSkJMM2FjUFNVend4U1hwWnhnS0lSekY2L2hLMitlaGs2cmdXWitLYTRMMTI1allrcjhmM3VWODh1dGJXYnBxb3JpQWh5cXI4YWdkVFJheWdFaVUzQnUzSHVBb3dmcWtKZHR3Wm1YRDhPWWFJQmVwMFVnR0NrbDJaOVoxdXBGbFJYbG9iUXdEKytkdTdnbGp4ZXJMQmxwWWtjZ0lpSWlJdG9TTE9VUUVSRVIwWlp4dVQxd2U3endlTDN3ZUgzd3pGK08zQmE1SGdnR0VRd0dFUXlGRUFxR0VBeUZFQXdHRVFwRkxpLyt4S2RNSm9WVWtFSXFGU0FWQkFoU0lYcGRFQVFvNURLb2xFcW9WRXFvbFVvb2xaR1I5SkhiRkZBcGxkRVI5YlM3cGFjbWl4MWh3eDYxZGFHOHFBQVNTZVJuWjg3dWdNUHBodFB0aHR2dGdjdmptZjhaOHNIajljTHI5VWVYa01yUHljU3J4dzlCbzFaaFgzVTVidDVyWHZFNXBGSUJFb2tFRHFjTGdlRG1QazB0bDhtZzFhZ2hsUW9iMmsrUVNGQmFtQWNnTXJFbkZIcitKOFRsc3NoL1ZRUEJ0VC9GN3ZINmNPM08vWFhsU0U1S2hHcis3NE9ST0p1cXRCR0pDVHh4VHRzdlFhL0RzWVA3MEZCYmljZnRYWGpVM2cyUHh5dDJMTm9pU29VYzVjVUZxQzRyaXY2OVNUdkxrcEVXZDJWaklITHNYbHRSc214NXM3cktVdGdkVGt4T1AzOEp5KzJrbWkvbGVEYXdkSlYwZm5xZlJxM0NtNmVQSTNPK0tMTFNNbHFQMjd1aFZxbFFYMTJHbk13TUFFQWdFTVM1UzlmV1hTQmVpMEdueGZHWDZtRkpUNE43RC95ZGEwbG5LWWVJaUlpSWRnZVdjb2lJaUlobzNaNFdCK1ljVHN6Wm5aaHpPREJuanl4dDQzSjd0dno1QW9FZ0F0aGNrVUFpQWJRYURRdzZMUXg2SFF4NjdaTExTb1ZpaTlLU21PUnlHVktNaVRIeEtleG5xWlFLR0JNTkFBQ3BzRkJvbVptMTQ1UExOekE5TzRmWk9jZUdIck9uZndpall4Tnd1Tnk0OStEeGM3ZS9jTzAyUnNjbU54YjhHZG1XREx6eHlwRU43MWRhbEJjOU9mZWtzM2RkK3p6OUpQdDZsbVZZN3lvUWhYbFpBQ0ovajAzUHpLMXZwemlUYVRhSkhZSDJHSlZTZ2ZycWN0UldscUtqdXg4UFd6c3dNN2Q3bDRmYjdRdzZMYXJLaWxCYWxMZGtHVUhhZWVtcEtaQUt3cHJUNG1LSklBZ29LOHJEdnFxeTZIUWNsOXVEMGZGSjVHZGJrSlppeER0dm5zYVRqaDQwdDNac2Vsbk1GNlZTUmtwbTNnMlVjcDVPaVZyOGIyeGJWKytLaGVqMHRHUmtXOUtYM1c1S1RZWnRiUEtGL3p3RlFZTGFpaExVMTVSSGZ6YTNvdVFUNnpncGg0aUlpSWgyQzVaeWlJaUlpR2hGbzJPVEdKdVloRzE4RWxPemM3RGJuWEZ6WW1DeGNCaHdPRjF3T0YwcnZua3RsOG1RWU5EQm1KZ0FVMm95VEtuSlNFNUtFQ0VwYlZhR0tUWG1TamxhalJwZk9IMDhla0luSnpNRFJmblo2T3daQUFEMERWcGYrTEhQWGJvTzN5ckxWc1dLQkwwT0w5WFhBQUFtcG1Zd05HSmIxMzY2K1JMUFpwYVhXRXdxQ0NqT3p3RUFkUFVOYnNsanhxTE1ESlp5U0J6UytSUHlaVVY1NkJrWVJrZDNIL3FIUnNTT1JldVVtV0ZDYVZFZUNuSXl4WTVDODZSU0FWbVc5RTBkSit3RXJVYU5zcUk4bEJjWExKbE8yZEhUanh0M20rSDErWkNUbVlIamgrcWhVYXRRVVZLQTh1SUM5QTBPbzdXakI5YlJNWVRXYU5lcWxJcm85THl0OExRd0ZBd0ZvZGRxbHQzdmNudVcvSC9Ia3A2RzFQbWxMNS9lLy9tTnV4aTBMajJlTVp0U1VWTlJzcVNRMDkwM0NGTnFDblJhTlE3VVZxSzhLQjhQbjNTaXJiTVgvc0Rha3dBQlFMSG9nd092blRnYy9mcTYzQjVjdlgwLzVyODNOaXRCcitPeWVVUkVSRVMwYTdDVVEwUkVSRVN3TzF5d3pSZHdiT09UbUp5ZVdkY1NNN3VCUHhEQXhOUU1KcVptME5IVER5QXlqajR0eFFoVFNuSzBxUE4wM0QzRnJvTGNMTFE4NlJRN1JsU0NRWWN2bkQ0Qm5WYU5jQmdZc1kzRG5KNktrNGNiWUV4SXdMM214NXNxdXNWNklVZWpWdUhNeVNPUXlhUUloY080ZlBQZXV2ZE5UVEVDQUJ3TzE1WmtLU3ZPajU2SWErdGEzN1NlZUZTWW15VjJCQ0xrWjF1UW4yMkIxK2RINzhBUXVub0hNVHc2Sm5Zc2VrWjZXZ29LYzdOUWtKdkZZNXdZVlZsYUdKUEZDNlZDanR3c0N3cHpzMkRKTUVFaVdialBhaHZIN2ZzdEdKdVlpdDdXUHpTQ24zM3dNV29xaWxGVldnUzVYSWE4YkF2eXNpM3crZndZR0I1Qjc2QVZvMk1UeXladkhtNm9SVkZlOXBhL0JrdDZHcjc1enRsbHQvLzZrOHRMU3Z5U1JTK3VaMkFZbDIvZWl4NS9xWlFLRk9abG83UXdGOGxKaWRIdHBtWm1jZTEyRTBiR0ppQ1h5M0I0ZnkxS0MzT2gwMnB3ZUg4Tjl0ZFVvRzl3R0QzOVF4Z2FzU0VZWFBsWWNQRmtucWVGbkk3dWZseS8reUM2bk9sdVZsbGFLSFlFSWlJaUlxSXR3MUlPRVJFUjBSN2tjbnZRTjJqRjBJZ05JN1p4ZURZd3duMHZDQVNDc0k2T3d6cTY4S1o4Z2w2SDlMUVVaSnBOeURhblE2R1FpNWlRVm1KS01TSTVLUkdUMCtKUHkwbE9Tc1FYVGgrRFNxVkVLQnpHcFd0MzBOMC9pTmRPSEVadWxobTFsU1VvTGN4RmQvOFFSc2NuNEhTNjRmUDdFUXFGRVFxRkVBcUZFQXlGRUFvdlhFY1lrRXFsa01ubWYwbWxrTWxrODc5TE1URTFBNmZMdldJZXBVS3g1QlBzTDBLNWdlOTVnMTZMczZlT0lVR3ZBd0EwTnJldWU0cVJLVFVaR1drcEFJRFI4WW1OQjMyR1JxMUNRMDBGZ01oa290MjZkRlZldGlXNlRCaFJMRkFxNUNndHpFTnBZUjVjYmcrNis0ZlExVHV3NUdROTdhd1VZeUlLODdKUmxKY2RMU3BTN0xLa3B5RXBRWS9wV2ZHWGhFdE5Ua0ptaGdsWjVuU2tweVV2S2F1RXcySDBEVnJSM05vQjIvaktTMlg2L0g3Y2ZmQVlEMXM3VUYxZWpMS2lmS2hWU2lnVWNoVG1aYU53dm5qamNudGdHNS9FN2ZzdG1MVTdFQWdFZHJTQUVnb3ZMY2dNamRqUTFOSUdwOXVOeCszZDBHclVLTXJOUms2V0daYjBOQWpDd3RkaGVuWU9qYzJ0Nk80Zml0N205d2R3K2VZOVBHN3Z3cUg2YWxqUzA2Q1F5MUNjbjRQaS9CeUVRbUZNVEUzamRsUExrdjkzQ0lLQTJvcVM2SFdYMjRQTE4rOWhZSGgwRzE5OTdKRExaQ2d0ekJNN0JoRVJFUkhSbG1FcGg0aUlpR2dQQ0FTQ0dCNGR3OUNJRFlQV1Vjek9PY1NPRkhkbTdRN00yaDFvNys0RE1IOXl3bXhDVmtZNlRHbkpFQlovVEpoRVUxTmVqSXZYNzRnZEEycVZFcXI1RXN5bGEzZWlTeVo5Y3ZrbTlsV1ZZVjlWR1ZRcUpTcEtDbEJSVXJEcDV3dUZ3L2p4THo1YzlmN1hUeDdaOUhPc1YwVkpBUTd0cTRaTUpnVUF0RHpweFAyV0owdTJLUzNNaFVxbGhOUGxocy9uUnlBUWhFUWlRWW94RVhWVlpRQWlyNm1qdTM5VFdTUVNDVjQ1ZWdBS2hSeWhVQmgzbWg1dDZ2RmlXVlZwa2RnUmlGYWxVYXRRVlZxSXF0SkNPRjF1REZvanh5TkRJN2FZbi9vVnorUnlHU3pwYWNpMnBDTW4wOHdpVGh5cUtpdkNsVnYzeFk2QnVzcFM1R1ZibHR3MlozZWl2YnNQN2QxOXE1YUNuK1gxUmNvNWpjMnR5TWt5bzdRd0Q1bG1VL1E0V3FOV1FTcVZZdFllK2IvS2xWdjNSWC85ZHg0c0hEdmtacHB4OUdCZDlIbzREQXdNaitCeGU5ZXlKYTBXbTVpYXdXOCt2WUswRkNPcXlvcVFuNU1KUVNLQklFZ2dDQUpHeDVhV21VS2hFQjYyZHVCQVhTVzYrNGR3OVZZanZIdm83OHJTd3R6b2NTUVJFUkVSMFc3QVVnNFJFUkhSTGpVK09ZMmhFUnVHckRhTWprL3NtZVdvZHNyNDVEVEdKNmZSMU5JR21Vd0tTM29hc3N6cHlEU2JvdE5CYU9jVjVXZmordDBtMFU5Y0RJM1lZQnVmUlAvUVNMU1FBMFErVGQ3NHNCVnRYYjBveXN0R3B0a0VnMDRMalZvTlFaQXMrZVQ1Umd3TWpTeGI4bUd4c1ltcFRYOU4xQ29sVW95Sks5NG5rVVNXRDZ1ckxJTXgwUUFnOGxydk5iY3VLK1FBUUZKaUFxckwxaTZSM0xuZkFydHpjOHRYNmJScW1GS1NBUUQzVzU1Z2VuWjNUc2xKVE5Banc1UWlkZ3lpZGRGcTFDZ3R6RVZwWVM3QzRUREdKcVl3YUIzRndQQW94aWVueFk0WDkxS01pY2d5cDY4NDBZVGlUM0ZCTG00MlBvVGZIeEExeDlYYjkyRk9UNFBINjBYZm9CWGRmWU9iK25rTmhjUG9IUmhHNzhBd0ZBbzVzc3pweU1uTVFLb3hDWi9mdUx1RnliZlc0NDV1WkdkbVFLTldvYXQzQUYxOWcrc3VKQUdSNDdFTFYyL2orcDBtNUdWbklqZkxqT3QzbXlJVEVaL3g0SEVicG1abTBUODBzcFV2SVM1VVB1Y1lrWWlJaUlnbzNyQ1VRMFJFUkxTTE9GMXVQT25zUlZ0WDc0YmVJS2JOQ1FTQzZCOGFpYjVwYmt4TVFIbHhQb3J5czZHUWM1bXJuVlpaV29UR2g2MWl4OENuVjI2dCtuUG9kTG54NEhFN0hqeHVYL0YrUVNLQlpMNms4L1RUNCtFd0VFWVlDRWNLTDJHRUk3ZUZuMSs0dTluWXZPeFQyQnVWYmNuQUc2K3NQSEZITHBPanZyb2NpUVk5Z01oa3FVdlg3NjY2ak1YazFBejgvZ0JrTWhrV255OE9oY09ZbUp4RzgrTjI5QXdNYnlvdkFOZ2RMbHkrZFEvRitUbTQzeUwrOThSMldiekVCVkU4a1Vna01LVW13NVNhalAwMUZmQjRmUml5am1MUWFvUFZOZ2FIazhjeXo2TlJxNUNlbG9LY3pBeGtXektnVWlyRWprUmJTQ29JS0MvS1IzTnJoNmc1M0I0di92NjlqN1psc3BYUDUwZDMzeUM2RjVXWVk5bTVpOWMyL1JnZXJ3OVBPbnZ3cExObjFXM0NZYnhRSWFlemR3Q2R2UU9iaVNlcWJFc0dERHF0MkRHSWlJaUlpTGFVSkx5ZWQzQ0ppSWlJS0dhRncySDBEVnJSMXRXTGdlRlJzZVBRSWxLcGdJS2NMSlFWNVNNOUxWbnNPSHVHeitmSFQ5NC9CNC9YSjNhVVBjV2cwK0xWRXkraHRhTWJiVjE5NnlvTEFZQWdDTkhpVVNBWTNKWnNnaURadGRQQ0VndzZmUDN0MThXT1FiUXRYRzRQeGlhbU1EbytpYkh4U1l4UFRtL2IzeFB4UUNvSVNFbE9paFNaVW93d3BTWkRxMUdMSFl1Mm1jZnJ3MC9mUHcrdmo4YzF0THRKSkJKODdhMVhrWlJnRURzS0VSRVJFZEdXWWltSGlJaUlLRTQ1bkM0ODd1aEdlMWNmM0I2djJISG9PUklOZWxTVUZLQW9QeHRLQlQvRnZ0MjZlZ2R4NGRwdHNXTVFiYnN2dlg0U3BsU1cvbWp2R0orY2htMThFcmFKS1V6UHpHTFc3a0Fnc1B1S09qS3BGSHE5RnNiRWhHZ0JKeTNGS0hZc0VrbFgzeUF1WE9WeERlMXU5ZFhsMkY5VExuWU1JaUlpSXFJdHgxSU9FUkVSVVp3WkhoM0RvN1l1OUExYXhZNUNMMEFxRlZDY240T3FzaUorQ25TYi9mcVR5N0RheHNXT1FiUnR5b3J5Y1B4UXZkZ3hpRVRuOFhneDUzQml6dTdFbk1PeDVQZFlYczVUbzFiQm9OZkJvTlBDb05jdXVxeURXcVVVT3g3Rm1ITVhyMk5nZU9QTEdSSEZnNlFFUGI3NjFtdlI2WWxFUkVSRVJMc0pTemxFUkVSRWNTQVlES0c5dXcrUDJyc3dQVE1uZGh6YUltWlRLcXJLaXBDVGFRYmZmOTU2Y3c0bmZ2TGVPYkZqRUcwTHBVS0JiMzc1RFNnVWNyR2pFTVU4dDhjTHQ4Y0xyemZ5dThmcmc4ZnJoY2ZqaFh2K3N0OGZRQ2dVUWpBWVJEQVVRaWdZUWpBVVFqQVlRakFVWERLTlJ5YVRRaW9Ja0VvanZ3dUNBS2swY2wwUUJNaGxNcWhVQ3FpVXlzZ3ZsUUpxcFJJcWxSSXFwUUllWVJwaG1RZStrQnUzSm42SmIrVCtoWWhmSFlvWGJvOFhQMzMvSEh6K2dOaFJpTGFVUkFKODVjM1RTRTVLRkRzS0VSRVJFZEcya0lrZGdJaUlpSWhXNTNDNjhhaXRFMCs2ZXVIeitjV09RMXZNYWh1SDFUWU92VmFEaXRKQ2xCWGxReUhuSWZwV01laTBPRkJYaVR0Tmo4U09RclRsamg2b1l5R0hhSjNVS21WTVRaNzVjYzkvUk9QVWg5SHJha0dITDJYL3NZaUpLQjZvVlVvY09WQ0hTOWZ2aWgyRmFFdlZWSlN3a0VORVJFUkV1eG9uNVJBUkVSSEZJSWZUaFh2Tmo5SFIwdzhlcmUwZE1wa1VWV1ZGcUMwdjRjbjJMZlNQdi9rTWs5TXpZc2NnMmpKWlpoUE9uam9tZGd3aWVrSC9XOU5oZUlLT0piZDlQZmN2Y0NEbGJaRVNVVHk1ZXZzK1dqdDZ4STVCdENWTXFjbDQrOHpMa0hCc0tCRVJFUkh0WWl6bEVCRVJFY1VRcDh1TnhvZXRhTy9xUTRpSGFYdVdRaTVEZFhreHFzdUxJWmR4Y3M1bXVkd2UvTU92UDRISDZ4TTdDdEdtNlhVYWZQVUxyM0dxRmxHY2FwbTVpTC9yK3BjcjN2ZXZ5MzhPaTZaMGh4TlJ2QW1Idy9qVko1OWpkR3hTN0NoRW02TFZxUEcxdDE2RGtoOUdJQ0lpSXFKZGpxVWNJaUlpb2hqZzlualIrTEFWVHpwN0VRcUZ4STVETVVLcGtLT21vZ1JWcFVXUXlhUml4NGxyWXhOVGVPL2NSYkZqRUcyS1RDYkZWOTk4RlFrR25kaFJpT2dGL2FUMzMrSHU1SzhBQUFJRXlBVVZ2Q0VYQUVBbDFlUGRrdi9HWWc0OWw5Zm53ei84K2xNNFhXNnhveEM5RUpsTWluZk9ua0pTZ2tIc0tFUkVSRVJFMjQ2bEhDSWlJaUlSZVgxK05ENXNSV3Q3TjRJczQ5QXFWRW9GNnFyS1VGMVdKSGFVdU5iUjNZOUxOKzZLSFlQb2haMDlkUXhaWnBQWU1Zam9CYm1EYy9pVHBxUFI2Lys2L09jd0tzMzRpNGV2UjVlek1xdEw4RzdwZjROYXloUFZ0TGFwbVRuODhxUFBFQXp5L3hBVWYzaE1RMFJFUkVSN2lTQjJBQ0lpSXFLOXFxdDNFRC85NER4YW5uU3lrRU5yOG5oOXVIbXZHVDk5L3p4c0UxTml4NGxieFFVNXFDZ3VFRHNHMFFzNXVLK0tKNitJNGx6TDlLWG9aYk82R0JaTktkUlNBOTR0K1FGVTBzZ0VMS3U3SFQ5WVpYa3Jvc1dNaVFhY1BuWkk3QmhFRzdhL3BwekhORVJFUkVTMHA3Q1VRMFJFUkxURG5DNDNQdnpzS2k1Y3V3MlB4eXQySElvanMzWUgzajkzRWRmdU5NSHZENGdkSnk0ZFBWaUg5TFJrc1dNUWJVaCtUaVpxSzByRWprRkVtL1JvWm1FWnhZYVV0Nk9YTFpwU2ZDbnJqNlBYdSszMzhKUGU3K3hvTm9wUHVWbG1IRDFZSjNZTW9uVXJLOHBEZlhXNTJER0lpSWlJaUhZVVN6bEVSRVJFTzZpbHJRcy8vZUE4aGtac1lrZWhPUGE0dlJzLy9lQThCb1pIeEk0U2w5NTQ1UmlTa3hMRWprRzBMdG1XZEx4Nm5KTVFpT0xkbEc4WWoyWVdKdVZVSmIyeTVQNERLVy9qN2F3L2pGNi9PL2tCTHR0K3VHUDVLSDVWRkJld21FTnhvYXdvRDhjUDFZc2RnNGlJaUlob3g3R1VRMFJFUkxRRHBtZnQrT1ZIRjNEajdnTUVBa0d4NDlBdTRISjdjTzdpZFh4MjVSYmNuTGkwSVFxNURGODhjeEtweVVsaVJ5RmFVN1lsSFcrOGNsVHNHRVMwQlZxbUY2YmtWQ2FlaEZGaFdiYk5DZE8zMFpEOHhlajFEd2IvQ2kyTHB1c1FyWWJGSElwMUZTVUZMT1FRRVJFUjBaN0ZVZzRSRVJIUk5udmMzbzEvL00wbkdKK2NGanNLN1VMZC9VUDQyUWZuTVRReUpuYVV1S0tReS9EV2F5ZGdTdVZTVmhTYmNyUE1MT1FRN1NKM0p6NklYcTVNZkdYVjdiNlI5MTJZMWNYUjZ6L3AvUTZHWFczYm1vMTJoNHJpQXB4NGFiL1lNWWlXcVNncHdORURMSTBSRVJFUjBkN0ZVZzRSRVJIUk5na0VndmowOGsxY3U5T0VVQ2dzZGh6YXhidytQejc4N0FvYUg3WWl6RysxZFpQTFpQakNxOGRaektHWVU1Q2JoVE12SHhZN0JoRnRrV0ZYRzZ6dWp1ajFxcVNUYTI3L2J1a1BrS1RJQUFCNGduYjhwUGZmYldzKzJqMUtDM05aektHWVVsdFJ3a0lPRVJFUkVlMTVrbkNZYjlzVEVSRVJiYlhwV1RzK3ZuUWRzM2FIMkZGb2o4a3dwZUMxNHk5QnBWS0tIU1Z1QklLUkF0M0E4S2pZVVloNFFwVm9GM3AvNEM5eFplekhBSUNHNUMvaUczbmZCUUJNKzBidzBmRC9nMUYzTnpTeUJQeCs4WCtKN2pQc2FzTmZ0Lzh1akFvejNpMzlBZFJTZ3lqWktUNk5qRTNnazg5dndPUDFpUjJGOWloQkVIRHk4SDRVNW1XTEhZV0lpSWlJU0hRczVSQVJFUkZ0c2E3ZUFYeCs4eDZDd1pEWVVXaVBVcXVVT1BQeVlVNkEyYUQ3TFU5dzk4RmpzV1BRSG5iczRENlVGK2VMSFlPSXR0aGZQRHlEYWQ4SUFPQjNDdjhUcXVhWHI3SUhKdkh2SDBTbTVpZ0VOZjdqdnR0TDlwdnlEVU10MWJPUVF5L0U1ZmJnNDg5dllHeGlTdXdvdE1mb3RHcTg4Y3BSR0JNVHhJNUNSRVJFUkJRVHVId1ZFUkVSMFJhNmNhOFpGNjdkWVNHSFJPWDJlUEgrK1V2bzZPNFhPMHBjMlZkVmhyT25qa0VobDRzZGhmWVlqVnFGcjd4NW1vVWNvbDFveWpjTWQ5QU9BRkJKZGRGQ0RnRG9aY25Sd28wdjVNYVVkMmpKdmthRmhZVWNlbUVhdFFwdnYzNFNGU1VGWWtlaFBjU1Nub2F2dmZVYUN6bEVSRVJFUkl0d1VnNFJFUkhSRnJseXF4RlBPbnZGamtHMHhQRkQ5U2dyeWhNN1JseHhPRjA0ZitrNkpxZG54WTVDZTBDR0tRVm5YajRNcFVJaGRoUWkya1l0TXhjQllFa3BCd0QrcHVPZm9YUHVGZ0RnZHd2L2IxUW1udHp4YkxUN2RmVDA0L0xOUm9SQy9PQUFiWi85TmVXb3J5NFhPd1lSRVJFUlVjeGhLWWVJaUlob0MxeTRkZ2RkdlFOaXh5QmEwWkdHV2xTV0Zvb2RJKzVjdkg0SG5UMzh1YWJ0VTFkWmlnTjFsV0xISUNJUmZURDRWN2hzK3lFQTRIWHp1M2pOL005RlRrUzcxYXpkZ2M5djNNUG8ySVRZVVdpWFNVclE0NVdqQjVGaVRCUTdDaEVSRVJGUlRKS0pIWUNJaUlnb25vWER3R2RYYjZHbmYrajVHeE9KNVByZEJ3aUdRcWdwTHhZN1NseDU1Y2dCNUdkbjR0cWRKamhkYnJIajBDNlNZTkRoNU9FR21GS1R4WTVDUkNJemF4YitiYmE2TzBSTVFydGRnbDZIdDgrOGpJN3VmdHhzYkliSDZ4TTdFc1U1cVZSQWZYVTVhaXRLSUpGSXhJNURSRVJFUkJTeldNb2hJaUlpZWtHaFVCaWZYcm1KdmtHcjJGR0ludXRXNDBQNC9RSHNyK0ZJK1kzSXpUSWpNOE9FT3c4ZW9lVkpwOWh4S001SnBRTDJWWlZoWDFXWjJGR0lLRWFZMVF1bG5CRVhTem0wL1lvTGNwQ1RaY2FOdXcvUTBkTXZkaHlLVStiMFZKdzhmQUE2clZyc0tFUkVSRVJFTVkvTFZ4RVJFUkc5b0F2WGJxT3JkMURzR0VRYmN2UkFIU3BLQ3NTT0VaY21wMmZ4K1kyN21KaWFFVHNLeFNHZXZDS2lsUVREZnZ4UjQzNkVFWGw3N3EvcUd5R1Z5RVZPUlh2RnlOZ0VMdCs0aDFtN1Erd29GQ2ZVS2lVTzc2OUJZVjYyMkZHSWlJaUlpT0lHU3psRVJFUkVMK0J4UnpldTNXNFNPd2JSaGdrU0NiNzQra21ZVW94aVI0bGJqOXU3Y2FlcEJUNS9RT3dvRkFjMGFoVU83NjlCUVc2VzJGR0lLRWI5NWFNdndlYnBBUUQ4eTdLL1I3YTJVdVJFdE5jMHQzYmcvc05XSHR2UW1xckxpbEJmWFE2RmdzVkJJaUlpSXFLTllDbUhpSWlJYUlOc0UxUDQxZmxMQ1BFd2l1S1VTcVhFUDNuck5haFZTckdqeEMydno0ZW1salk4YXV0Q01CUVNPdzdGSUlWY2h1cnlZdFNVbDBBbWs0b2RoNGhpMkE5Ny9naE5VK2NCQUwrVisyYzRtUEtPeUlsb0wvTDVBMmgrM0k2SFR6b1FDQVRGamtNeFFpS1JvTFF3Ri90cktxQlJxOFNPUTBSRVJFUVVsMWpLSVNJaUl0b0F0OGVMbi8vNkUzZzhYckdqRUcxS1dvb1JiNTg1Q1VHUWlCMGxycm5jSHR4cmJzV1R6aDZ4bzFDTWtFb0ZWSllVWWw5VkdUOUpUa1RyOHRuSS80dVBocjhQQURpYTlnMjhrLzF2UlU1RWU1bkg2OFA5bGlkNDNONk5FSXZIZTFwaGJoWU8xRlZDcjlPS0hZV0lpSWlJS0s2eGxFTkVSRVMwVHFGUUdCOThmQWxqRTFOaVJ5SGFFdVhGK1RoMmNKL1lNWFlGdThPSk93OGVvYXQzVU93b0pLTHk0bnpzcjZuZ0ZDb2kycEFuczFmeFh6dmZCUUFVNk92eGJzbmZpWnlJQ0hDNjNMalgvQmp0M1gzZ3U4ZDdTMDVtQmc3dXEwSlNna0hzS0VSRVJFUkV1d0pMT1VSRVJFVHJkTHVwQlE4ZXRZc2RnMmhMblQ1K0NBVTVtV0xIMkRXbVorZHcrMzRMK29kR3hJNUNPNmdvUHhzSGFpdWgwMnJFamtKRWNXakdaOE9mUDN3VkFLQ1dHdkFmNnE2Sm5JaG9nY1BwUW5OckI5cTZlcm1zMVM0bVNDVEl6ODFDWFdVSmpJa0pZc2NoSWlJaUl0cFZXTW9oSWlJaVdvZVpPVHQrL3F1UCtTbFIyblZVU2dXKytlV3prTXRsWWtmWlZhWm1adkhnVVRzNmV3ZkVqa0xiUkNhVm9xUWdGOVVWeFRCd1dRY2kycVEvYVRvS2QzQU9BUENuMVo4aVVXRVNPUkhSVWo2L0g0L2J1L0dvclFzdXQwZnNPTFJGRkhJWnlvcnlVVjFlREkxYUpYWWNJaUlpSXFKZGlhVWNJaUlpb25WNC85eEYyTGhzRmUxU0ZjVUZPSHF3VHV3WXU1TEw3VUhMazA2MGR2VEE1L2VMSFllMmdFYXRRbVZKSWNwTENxQlV5TVdPUTBTN3hGKzMveTY2N2ZkZ2tLZmk5NHEranl4TmhkaVJpRllVQ29YUjFUdUE1dFoyVE0zTWlSMkhYcEJPcTBaVmFSSEtpdk1obDdHY1QwUkVSRVMwblZqS0lTSWlJbnFPdHE1ZVhMN1pLSFlNb20zMXp0bFRTRTFPRWp2R3JoVUlCTkhXMVl1SFR6cGhkempGamtNdndKaVlnT3J5SXBRVTVJb2RoWWgyb1VudkVMU3lSS2lrT3JHakVLMWIvOUFJMnJwNjBUZG9GVHNLclpNNVBSVWxCYmtvenM4Uk93b1JFUkVSMFo3QlVnNFJFUkhSR2p4ZUgzN3kzamxPdUtCZHo1aG93RmUvOENva0VvbllVWGE5L3FFUmRQVU5vbTlnR0lGZ1VPdzR0QWE1WElhQ25Fd1U1bVhEa3A0bWRod2lJcUtZNVBjSDBEczRqTTdlQVF5UGpJRnZOOGVXdEJRakNuT3pVSmlYRGJWS0tYWWNJaUlpSXFJOWg2VWNJaUlpb2pWOGZ1TXUycnY3eFk1QnRDTU83NjlCVlZtUjJESDJqRUF3aVA1Qkt6cDdCOUEvTkNKMkhKb25rMG1SazJsR1lXNFdjclBNWXNjaElpS0tLeDZ2RDkzOWcranFIY0RvMktUWWNmYXNwQVFEQ3ZPeVVKU1hEYjFPSzNZY0lpSWlJcUk5amFVY0lpSWlvbFU0bkc3OCtKY2ZpaDJEYU1lb2xBcDgrNnR2UVJBNExXZW4rZngrOVBRUG82dDNBTU9qWTJMSDJaTnlNak5RbUp1TjNHd3paRktwMkhHSWlJamludHZqeGFCMUZJUERveGkwMnVEMStjU090R3ZKWkZKWTB0T1FaVTVIcHRtRUJEMlh3aU1pSWlJaWloVXM1UkFSRVJHdDRsYmpRelMzZG9nZGcyaEhuVHA2QUlWNTJXTEgyTk44UG4va0JKYlZoa0hyS0Z4dWo5aVJkaVdEWG91c2pNaUpxOHdNRTJReUZuR0lpSWkyU3pnTVRFeE5ZMkI0QklQRG94aWJuQUxmbGQ2Y0ZHTWlNczBtWkpuVGtaNldBb0hMMEJJUkVSRVJ4U1NXY29pSWlJaFdFQXlGOE45Ly9pdjQvUUd4bzlBTFVzaGw4UEhQYjhQUzAxTHc5cG1YeFk1QmkwelB6R0Z3SkZMUUdiR05JeGdNaVIwcExzbmxNbGpTMDVCcHJaYU9Zd0FBSUFCSlJFRlVOaUhIa2dHZFZpTjJKQ0lpb2ozTDYvTmplTVNHZ2VFUldHM2pzRHRjWWtlS2VXcVZFcGtaSmhUa1pzR1VtZ3lWVWlGMkpDSWlJaUlpV2dlV2NvaUlpSWhXME5IVGowdlg3NG9kNDdueWN6S2hVaW93WkxWaHp1RmNjMXVOV29WOVZXV1ltYk9qbzdzZlByOS8zYytqVWlxUW41T0pVQ2lFdHE2K3pjYmVFRUVpd1J1bmptRmd5SXIybm43NGZHdm5UdERyY096UVBxaVVTcngzN3NLR0N3eEpDUVpNejg2OVVGWnplaXBxSzBvQkFGZHVOY0xoak0rVEMxOS8rM1VrR0RqeVBsWU5XVzBZR2gyRGJYd1M0NU5UTE9tc1FpNlRJUzNGaVBTMEZGZ3kwcENSbGlKMkpDSWlJbHFGeCtPRmJXSUt0dkZKMk1Zbk1UWTVoVUFnS0hZczBRaUNCQ25HSkpoU2syRktNY0tVbXN4Q01SRVJFUkZSbkpLSkhZQ0lpSWdvRnJXMmQ0c2RZUmxMZWhyR0pxYmdEeXhNZjlsZlhZNmtSQU0rdTNwN1NTbW5PRDhISTJNVHNDKzZ6WlNhaklxU0FvVERZYlJ2c0ZpajEybHg3T0ErQkFMQlphV2NyVmp5SlJnTXJqcSt2akF2RzVrWmFjak1TTVA0MURSR3h5YlhmQ3lkVmdOTGVob0E0UGpCZWx5NnNmNXlWV0ZlTms0ZTNvKzJyajVjdlgxLzNmczlwVldya1dVMkFZaE01WWhYajlxN2NLU2hWdXdZdElwTXN3bVo4OTluQURBeE5STTVnVFVST1lrMVoxKzdvTGRiSlNVWVlFbzFJaTBsR2VtcHlVaEtOSWdkaVlob1ExekJPYlJNZjRaUmR6ZmtnZ3BuTGYrejJKR0lkb3hLcFVST1pnWnlNak9pdDAxT3owWkxPcFBUczVpMTIzZGxVVWNxRldEUWFaR1VtQkF0NEpoU2s4V09SVVJFUkVSRVd5Uit6eFFRRVJFUmJSUDMvS2MwWTBsZFpTa08xRldpZDJBWW4xeSt1ZWEyR1drcGVQbndmZ1NESWJ4Ly9oSW1wMmNBQUdrcFJnQ1JFL2lMaXoyYjllMnZmZ0VLdVh4VGovSHg1emZRTjJoZDhiNmFpbUlBd01Ed3lITUxPUUF3UERxRzVzZnRxS2tvUVhGQkRvWkh4OURSMDcrdUhDWDVPUkFFQWVYRitRZ2pqR3UzbTliL0luYVJ6cDUrbG5MaVNJb3hFU25HUkZTVUZBQUFQRjVmZElyT3JOMkJPYnNUYzNZSFBGNmZ5RW0zaGthdGdsNm5SWUplaHdTRERtbkpScVNsSmtNUngwVTRJaUlBY1BxbjhMTytQd01BSk1qVFdNcWhQUzg1S1FISlNRa29MODZQM3VieCttQjNSSTV0NXV4T3pEa2l2ODg2NXVCMGVrVk11N2FueHk4R2ZlUVlScS9Ud3FEVHdhRFhRcU5XaVIyUGlJaUlpSWkyRWQrMUpDSWlJbnJHa05VbWRvUmxCb1pIc0wrbUhIblpGdFJWbHFMcFVkdUsyNmxVU3B3NmRoQVNpUVNEMXRGb0lRZFlLT1ZZYmVQYmt0SGo5U0VZM05nblY5VXFGUVJCc3VyOTJaWU1HQk1URUE0RGQ1b2VSVytYU2FYQTZydWg2VkU3Y3JNdGtBb0MzQjdQbXROOEZrL3ArZmp6RzNqejlIR2tweVdqb3JnQTRWQVkxKzgrMk5CcjJnMjhQaittWitZNGFTUk9xWlNLWlo4MEI0QkFJSWhadXdOMmh6UHkrL3lKTEpmYkE0L1hCNC9IaTJCSTNLV3daRklwVkNvRlZFb2xOR28xREhvdEREb3RFZ3dMSjYra1VrSFVqRVJFMnlWVmxRdXBSSVpnT0lCWi94aGN3VGxvcFB5M21HZ3hsVklCbFZLQjFPUWtBTUNkaVEvdzZkRC9pZXpjY3Z6ejRyK0YyK09GeCtPRngrdUQyL3Ywc2pkNnJPUHhldUh6QnhBS2hSQU1CaEVNaFJBS2hoQU1oUkFNaGhBTUJaZE00NUhKcEpBS0FxUlNLUVJCZ0ZRUUlFaUY2RzF5bVJSS3BSSnFsWEkrbXhJcWxSSnFwUkpLcFFKcWxaS2xHeUlpSWlLaVBZNmxIQ0lpSXFKbkRJK09pUjFobWNucFdkeSszNEtYOXRlZ29iWVNZeE5UeTNJS0Vnbk9uSGdKV28wYTB6Tnp1SFI5WWRrbWhWeUc5TlFVQUpHQ3ozYjQ5UExORFJkKzNqbDdLdnFHK2tvYWFpc0FSQ2EzVEU3UFJtLy81anRub1ZZcDEvVWNaMDhkVy9QK3hWTjZBc0VnemwyOGlpK2VlUm5KU1ltb0xDMUVNQmpFcmZzdDYzcXUzV1I0ZEl5bG5GMUdKcE5HUDNIK1pQWXFta2IrSy9JeTkyRmc3aGIrVmRsUEFRRCtRQUFlajIvKzVKVTNldG5yODBkUFhBV0R3ZmtUV1pFVFdOR1RXc0VRSUFHa2doUlNxUkE1Y2ZYMHBKVWdqWjdBa3Nta1VDZ1VVQzg2Y2FWU0txSFRxa1grQ2hFUmljK3NMc0dnNnpFQXdPcHFSNkcrUWVSRVJMSHB6c1FIK05qNk41ajJSWTdqMitadTRGL2RxOGJiV1grSUU2WnZpNXlPaUlpSWlJaG9BVXM1UkVSRVJNOFlIbzI5U1RrQThQQkpKN0lzNlFnR1Ewc200RHlsVkNvZ2w4dmc5bmp4MGNWclM1YW95czdNZ0NCSTRBOEVZQnVmaEVTeStwaVo4UHpZbU5Ua3BPaEVpa1NEUG5LbkJFaFBTNDV1T3pHNVBNZFd5YzB5SThXWWlFQXdpRHNQSGoxL2h5M2k4d2R3N3VKMXZIUDJGRFJxRlVvSzgvQ292UXNPcDN2SE1zUUNxMjBjbGFXRllzZWdiZkt6dm4rUE9mOEVlaDJSU1ZDWGJUL0VDZE8zSVpmSklOZkpvTmRwUkU1SVJMUTNtVFhGQzZVY2R3ZExPVVRQZUxhTTh5eUxwblNIRXhFUkVSRVJFYTJOcFJ3aUlpS2lSZVljenBndVgzejgrWTBsNDlRWGMzdThlTy9jUmVpMEdqaWNyaVgzNVdWWkFBQnltUXovOUp2dnJQa2NmWU5XZlB6NURieDI0aVhvdEV0UHpNdWtVcng5NW1UMCtzOS8vY21Mdkl6bkVpUVNIS3lyQWdBMFArNkEweFg1TTFFcTVQRDYvUGpSTHo1Y3RucVZJQlh3NWRkZmdVYWpRbXQ3RHhvZnRxN3J1VlphcnNmcGN1UDhwZXM0MGxDTEMxZHZ4L1QzeEhheHh1REVLTm9hbDIwL3hKeC9Zc2x0SDF2L0ZnZFMzb2FheTZRUUVZa3FRMU1jdld4MXRZdVloQ2kyckZiR1VVbDFBQUJQMENGR0xDSWlJaUlpb3VkaUtZZUlpSWhva1Znc0l0UlZscUs0SUdmRit3dzZMUURnOFA0YTdLOHBYM0pmSUJERUx6NzhER3FWRXJsWlpnQUxVM0NXa3VEcDRKeHdPQnpkeG1vYmgxcWxBaEJaL3NxVW1veHdPSXloa1lXdmtkKy9NSTNuY0VNdGZEN2ZobDViWW9KK3hkdXJ5b3FRbUtDSDArWEdnMGR0MGR2UG5qb0dwVktCeG9ldDZPd1pXTExQL3RxSzZISkxkcWR6eGJLTklBZ0lyWEQ3U3NZbnAvSCsrVXZyZlNtN2p0Zm54K1QwTEpLVEVzU09RbHZJSFp6RHg5YS9YWGE3SjJqSHg4Ti9neTlsLzdFSXFZaUk2Q21MdWlSNmVjVFZJV0lTb3Rpd1Zobm51T2xiT0dINkZuN1E5YitnMjk0b1VrSWlJaUlpSXFLMXNaUkRSRVJFdE1qVXpKellFWlpScTVRTHkwZXRRcU5XUWFOV0xibnQ2VVNkeXRKQ0NJSUFsOXVESC8zaU4zaTJsOU5RVzRGOVZXVVluNXpHTHorNkVMMzkwdlc3MGN1cHlVbDQ1K3dwQklNaGZIVGg2b29adHFxOG9kV29zYTg2VWpDNmNhOFpnV0RrZFJUbVpTRXR4UWdBa0R3ekp5YzlMUVUxNVpHVFdFODZlL0drczNmSi9Za0dQWTRmcXNlY3c0SFBiOXpia3B4N3dmVE1IRXM1dTh6N0E5K0RKMmlmdnhaR0dBcy9UMWZHZm96ajZkK0NVV0VSTFI4UjBWNjNaRktPdXdOaGhDQ0JJR0lpSW5Hc3A0ekRDWDlFUkVSRVJCUVBXTW9oSWlJaVdzVHIzZGlrbDUxdzk4RmpOQzJhRmdNQVNZa0duRDUyQ0dxVkVnQnc1ZFo5OUE5WmwwekNDUU9ReWFRb0x5NVl1RzJGUVRrNlRXU0pLcnZEdWFtY2wyODJZbnh5YWtQN25EcDJFRWtKUzk5TVAzbWtBUXE1RElOV0czcjZod0FBVWtHSUxtYzFOakdGanA3KzZQWnFsUktuangyRVJCSzU3OXFkcG1YUFkwbzFJc09VZ2d4VEN2cUhSdEE3TUx6a2ZxbFVnRWFsV3JZZkFEamRublZQMTlsdFBGNnYyQkZvQ3cyNzJuQjM4bGZSNjA4TE9TcXBCcDVnWk1tN24vUitCKytXL0VDa2hFUkVwSkVha0NBM1lkWnZRekFjd0xobkFHbXFYTEZqRWUyb3YyNy9uV1dUYjlZcTQ3Z0Q5dWhsdFhUdER6TVFFUkVSRVJIdE5KWnlpSWlJaUJieGJuRDVwWjNnRHdUZ0R5d3NFNVdUbVlGVFJ3OUNMcGNoSEE1RElwRWdNeU1OVldWRitPekt6U1hUZmc3VVZVS2xWQUNJVE5PUkNzS3laWjIwV2pVQXdPNTBiU3Jubk4yQnllblpGZTk3NSt3cHlPVXluTDk0SGJOMlIvVDJwcFkyYU5RcVRNMUU5ak1tSnNDU25nWUFTRFVtNHJmZmVSTlNxUUNaVEFxNUxITG9ldjN1ZytqK2drU0MxMDRjaGxhamhzUHB4dmxMMTFjczBMUjM5eU0zeTRMY0xET09INnJINk5nRTNKNkZ3b25abElxenA0NnRtUDI5Y3hjeE5qRVZmUjNQbG9nV2t3Z0xFM3plT1hzcTBucFl4ZmpVTkg3MThlZXJieEFEWXZIbmdWN2MrNE4vR2IxczBaUmkyQlVwK3lVcnN6RHNhZ2NBZE52dm9jdCtGNFg2QmxFeUVoRVJZTllVWVhiV0JpQXlMWWVsSE5wcmpBb0x1aEVwNVR4YnhwbngyWEI5N09jNG5mRlBvOXRiM1F0THZWazBwVHVlbDRpSWlJaUlhQzJjZjB0RVJFUzBpQ2NHSitVc1ZsZFppak12SDRGY0xzUE5lODJZbVkxOEtqVERsSXFrQkQyK2ZQWVVTZ3Z6QUFBR3ZSYlY1Y1ZMOXRmcnRjc2UwNkNMM0xiWlNUbHJTVERva0dqUVE1QXVQZnpzN0IxQWMyc0g1dXlSNTU2YW1ZMytHYWhVU3VpMGFpZ1Y4bWdocDYyck4xcVFBWUJqaCtxUm5wWU1meUNBODVldUxTbmFQT3ZLclVaNGZYNm9sQXE4ZkhqL2t2dkNZU0FjRGkvNXRSS1pWQXFaYlBWZlVrRlk5N1l5cVhRRFgwRnh4T0xrS0hveExUTVhsM3ppL05XTS96RjZXUzZvY0R6dHQ2UFhmOUw3blIzTlJrUkVTNW5WQzhkdkk2Nk9OYllrMnAzT1dINGZLcWtPcjVuL0JiNVRmUjZ2bS84Z09oM25KNzEvZ28rR3Y0L3ZQL2sycHJ6VzV6d1NFUkVSRVJHUitEZ3BoNGlJaUdpUldDMGhKQ2NsNFBpaGVxU2xHQkVLaFhEaDJsMTA5dzFHQ3pnMzdqVWoxWmlJNnZKaW5IZ3BzcDExZEF4U1FZRGQ0WVRYNTBlS01SR3B5VW5SSWc4QUtCUnk2T2RMT1UrbjFZanRnL09YRUE2SDRmWDU0UFg1Y2ZyNEllUm5XK0QxK1hEN2Znc0FJTkdneCtHR0dtU1owd0VBdHJGSjVHWlpVSmliRGVsODRlVnA4VVV1azgwWFlXU1F6QSt5eWJaa29DQTNDOTE5Z3dDQW9SRWIvc3VQZmhITm9OZHE4TTEzemk3TGR1N1NOVWlGMWNzME9aa1pPRlJmRFFBNGYrazZadWNjcTI0YkNBWTM5b1VSUWF5WDFHaDkzTUU1dkQvd3ZlajExOHovQWdaNTZwSnR6bGgrSDNjbVA0QW42TUMwejRyejF2K00xODEvc05OUmlZZ0lRSVptb1pTemVBSUkwVjVoVkZqd2Y5VGRXSGI3M2NrUDBHbS9Bd0RvY3paandqc0lvOUs4MC9HSWlJaUlpSWcyaEtVY0lpSWlva1dFUmNzUHhRS3BWRUJEYlNXcXlvb2dTQ1J3dXR5NGNPMDJSbXdUUzdZTGg4TzQyZmdRVXpPek9INW9QOHFLOHVEeGV2RzR2UnQ5ZzFia1pwdVJZa3hFZW1vS09uc0dvdnVsSlNkRjl4K2ZuRjVYSmxPS0VmbTVXWkFnVWdZQ0lsK3pOMDhmUjNpVjlacWVUcEQ1NnB1blYxM1JhY2hxdy9sTDF6RXp0MUFheWpDbElEL2JBZ0M0MWZnd1doTEp6c3lJRm5JQUlOTnNRcWJadEs3OFR4MXBxTVdnZFJRK24zL2QrOWdkYXkveGxlcE9pbDZlY3ppWHZKWjRKSkhFMXM4RHZaakx0aDloMmhmNUpMbEtxc01KMDdjdzZ1NWV0SVVFYXFrQlo4eS9qdzhHL3dvQWNNWDI0K2d5RVVSRXRMTVdUOHF4Y2xJT0VRREE3cC9FZXdNTFMzSHVUMzRMeFlhRElpWWlJaUlpSWlKYUg1WnlpSWlJaUJaUnExUUE1c1NPRVNXQkJMbVpaZ2dTQ1RwN0JuRHRUaE44L29VU1NTQVlSQ0FRUkNnVUFnQzBkL2ZENmZLZ3RySUU5eDgraVU1ajBlczBBQ0xMWEMyV25wWUNBSmlhbVVNZ3NQTGtGa0dRSU1XWUNBQ1F5YVQ0MGh1dkFBQ3NvK01BSXNXaHA5czlMZWlzUmhCV1h6MzEyZnNFaVFSSEQreUxQbGRiVjEvMHZvN3VQaHlzcTR6dUV3cUZvNFdxcnQ0Qk9KeHVlUDArbUZLU2tadGx4cHpEaWMrdjM0MHNYNlZTNEsxWFQwQ3RVdUtsK2hwY3ZubHZ6Y3g3bVZxbEZEc0NiZEtVYnhoWGJEK09YdjlTMWg5RExUVXNLZEJKNW45dVQ1aStqU3UySDJIYU53SlAwSTczQjc2SGIrUjlkOGN6RXhIdGRTWjFQcVFTR1lMaEFLWjlWdmhDYmlnRXRkaXhpRVQxMDc0L2hTY1ltVUtwa3hueDVheC9Bd0FZZHJWRnQxbGNhQ01pSWlJaUlvb1ZMT1VRRVJFUkxhS0tzUkpDSUJqRXAxZHVRcS9Ub20vUUdyMTlmMDA1Q25LejBON1Zod2VQMjVmc016Uml3OUNJN1puYnhnQUFTUWw2SkNYb01UMi9oRlZ1Vm1RS3plajQwc2s3TXBrVStkbVp5TWt5SXl2REJMbDg2V0hqOUt3ZHZZUERBQmFtNFB6eW93dVltbDU1Q2F6LzRaKzhCWVZjamw5OCtCbW1aMVl1UFlYRFMyZm8xRmFXd3Bob1FDQVFYRmFjOFhoOStPVHlUZmo5QVV6TnpFSWhsK01iWDM0REFIRHJmZ3VjTGpjQW9LYThHTGxaWnZqOUFZeU1MYnpHN3I1QkZPUm1JVDAxR1RLWmROVkMwbDdIVWs3OGUzL2dlL0FFSXovdlpuVXhEcVM4dmViMjM4ajdMdjV6Kys4QkFPNU8vZ3JIVGQrQ1JWTzY3VG1KaUdpQkJBSk1xZ0pZM1pGanZHRlhHL0owZFNLbkloSlAwOVI1UEptOUdyMys5ZHcvaDFxbUJ3QzRnd3VUS1ovZVJrUkVSRVJFRkV0WXlpRWlJaUphSkJaTENKUFRzNWhjVkhZeDZMU29yU3lGVkJEZ2NLNjluTkpUZG9jVHMzWUhFdlE2Rk9SbTRWNXpLL1JhRFpLVEVnQUF2ZjNEUzdiWGFUVTRlYVJoMmVNRVF5Rzg5OUdGYUI2bFFoRzl6K1B4SWpnL3NXYzF3VkRvdWRzQVFISlNJdXFyeXdBQXQrNC94SnpEdVd5Yi9xR1I2R1d0WnVIVDQ0c25DYTNtYnZOanpEbWNhR3h1WFZlZXZTb3lPWXJpVlpmOUxoN05YSXBlLzFMMkh5KzZkL21rSEFBbzFEZWdRRitQYm5zakFPRDl3ZS9oM1pJZmJIdFdJaUphNm5YTEh3QUEwdFVGU0ZGbWk1eUdTRHl1d0N6K3NYOWhjbDlOMG1zb1R6d3VZaUlpSWlJaUlxS05ZU21IaUlpSWFKRllMT1Y4L2UzWGw1Uk9CRUVTWGJicHhFdjdjZUtsL1N2dTk0dVBQc1BNN01JblIzdjZobEJYVllxeW9uemNiM21DOHVJQ0FKRXlqZFUydG1UZnAyVWZyOCtIN3I0aFRFM1A0dWpCT29SRDRTVUZJYlY2NGV2bDhmbzIrVW9qRkhJNVhqMStDSUlnWUh4eUd1T1QweWpNeTBhaVFZY0VneDZKQmoyYVd6dlExVHV3c0k5Q0RpQ3lqSlhmSDNqdWM4ek9PWENuNmRHVzVOM05Gdi81VXZ5eGFFclFrUHhGM0ozOEZScVN2NGhDL1VMUlRpMDFvRUJmRHdBd3EwdVc3UGVOdk8vaXV3L2ZnRXFxUTBQeTJwTjFpSWhvZTFRbW5oUTdBbEZNK01YQWY0QTdHSm0wcVpZYThMV2M3NGljaUlpSWlJaUlhR05ZeWlFaUlpSmFKQlpMT1ZLcEFLazBVc0tSU0JZbVdvVEQ0ZWp0aXozZFp2SDBDd0JvNitwRlhWVXBOR29WS2tzS1VWNlNEd0RvN2gvQ015dEhJUkFJNHZ5bDZ4aTBqaUlVQ2lNMU9XbkZiQWFkRGdEZzgvbmhEd1FnazBuWGZDMHlxWFRGYlJZdkg5VlFXNEVFUStSeFU1T1Q4T1UzWGxtMnZkdnRXWEpkcDlVQUFGeHU5NXJQVHh2RFNUbnhUUzAxNEJ0NTM4VngwN2VXTGVlUW9TN0N1eVYvdCtKK1JvVUZ2MVA0bjFDbzN3KzExTEFUVVltSWlJaVdhWjI1Z3FhcDg5SHI3MlQvVzJoa0NTSW1JaUlpSWlJaTJqaVdjb2lJaUlnV01TYkczcHU4UC83bFJ3QUFxU0RnYTIrOWhnU0REazJQMmxhYzlGS2NuNE9UUnhyZ2Nuc3dhN2N2dVcvTzRjVEE4Q2l5TGVrNFZGOERpU1JTN0dsNTBybmk4eTVlSG1vMWlRbjY2R01Ed0xlLytnVW81UEpWdDMvbjdLa1ZiLy83WDM0RSsveDBIdWNLeFJxWDI0UFpPVHVtWisyWW1iTmpmSEo2eWYxNnJSWUFZSGVzYnprdmVqNkpSSUtrUkJZeWRnT0xwblREKzFRbExpL0RFUkVSRWUwVWQ4Q09uL2I5YWZSNldjSXgxQ2UvdVd5N1FuMEQvcS85RDNjeUdoRVJFUkVSMFlhd2xFTkVSRVMwU0dxS0VUS1pkTW5rbGxpeGYzNkN6T3ljQTQzTnJjdnVWeW9VZUdsL0RRRGd3ZU4yaEVMaFpkdmNhMzZNYkVzNm5nN2M2ZXdkd0t6ZDhjS1pUQ2xHQU1EazlNeVMyMTF1RDBLaDBIUDNmenJoWnJFaHF3MGF0UnJUTTdPWW1wbkQ5TXdjZkg3L21vK1ROcDlqZW5adXZkRTNKVmEvUjdhU0tkVUlxYkI4RWhNUkVSRVIwWFo3Zi9CN2NBU21BQUFLUVkydjUvNjV5SW1JaUlpSWlJaGVERXM1UkVSRVJJc0lFZ25NcGxRTURJK0tIV1VKdlU2RDZ2SmlBSUJjTGtORlNRR2VkUGJDSHdnQUFBUkJnbGVPSG9CS3FjRDA3QndldDNXdCtEalRNM053dVQzUXFDUExFdlVOV2plVkt6MHRCUUNXVGE3NXpXZFhNRDN6L0lMTVAvdldWNVlzeVFVQUUxTXptSmg2c080TWdrU3lhbzYxNUdSbUlCZ01ZV2pFdHU1OUFLQ3NLQStsaFhsNDc5ekZEZTBYYnpJelRHSkhJQ0lpSXFJOXFHUHVOdTVPZmhDOS9xWHNQNEplbml4aUlpSWlJaUlpb2hmSFVnNFJFUkhSTXl3WnBwZ3I1ZGdkTHJ6MzBRWHNyNmxBVG1ZR1h0cGZnL3FhY3JSMjlPQnhleGNPNzY5RnRpVWRnVUFRbjE2NWhWQjQrWlFjQUhqNThQNW9JUWNBamg2b2cyMThFaTYzWjhPWjBsS00wY2V5am82LzJBdmJBRUVpUWJJeEVlbHBLUWlGUW5qYzNnMEF5TTIyUUttSUxKazFQTHIrZ28wbFBRMVZaVVd3MnNieDYwOHVQM2Q3ZzA2TDR5L1Z3NUtlQnJmSCsySXZJbzVZMHRQRWprQkVSRVJFZTlEUCsvNHNlcmxJZnhDSFVyNGlZaG9pSWlJaUlxTE5ZU21IaUlpSTZCbXhXa2FZbUpyQitVdlhrWnFjaFAwMTVjaTJaS0Myb2dTMUZTVUFnRkFvakU4dTMxeDFRczJoK21vVTVHWUJBS1ptWm1GTVRJQkdyY0ticDQvaDE1OWNoc2ZyMjFDZTR2d2NBSURENmRxV1phUFVLaVhTVW93d3BTVERsSmFNdE9USTBtSUE4S1N6RjBCa1FsQkRUUVVBd0RZK0NidkR0ZTdIVjh3WGVZTEJ0WmVoRWdRSmFpdEtVRjlURHBrMDh2eFcyL2FYa01Ra0NBTFNVdmxwWkNJaUlqRzVnck5vbWI2QVVYYzNGSUlhYjFqK0o3RWpFZTJJM3l2OFB2NTd6LytLS2E4VnY1WDd2NHNkaDRpSWlJaUlhRk5ZeWlFaUlpSjZSbkpTQWd3NkxlWWNUckdqckdoOGNocm5MbDdIa1laYVZKWVdSbThYQkFuS2kvUGg4L2xnbTVoYXNzK2hmVldvbVYvK3ltb2J4MGVmWGNYQmZWV29LaXVDTVRFQlh6enpNczVkdkE3N09sK3pRaUZIY1VHa2xOUFZON2hGcnd4SVROQ2pvYVlDYVNsRzZMU2FaZmVIUWlHTVQwNWp5QnFaWkhSb1h6VVNFL1FBZ0R0Tmp6YjBYR3BWWk1xUHcrbGVkcDlDb1loZWZ1M0VZYWhWU2dDQXkrM0IxZHYzTjczc1Y2ekx6Y3lBOE15eVlrUkVSTFN6SFA0cC9HeCtZa2lpd3NSU0R1MFpHWm9pL0p2S0Q5RGp1QStqMGl4MkhDSWlJaUlpb2sxaEtZZUlpSWhvQlpXbGhiaHhyMW5zR01zSWdvREMzQ3pVVkJURG1KZ0FJRkxTOFFjQ01KdFNrWnRsUm02V0dRUERvemgzOFJvRVFjREp3dzBvek11S2Judis0blVFUXlIY2JHeUdWcU5HZms0bWtoSU0rTXFicDNEeDJsME1ESThzZTk2bnkwTUZReUVBUUgxMU9lUXlHY0poNEVsbno3THQzemw3Q2xoNUJhMGxKTThVUDd4ZUgvSnpNcVBYUTZFd3hpWW1ZYldOWTNoMERMYnhTUVNEa1F3SDZpcFJWVllFQUdqdjdsdHhlbzNQSHdBQXlPWExEM3NOZWkwQXJGaEV5alNib3BlZkZuSTZ1dnR4L2U0RCtQeis1Nyt3T0xlNDdFVzcwN0NyRGU4UC9pVUFJRk5UanJlei9sRGtSRVJFOUt4VVZRNmtFaG1DNFFCbWZEYjRRbTRvQkxYWXNZaDJUTDV1bjlnUmlJaUlpSWlJTm8ybEhDSWlJcUlWbEJUbTRVN1RJd1NlczdUUlRwREpwUE9GR3d2eWN5eFF6azl4OGZyOHVQK3dGUzF0blFpSGdXeExPZzd1cTRJeE1RSERvMk13NkxVNGZld1FVcE9UQUFDVDA3UDQ4TE9yOEFjaVJaVndHUGpzNm0yY0JwQ2Zrd21sUW9FM1hqbUNydDVCWExwK0IvVTE1ZkQ2L0FnR2d5Z3J5Z01BT0YwdW1GS1RVVFZmMnVnZEdNS2NmZXNtQ3JrOVh2VDBEOEhwY21QUWFzUEkyRGdDZ2FWL0JscU5HaWVQTkVTWEdSdXhqZVBxcmZzclBwN0RHY2xtMEdtUmwyM0JpRzBjRW9rRXVWa1dKQm9pRTNZbXBtYVc3Q01JUW5SSk1DQXlIZWZ5elhzWUdCN2RzdGNaeXhJVDlNZ3dwWW9kZzdhWk96aUhibnNqQUVBQ1FlUTBSRVMwRWdrRVpLaUxNZVJxQlFBTU9sdFJvSzhYT1JVUkVSRVJFUkVSYlFSTE9VUkVSRVFyVU1obEtDM0t3Nk8yTGxGemFOUXEvUFk3WnlFSUN5Zk5YVzRQSHJkM282V3RFLzc1U1RBQU1EQThpb0hoVWVSbFcyQWJuOFJ2dlgwR0NubGt3azFYN3dBdTMyeGNWaklLaDhQNDlNb3RITnhYRlMyaUJJSkJoTUpoWkZzeWtQTC9zM2ZmMFhHZTk1bjNyM21tRDNwdkpBaUFKTmhKaWFRb1NpTFZxNnRja3JWak8vVTk4Y1pPc3NtdU43SGo0MzI5c1IzN3phWW5qcE00Y2JKeFRlSWF5NUlsV1oyaTJNUmVRUUlFVVFhOUE5Tm5udmNQa0VOU0xBQkpBUGRnOFAyY2c0UG53ZHd6Y3dHaVNNek1OYis3dVBDeTlXZGEyMVZVa0NlSHc2RlVLcVhkQjQ1Y05mZjNuMzVCUThPalUzNS92LzdoOTEweExlZjVWM2RkZGEzTDZkU1dqZXUwdXJGQnp2TS9qOWIyb0Y3Y3NTYzl3ZWV0T3J0N05UNFJWbTZPWDQvZWQ5Y1ZsNGZDRVFWN2VpLzdXaXFWMHVIalRkcHkrMW8xbit2UWE3dmVWRFNXL2ROeEx0aXdlc1hVaXpEdjJkTVpaUVVBTUs0NnNEeGR5dWtLTjFIS0FRQUFBQUJnbnFHVUF3QUFjQTNyVmk0M1hzb0poU05xNit4V1RXVzUyb1BkT24yMlRlYzZ1bVRiMTM1Qi9XeGJweVRwalgySHRQM09UWHJqelVOVGZoKzc5eDlSZDIrL05tOVlvNTE3RDBxU2V2b0c1UGQ1NVhBNEZJNUUxTm9lMU1HanAyVGJ0aGJYVktsL1lHaEdwK1JNSlpGTUtqZmdsOU95bEVna3RlL1FNUjA2M25UZDY2UlN0cDUrOFRWdDMzSzdTa3VLNUhhNTByYzFNRGlzMS9jZVRHK0hkYW1EeDA1cWNIaEU1enF1M01vcm0zazliaTF2cURVZEEzUE9NZlVTQUlBUlZmN0c5SEZuNkpUQkpBQUFBQUFBNEdZNDdPdTlvZ01BQUxEQVBmUGlEdVBiRm5rOWJzVVRTYVd1TVEzbWVuSnpBaHFmQ00xNEpyZkxsZDRHYXk1NTNDNXR2bTJ0RGgwN3BZbFFlTTd2UDl2ZHZuYWx0dHkrMW5RTXpJSFRvN3YwbGFaZmx5UXR6N3RUdjdIaXE0WVRBUUN1NXN6WUh2M3RxZjlIa2xTYnMxYS9zK3BiaGhNQk0rdlo0RmVVdE9ONnZQcGpzaHk4ZnhRQUFBQkE5dUdSRGdBQXdIVnMzYmhlN2NHZTYwNm1tVzIzc25YU2JCUnlKQmtwNUVoU0xKNUlUL0xCelBMNXZMcHRMVnRYTFVnT0p1VUFRS2FxRHF4TUgzZUdUaHBNQXN5ODNraXJuZzErUlpKMGZQZzFmWFRGM3luUFZXSTRGUUFBQUFETUxNdDBBQUFBZ0V4V1ZKaXYyOWV1bkhvaE1NODljUGRtZWR4dTB6RXdSeTZ0R1ZMSkFZRE1GWERtSzk5ZEprbEsyZ24xUmM4WlRnVE1ETnUyOWZYbTMwdWZKKzI0QXM0Q2c0a0FBQUFBWUhaUXlnRUFBSmpDcHZXclZKQ1hhem9HTUdzYWxpeFNiVTJWNlJnQUFPQXFxdjJONmVPdVVKUEJKTURNZWEzM20rb01UMDUvY3NqU2h4dStKQ2ZiVndFQUFBRElRcFJ5QUFBQXBtQlpsaDdjdHNWMERHQldlRDF1M2J0MW8ra1ltR1AySmJOeUhNektBWUNNVmhXNFdNb0poaW5sWVA0YmlmWG9xWTYvVEo4L1dQVXJxZ2t3blJRQUFBQkFkcUtVQXdBQU1BM2xwY1hhc0xweDZvWEFQTFB0em8zeWVqeW1ZOEFvU2prQWtNa3VuWlFUWkZJT3NzQzNXeitqaEIyVkpKVjRGK3V4cW84WlRnUUFBQUFBczRkU0RnQUF3RFRkdVhHZEtzdExUTWNBWnN5YXhxVmFWcmZZZEF3WXdhUWNBSmd2cWkrYmxIUGFZQkxnMXUwYitMR2FSbmVsenovUzhDVzVMTGZCUkFBQUFBQXd1eWpsQUFBQVRKUEQ0ZERqRDl5am5JRGZkQlRnbGxXVWxlaWVMYmVaamdGREx0MitTZzVLT1FDUXlTcjlTOU1GeXNGb2gyS3BzT0ZFd00yWlNBenJoMjEvbkQ2L3QrTERxczFaWnpBUkFBQUFBTXhoSDZFaEFBQWdBRWxFUVZRK1Nqa0FBQUEzd092eDZHMFBiWmZUeWE5Um1MOXlBbjQ5OGVBMk9TaGpBQUNROFJ5eVZPbGZsajVuQ3l2TVY5OXYreU9Ga2lPU3BDSlBsZDVlODl1R0V3RUFBQURBN0hPWkRnQUFBRERmRkJmbTYrSHRXL1hzeXp0TlJ3RnVtTk5wNmUwUGI1Zlh3ellCQzVwOTZmWlZBSUJNOTNqTngyVEpxUXAvZzBxOXRhYmpBRGZzMU1nYk9qRDQwL1Q1aCtxL0tMZmxNNWdJQUFBQUFPWUdwUndBQUlDYlVMZTRXaHZYcmRMK0l5ZE1Sd0Z1eU1QYnQ2cW9JTjkwREdRVWFqa0FrT25XRlQ1a09nSncwNkxKa0w3ZCtwbjArZGF5OTZzaGI2UEJSQUFBQUFBd2R5amxBQUFBM0tRN2JsdWppVkJZcDVwYlRVY0JwdVdCZSs1UTNlSnEwekdRQVdwejErbGpLLzVKa3BUaktqU2NCZ0FBWkxPbk92NWNvL0ZlU1ZLK3UxenZYdlFKdzRrQUFBQUFZTzVReWdFQUFMZ0Y5OSs5V1U2bnBlTk5MYWFqQU5mMXdEMTNxTEZoaWVrWXlCQUJaNEdXNWQxaE9nWUFBTWh5ZlpGV3ZkNzNiK256RDlUL2IzbWRBWU9KQUFBQUFHQnVXYVlEQUFBQXpIZmI3OXlvMVkwTnBtTUExMFFoQndBQUFDYVUrZXIwRzQxZlZabDNpVGFWdkVNcjgrOHhIUWtBQUFBQTVwVER0bTNiZEFnQUFJQnM4TnJ1L1V6TVFjWjVhUHVkV2xhMzJIUU1BQUFBTEhDUjVMaDh6bHpUTVFBQUFBQmdUbEhLQVFBQW1FRTc5eDNTa1JPblRjY0FKREVoQndBQUFBQUFBQUFBa3lqbEFBQUF6TENtbG5ONjVZMDNsVXFsVEVmQkF1WHpldlQ0QS9lb29xekVkQlFBQURDRCtxUHQ2ZzZma1MxYjZ3b2ZOQjBIQUFBQUFBQk13V1U2QUFBQVFMWnBiRmlpa3FKQy9mU2wxelUrRVRJZEJ3dE1XVW1SSG4vZ0hnWDhQdE5SQUFEQURHcWJPS0svT1BFaFNWS2xieW1sSEFBQUFBQUE1Z0hMZEFBQUFJQnNWRkpVb0o5N3h5TmFWRjFoT2dvV2tMVXJsK25KSng2a2tJTXBUU1NHZFdac3I4Nk03VlZYbUMzM0FHQStxQW1zVEIvM1JGcVV0T01HMHdBQUFBQUFnT21nbEFNQUFEQkxQQjYzM3Y3UWRtM2VzTnAwRkdRNXA5UFNJL2R1MVQxMzNDYkw0VEFkQi9OQTYvaEIvZTJwWDlQZm52bzFQZDN4VjZiakFBQ213ZWx3cTlSYkswbXlaYXM3M0d3NEVYQTVXN2IrdnVtajJ0SDdiZGxpSzE4QUFBQUFrQ2psQUFBQXpMcE42MWZyeVNjZVZHRkJudWtveUVKVjVhWDZMKzk2WEExTEZwbU9BZ0FBWmxsMW9ERjlIQXczR1V3Q1hPbVZucS9yMU9nYituN2JGL1ZYSjM3UmRCd0FBQUFBeUFpVWNnQUFBT1pBUldteGZ1NGRqK3FPMjliSWFmRXJHRzZkeitmVmcvZHMwYnNldTE5NXVRSFRjVERQMkxJdm5qQmRDUURtaldyL3hWSk9WNGhTRGpMSFlEU29wenYrT24yK3BmUkpnMmtBQUFBQUlITzRUQWNBQUFCWUtDekxvWTNyVm1sWmZhMWUyYmxQd1o0KzA1RXdUNjFjVnFlN05tMlF4K00ySFFWWndDRktPUUF3WDFReEtRY1o2cHRuUDZXRUhaVWtOZVJ1MUYxbDd6ZWNDQUFBQUFBeUE2VWNBQUNBT1phZm02TjNQbnFmVHJlMGFlZStnNHBFWTZZallaN0l6ODNSZzl1MnFLS3N4SFFVQUFCZ3dLV1Rjb0pNeWtHRzJOSDdiWjBkUHlCSmNqcGMrb1g2THhoT0JBQUFBQUNaZzFJT0FBQ0FJY3NiYWxXN3FGTDdENS9RNFJPblRjZEJCdk40M05xNGJwVTJyRzZjZWpFd0RaZHRYd1VBbURkS3ZJdmtzZnlLcGNJYVR3d3FsQnhWd0psdk9oWVdzSkZZajU3cStJdjArZVBWSDFleHQ4WmdJZ0FBQUFESUxKUnlBQUFBRFBKNlBMcHI4d1p0V0xOQyt3NGQwOGt6cmJKdFhpekhKTGZMcFhXcmx1dTJ0U3ZrZHZHck93QUFrS3I4eTNWdTRyQWtxV1BpdUJyenR4cE9oSVhzVzJjL3JWZ3FMRW1xOEMzVkE1Vy9iRGdSQUFBQUFHUVdudGtIQUFESUFBRy9UL2R1M2FUYjE2N1U3Z05IMWR6YWJqb1NESEphbGxhdldLcE42MWZKNi9HWWpvT3NkTEg4NTVERFlBNEF3STJxRGpTbVN6bkJjQk9sSEJpenUvLzdPajIyUjVMa2tLVVBOZnlSTElmVGNDb0FBQUFBeUN5VWNnQUFBREpJWG02T0h0NStwemF1VzZuZCs0K29yYlBiZENUTUlZZkRvWlhMNnJSNXd4b0YvRDdUY1FBQVFBYXFEcXhJSHdkRHB3d213VUkyRmgvUWo5ci9KSDErZitVdmFsRmdsY0ZFQUFBQUFKQ1pLT1VBQUFCa29PTENBajN4NERiMUR3N3IwTEZUYWo3WHdiWldXY3p0Y21ubDhucHRXTjJvbklEZmRCd3NBSmYvZmNLa0hBQ1lUNnI5amVuallLakpZQklzWk45cC9WK0tKTWNsU1VXZWFqMVIvVnVHRXdFQUFBQkFacUtVQXdBQWtNRktpd3YxMFBZN3RYWFRlaDArM3FRVHA4OHFua2lZam9VWkV2RDd0RzdWY3ExdVhDcVBtMS9OQVFEQTFHb0NLOVBIUFpGbTJVckpJY3RnSWl3MGJ3NzhSQ2RHWGt1Zi8wTDlGK1N5M0FZVEFRQUFBRURtNHBsL0FBQ0FlU0FuNE5kZG16ZG8wNFkxT25HNlJVZE9uTlpFS0d3NkZtNVNTVkdCMXE5dTFMTDZXbGtPcHBUQWhJdVRjaHo4R1FTQWVjVmorVlhrcWRaUUxLaWtuVkJ2cEZVVnZnYlRzYkJBaEJJaituN2JGOVBuZDVhK1YwdnpOaGxNQkFBQUFBQ1pqVklPQUFEQVBPSnh1N1JoZGFNMnJHNVVVL001bldwdVZiQ256M1FzVEZQZDRtcXRXYkZVaTZvcVRFY0JBQUR6MkIybDcxUTBHVktsZjZueTNDV200MkFCT1R6MHZNTEpVVWxTbnF0RTcxNzhQd3duQWdBQUFJRE1SaWtIQUFCZ25tcGN1a1NOUzVjb0ZJN296TmsyblQ3YnB2N0JZZE94Y0FtSFE2cXVLTmZ5aGxvMTFDNlNteTJxa0NIc1N5YmxTRXpLQVlENTV2SHFqNXVPZ0FWcWE5bjdsZWN1MWJmUGZrYnZXL0pwK1p4NXBpTUJBQUFBUUVaejJMWnRUNzBNQUFBQTg4SEkyTGhPdDdUcHpOazJqWXlObTQ2ellKV1ZGR2w1ZmEyVzFkZks3L09hamdOY29YbHNuMzRhL0xJa2FWbmVGajFXL1J1R0V3RUFnUGtrbEJ4UndGbGdPZ1lBQUFBQVpEeEtPUUFBQUZscWFHUlViWjNkYXUvc1ZsZHZuMUlwZnUyYkxXNjNTNHVxS3JTNHVsSzFOWlhLQ2ZoTlJ3SUFBQUFBQUFBQUFJWlJ5Z0VBQUZnQUl0R1l6cloxcXFPclI4SHVYa1dpTWRPUjVyMjgzSUJxS3N2UEYzR3E1SEk1VFVjQ0FBQUFBQUFBQUFBWmhGSU9BQURBQWpRMFBLck83bDRGZS9yVTFkTkhTV2NhOG5KelZGbGVva1ZWRmFxdUtGTnVUc0IwcEJuVEdUb3B2eXRQeFo0YTAxRUFBQUFBQURNa2tVeHFZaUtzVUNTaVJDS3BaREtwVkNxbFpDcWxaREkxZVp4TUtwbWFQTFp0VzA3TEtjdHB5V2xaY2pvdFdaWWxwOU1wcHpWNTdISTU1Zk42bFJQd3lldnhtUDRXQVFBQU1oNmxIQUFBQUdoOElxU2V2b0hKai81QjlROE9MZWp0cmx3dXA4cExpbFZSVmpMNVVWb3NuODlyT3RhTTZBeWRWREI4U3AyaFUrb01uVlR6MkQ1SjBoMGw3OUlINno5dk9CMEFBQUF5U1RnNUtyOHozM1FNQUZjUmp5YzBNamF1OFltUUprTGg5RWNvZlBFNEZrL01hZ2FuWlNrbjRGZE9qbDg1ZnI4Q0FmL2tlY0N2M0p5QThuTno1TStTeDlJQUFBQTN5MlU2QUFBQUFNekx6UWtvTnllZ3BYV0wwMS9yNlJ0UWQ5K0FldnNHTkRneXFyR3hDU1ZUS1lNcFo0ZmI1VkpCZnE2S0N3dlNKWnlTb2dMVHNXYkV0UW80VjE5N2FnNlRBUUNBbVRDV0dGREh4QWtsN2JqV0ZqNWdPZzZ5ekxtSncvcTdVeC9WZTJvL3FTMmw3ellkQjFod2JGdWFDSVUwT2phaDBmSHg4NThuTkRvMmVSeU5tWjk0bTB5bEpqT05UMXh6amN2bFZINXVqdkx6Y3RPZjgzSnpWSkNYcTd6Y2dDekxtc1BFQUFBQWM0OVNEZ0FBQUs3cVFrSGxVcUZ3NUMxUENKNy9QRGF1Y0NScUtPbjFPUnhTVGlCdzhVbkF2SnpMbmdqMGViTm4zUFpnckZNLzYvcEg5VVhPWGJlQTgxWkZuaW9WZTZ0bk1Sa0FBSmhwcmVNSDlWY25mMUdTVk9WZlRpa0hNKzZiTFo5U05EV2g3N1IrUnNPeExqMWEvVjlOUndLeVdpZ2N1V3lDYmQvQW9KTEorZi9HbUVRaXFjSGhVUTBPajE1eG1jT2h5OTRnVTFGV29vSzhYQU1wQVFBQVpnK2xIQUFBQUV4YndPOVR3TzlUWlhuSlZTOFBoU01LUjZLS1JtTUtSNk9LUktLS1JLTUtSNktLUkdPS1JLSktKSk1YOTZ4UFh0akwvdUsrOW9sRU1uMTdMcGRUVHNzcDUvbjk3Q2YzdFhlbTk3WDN1RjN5ZWIzeStienllVDNwWTcvWEs1OXY4bndoamNyMk8vTzBxKzk3MTExVDVLbFNUV0NscWdNcnRDenZEdFVFVnJBbEFRQUE4MUIxWUVYNnVDdDgybUFTWktPZmRQNmwrcVB0a2lTWHc2dk5KZTh5bkFqSUxxbFVTdjJEdzVlVmNNWW5RcVpqelRuYmxnYUdSalF3TktMalRTMlNKSy9IbzRxeXllMmt5MHNudDVOMnUza3BDd0FBekYvOEpnTUFBSUFaYzZHMEF6T2VEZjc5WmVjVWNIQXRwOGQyNjduZzMwbVNHdk8zNnBHcWp4cE9CQUM0VVI3THJ5SlB0WVppUVVtVHhad3EvM0xEcVpBTnVzTm45R0xYUDZmUDM3Ym90NWlxQ015QXdlRlJkUVM3MWQ3Vm82NmV2cXlZZ2pNYm9yR1kyanE3MWRiWm5mNWFXVW1SRmxkWGFuRjFoU3JLU3VSd09Bd21CQUFBdURHVWNnQUFBSUFzMFI5cHZlejhzZXFQYVV2cHU2KzZOcFFjVWNCWk1CZXhrSUhHNGdOcUhudFRrcFR2TGplY0JnQndzNm9EamVsU1RqRFVSQ2tIdHl4bEovWE5saitRcmNteXdPTEFXdDFYL2hIRHFZRDVLUktOVFpad2dqM3E2T3BSS0J3eEhXbmU2aHNZVXQvQWtQWWZPU0czeTZXYXFuSXRxcTdRNHFwSzVlZmxtSTRIQUFCd1haUnlBQUFBZ0N6eG9ZWXY2c3NuZjFYQmNKTWs2WWZ0ZjZ5YXdBclZCRlpldHU3NHlLdjZ4OU8vcWNiOHJkcFE5S2cyRkQrcUFCTjBGaGc3ZmVRUTd6SUZnUG1xeXI5Y3g0WmZsaVFGdzAzYXBMY2JUb1Q1N3RXZWI2Z3pmRktTNUhTNDlKR0dMekdSQXJnQjRVaFV6YTN0YWo3WG9lN2VmdE54c2xJOGtWQnJlMUN0N1pPbDFNS0NQQzFkc2xqTEcycFZrSmRyT0IwQUFNQ1ZLT1VBQUFBQVdjTHZ6TmZIVjM0dFhjeUpKTWYwNVZPL3BvK3YrS2ZMaWptSEJwK1hKRFdON2xMVDZDNTk3OXdYdER4L2l6WVVQNnIxUlk5UTBBRUFZSjZvOWplbWo3dENUUWFUSUJzTVJqdjFkT2ZmcE04ZnEvNE5sZnBxRFNZQzVvZElORFpaeEdsdFZ4ZEZuRGszUERLbU53OGYxNXVIajZ1b0lGOUw2eFpwV1QwRkhRQUFrRGtvNVFBQUFBQlp4Ty9NMXdmclA2OHZuL3BWUlpMamlpVEg5TzJ6bjlISFYvNlQvT2ZMTm1mSEQxeDJuWlNTT2pYNmhrNk52cUYvYi8zZmFzemZxbzNGYjlmYW9nY282R1FwMjc3MGpIZS9BOEI4VlJXNHVGM1ZoVWw1d00zNjF0bFBLMkZISlVuVi9oVjZzUEpYRFNjQ01sY2tHbFB6dVhhMXRIWW8yTk5uT2c3T0d4b1oxYjVEeDdYdjBIRVZGZVpQVHRDcHIyV0xLd0FBWUJTbEhBQUFBQ0RMMUFSVzZ1TXJ2cFl1NWdURHAvVGxrNytXTHVaOGF0MS9xbmxzbnc0T1BxdkRReTlvUERGNDJmVXZUTkN4V3AxYW5uK25iaXQrVEJ1S0hwYlBtV2ZvT3dJQUFGZFQ3cXVUMCtGUzBrNW9OTjZuVUhLVVFpMXV5cDcrSDZsbGZMOGt5WkpUSDI3NGtpeUgwM0FxSVBPMHRIWHErS2xtZFhiM21vNkNLUXdOajJyZjhESHRPM1JNSlVXRldybXNUaXVYMTh2bDVPODJBQUF3dDV5Zi9leG5QMnM2QkFBQUFJQ1psZTh1VmJtL1hnY0hmeXBKR2tzTWFDdytvSFZGRDhvaGg0cTlOVnBkZUo4ZXFQeGxOZVRlTHE4elIvMlJ0dlM3b3lYSmxxMkJhTHVPRGIrc0Y3cS9wdGJ4UTlwUTlMQ2NEcnI5ODExWHVFbEhobCtRSkZVSEdyVys2R0hEaVFBQU44TWhoNDRNdjZDeCtPUjJLU3NMN2xheHQ4WndLc3czRTRsaGZmWDB4NVN3WTVLa2g2dCtYYmNYUDJZNEZaQTVZdkdFanA0Nm94ZDM3TmFKMDJjMU5qNWhPaEp1VURnU1VYdXdXOGRPTmlzU2lhcW9JRjhlajl0MExBQUFzRUR3YkRvQUFBQ1FwZFlWUHFnUDFIMU8zMm45akNScDc4Q1BKRWtmclAvY1pldVc1Mi9WOHZ5dGVrL3Q3NnQ1ZEs4T0RqMm53ME12YUNJeGRObTY0VmkzM0padmJzSURBSUJwcWZJdlYyZm9wQ1FwR0dyU3Nyd3RoaE5odnZuZXVjOHJraHlYSkZYNEd2Um85VWNOSndJeXcvRG9tSTZjT0sybWxuTktKSkttNDJBR3hPSnhIVDV4V29kUG5GYmQ0bXF0WGJsTU5aWGxwbU1CQUlBc1J5a0hBQUFBeUdKYlN0K3RZT2lrWHUzOXBxVEpZazUxb0ZIM1ZYemtpcldXbk9tQ3p2dVdmRnJObzN0MVlPZzVIVGxmMEZsZjlNaGN4OGNzc1dWZmN1WXdsZ01BY091cS9ZM3A0MkQ0bE1Fa21JOU9qYnloZzBQUFNaSWNzdlRoaGk4eEZSRUxYbXQ3VUVkUG5tR0xxaXpYMmg1VWEzdFFSUVg1V3JkcW1Sb2I2dVIwV3FaakFRQ0FMTVFqTEFBQUFDRExQVm43K3dvbng3UjM0RDhsU1Q5cS96L3lPL08xcGZUZDE3ek9wUVdkbjEveXY5UTB1a3VsM2tYWHZaOC9Qdm9lTmVSdDBtM0ZqL0l1ZlFBQTVraFZZSG42T0JnNmJUQUo1cU05QXo5SUg5OWYrWXVxQ2F3MG1BWXc2MnhicC9ZZVBLcWhrVEhUVVRDSGhrWkc5ZXF1L2RwejRLZzJybHVsTlN1V3lySW81d0FBZ0psREtRY0FBQUJZQUQ1WS8zbDFoazRxR0c2U0pMM2E4L1hybG5MZXFqRi82M1V2UHoyNlM5MlJablZIbXJXejc5K1Y2eXJXaHFKSGRGdnhZMnJJMnlRSDAxZ3l5cVdUY3ZodkF3RHpXNVgvWWltbks5d2tXeWs1eEl1Sm1KNlBOUHl4VmhaczB4dDkzOVhiYW43TGRCekFpSTZ1WHUwNWNFUjlBME5UTDBiV2lrUmoycm52a0E2ZmFOTG1EV3ZVMkxCRURnZVBsUUFBd0syamxBTUFBQUFzRUI5ZitUVjkrZVN2cWlhd1VrL1cvdDZNM25ieitQN0x6c2NUZzNxOTc5LzBldCsvS2M5Vm92VkZEK3UyNHNlMU5HL1RqTjR2YmhhbEhBRElGdm51TXZtZCtRb25SNVcwRStxTG5GTzVyOTUwTE13amQ1UzhTM2VVdk10MERHRE85UThPNmZVOUI5WGROMkE2Q2pMSStFUllMKy9jcDROSFQrbU8yOWFvWWNuMUo4WUNBQUJNeFdIYnRqMzFNZ0FBQUFEWklKd2NsZCtaUHl1MzNSTnAwWnNEVDJuL3dETWFqSFZlZFUyZXEwUWJpaC9WaHFKSDFaQzNrVUtJSVhzSGZxUnZuLzJNcE1rWDRqNVkvM25EaVFBQXQrS2Z6dnkya25aQ3kvTzJhRXZwazhweEZacU9CQUFaS3h5SmFzZWVBMm81MTJFNkN1YUIwdUpDM1hmWFpwVVc4MjhyQUFDNE9aUnlBQUFBQU15NDF2R0QyamZ3WXgwY2ZFNmg1TWhWMStTNVM3V2g2QkhkVy9GaGxYb1h6M0hDaFcxUC80LzBuZFlMcFp4MzY0UDFuek9jQ0FBQUFKaDlKOCtjMVJ0dkhsWXNGamNkQmZPSXd5R3RYNzFDbXplc2xzdnBOQjBIQUFETU0yeGZCUUFBQUdERzFlWGVwcnJjMi9UZUpYK2dwdEZkMmovd3RJNE12YUJvS3BSZU14YnYxNDdlYit1MjRzY281UUFBQUFDWU5hTmo0M3BwNXo1MTkvYWJqb0o1eUxhbFE4ZE9xYm0xWGZmZnZWazFsZVdtSXdFQWdIbUVTVGtBQUFBQTVrVGNqdXJZOEN2YVAvQVRuUmg1VFVrN29ZQXpYNSs3L2JXczNNWXFsTFExR3JNMUVrdHBKSjdTYU16V2FEeWxhRkpLMnJZU0tTbHgvblBTbGhJcGUvTHpKWmVsYk1ubGNNaHBTUzZINUhRNDVMSW12K2F5SktkRGNsa09PUjJTeDNMSTUzUW8zK05RZ2R0U2djZFNnY2VoRXE5MVJiYXhlTDk2SW1jbFNmbnVNcFg3NnViNnh3TUFBT1pZM0k3S3RsUHlXSDdUVVlBNVk5dTJEaDQ3cFRjUEhWY3lsVElkQjFsaXhkSTYzYlY1Zzd3ZXQra29BQUJnSHFDVUF3QUFBR0RPUlpKak9qVDB2S0twc080dC81RHBPRGNzR0VxcEo1eFVUeVNwb2FpdG9laGs4V1lrTmxtK0dZbW5GTStnNS93REY4bzZIdXQ4WWNlaFFxK2xNcStsY3I5VEZYN3JxdVVkQUFDUVBaN3ErQXZ0SC95SjNyMzRmMnBEMGFPbTR3Q3pMaFNPNktjdnZhNitnU0hUVVpDRkFuNmZIbi9nSHBXVkZKbU9BZ0FBTWh5bEhBQUFBQUI0aStHWXJkNUlVajNoeWZKTmJ5U2wzdkRrK1dBMHBXeDhFT1cycERLZnBRcS9VeFUrcDhyOTU0Lzlsc3A5VHZtY3BoTUNBSUNiMVI0NnJqOC8vb0gwK1g5YjlRMHR5Vmx2TUJFd3UzcjdCL1hNaXpzVWljWk1SMEVXc3l5SHRtMjVYYXVXTjVpT0FnQUFNaGlsSEFBQUFBQUxXbjgwcGViUmhKckhFbW9lVGFwbExLR0pCQStUM3FyY1oybHB2a3RMODF6cHp4UjFBQURJZkVrN29UODU5bjcxUkZva1NldUxIdEV2TC8xVHc2bUEyWFBreEdtOThlWmg4ZElINXNyeStscmRkOWNtT1owOFFBSUFBRmVpbEFNQUFBQmd3UmlOMnpvOW1sRHphRUl0WXdtZEdVMW9OTTVEb3B0VkhiQXVLK25VNTdua1lSY3NBREFxa2h6WGVHSklwZDdGcHFNZ1F6d2IvSXFlRFg1Rmt1Uno1dXBUYTMrc1BIZUo0VlRBekVza2tucng5VDA2MjlacE9nb1dvT0tpQWozeHdEM0t6UW1ZamdJQUFESU1wUndBQUFBQVdXc2dtdEtCZ2JnT0Q4YlZOSkxRWUN4bE9sTFdxOHQxYWxXaFcydUwzRnBYNUdhYURnRE1rWTdRY2YzVDZkL1dTTHhYRGJrYjlac3IvOFYwSkdTQTduQ3ovdVRZKzVWU1VwTDBnYm8vMUpiU0p3Mm5BbWJlNlBpRW5ubGhoNFpIeDB4SHdRTG05WGoweUgxYlZWTlpiam9LQUFESUlDN1RBUUFBQUFCZ3BvU1R0bzRNeG5WNGFMS0kweDJtaERQWFdzZVRhaDFQNnBtT2lDeUh0RHpmcFhWRmJxMHZkcXN4M3lYTFlUb2hBR1NuUEhlcFJ1SzlrcVNPMEFuRGFaQUpVblpTMzJqNVpMcVEwNUM3a1VJT3N0TFE4S2grOU96TGlzWmlwcU5nZ1l2R1l2ckp6MTdWZzl2dTFMSTZKdFlCQUlCSmxISUFBQUFBekZzSlcyb2FTZWp3K1NKT3kyaEMxSEF5UjhxV1RvMGtkR29rb2UrMmh1VnpTbXNLSndzNjY0dmRxZ2t3UmdjQVprcUJ1MXgrWjc3Q3lWSEZVbUVOeGJwVTVLa3lIUXNHdmR6emZ4VU1uNUlrdVJ4ZS9VTDlGd3duQW1aZTM4Q1FubnIrVmNYaWNkTlJBRW1TYlVzdnZMWmJxV1JLalV1WG1JNERBQUF5QUtVY0FBQUFBUE5LMHBZT0RjYTFzemVxdlgxeGhaUHN5RHRmUkpMU213Tnh2VGt3K2FKSmhkL1MzZVZlM1YzdTBaSmNDam9BY0t0cUFpdDBabXl2SkNrWWJxS1VzNEQxUjlyMFRPZmZwTS9mVnZPYkt2YldHRXdFekx5ZXZnRTk5ZnlyU2lTVHBxTUFWM2hwNTE0bFUwbXRXdDVnT2dvQUFEQ01VZzRBQUFDQWpKZXlwU05EY2Uzc2pXbFBYMHdUQ1lvNDJhQW5uTklQem9YMWczTmhWUWNtQ3pyYks3MnE4bHVtb3dIQXZGVHRiMHlYY3JwQ1RWcFRjSi9oUkREQnRtMTl2ZVdUU3RvSlNWS05mNlh1cmZpdzRWVEF6T3JxNmROUFhuaE55U1J6TXBHNVh0MjFYOGxrU210WExqTWRCUUFBR0VRcEJ3QUFBRUJHU2trNlBwVFF6dDZvZHZmRk5CYW5pSlBOZ3FHVXZ0c2ExbmRidzZyTmNlcnVDbysyVlhoVjdxT2dBd0RUVlIxWWtUNE9oazRaVEFLVGR2UjlXKzJobzVJa1MwNTlxT0dQWkRtWVNJZnMwZG5WcTZkZjNLRlVpa0lPTXQvcmV3OHFtVXhxdzVvVlV5OEdBQUJaaVZJT0FBQUFnSXdTREtYMFhHZEVyM1pITmM1RW5BV3BiU0twdHBhd3Z0TVNWbDJ1VTlzcnZYcXd5cXNjbDhOME5BRElhRldCeHZSeE1OeGtNQWxNR1l3RzllUDJQMCtmUDFqMUs2cjBNNkVCMmFOL2NKaENEdWFkWGZ1UHlPMTJhM1VqVzFrQkFMQVFVY29CQUFBQVlGelNsdmIweGZSc1owVEhoeE9tNHlDRHRJNG4xWG9tcEg5ckNlbWVDcS9ldnRpbjJoemU3UThBVjFQdFh5NkhITEpscXk5eVRrazdMcWZEYlRvVzV0QTN6MzVLQ1RzcVNTcjExdXJScXQ4d25BaVlPUk9oc0o2aGtJTjVhc2VlL1NvcXpGZFZlYW5wS0FBQVlJNVJ5Z0VBQUFCZ3pFamMxdk9kRWYyc002ckJHRSt1NDlwaUtlbWxycWhlNm9xcU1kK2x4eGY1dExYY0k0Ym5BTUJGVG9kYlpiNGw2bzIweXBhdFlQaTBGZ2RXbTQ2Rk9SSk5UY2loaTlzK2ZyRCtjM0pabExLUUhaTEpwSjU1Y1lkQzRZanBLTUJOc1czcDJaZGUxL3ZmOFloeWN3S200d0FBZ0Rua3NHMmJlZkFBQUFBQTV0VEprWVNlN1lob1YxOU1TUjZSNENZVnVCMTZxTnFueHhmNVZPaWhuUU1Ba3ZTdnpaL1F3YUhuSkVrZnFQdERiU2w5MG5BaXpMV1h1djladzdFZXZhZjJrNmFqQURQbStWZmVVRXRicCtrWXdDMHJLc2pYZTU1NFVHNDM3NWtIQUdDaDRGOTlBQUFBQUhQbTVFaENYejhUMHVsUnRxakNyUnVKMi9yK3ViQisxQmJXZzFWZXZiOCtvQ0xLT1FBV3VLcEFZN3FVRXd3M0dVNERFeDZvL0JYVEVZQVpkZWg0RTRVY1pJMmhrVkc5c0dPM0huL2dIdE5SQUFEQUhLR1VBd0FBQUdEV05ZOGw5YzNtQ1IwZG9veURtWmUwcGVlRGsxdGJQVnJqMDN2ci9NcDNVODRCc0RCVit4dlR4OEVRcFJ3QTg5dnd5SmgyN3o5aU9nWXdvODUxZE9sVWM2dFdMSzB6SFFVQUFNd0JTamtBQUFBQVprM2JSRkxmYWc1cC8wRGNkQlFzQUFsYmVyb2pvaGVDRVQyeHlLZDNML0VyeDBVNUI4RENVaDI0V01ycERKMDBtQVFBYnQxTE8vZkt0dG52RnRsbjE1dUhWYmU0V2w2UHgzUVVBQUF3eXl6VEFRQUFBQUJrbjJBb3BUODdPcTVQN0JtaGtJTTVGMDFKUDJ5TDZHTTdoL1hkMXJBaVNkT0pBR0R1RkhtcTViSDhrcVJ3Y2xTajhUN0RpUURnNWpTMW5GTnYvNkRwR01Dc2lFUmoydlhtWWRNeEFBREFIR0JTRGdBQUFJQVoweHRKNmQ5YVF0clJFeFB2WjRWcDRhU3RmejhiMXRQdEViMTdpVjlQTFBMSncxdFRBQ3dBUzNJM0tKd1lWWVcvWGttYmNteTJPamR4V0pYK1pmSmFBZE5SZ0JrWGpjVzBjKzhoMHpHQVdYWHl6T1FXVnBYbHBhYWpBQUNBV2VTd21mMElBQUFBNEJiRlU5Si90SWIwNDdhSWtqekNRSVlxOWxqNmxjYUE3aXhqUkR3QVlINExKOGIweGFQdmxOdnk2c01OLzUvcWMyOHpIUW1ZVWErOHNVOG56N1NhamdITXVvTDhYUDM4T3grVFpiSHRMZ0FBMllyM0NBSUFBQUM0SmNlSEUvcWQzY1A2NFRrS09jaHNnN0dVL3ZUb3VMNTBlRXdEMFpUcE9BQUEzTFR2dDM5UjQ0bEJEY1c2OU5YVEgxZmNqcHFPQk15WTBiRnhDamxZTUVaR3gzV210YzEwREFBQU1Jc281UUFBQUFDNEtXTnhXMzkxZkZ5ZlBUQ3F2Z2dGQjh3Zit3ZmkrdDNkdy9wSmUwVDh5UVVBekRkTm83djE1c0JUNmZQMzFQNiszQTZ2d1VUQXpEcDZxdGwwQkdCT0hUNSsyblFFQUFBd2l5amxBQUFBQUxnaHRxU2ZCYVA2N1YzRDJ0RVRNeDBIdUNtUnBQUi96NFQweWIwamFoMVBtbzREQU1DMFJKTWhmZXZzcDlQbnkvTzI2STZTZHhsTUJNeXNlQ0toazZmUG1vNEJ6S21Cb1dIMTlBK2FqZ0VBQUdZSnBSd0FBQUFBMHhZTXBmVHBmYVA2aDFNVG1raXdWeFhtdjlieHBENjVkMFQvY2pxa0NOMGNBRUNHKzFINy85Rm92RmVTNUxIOCtvWDZMeGhPQk15c3BwWnppaWNTcG1QTU8xVVZwYVlqNEJZZFBjbTBIQUFBc3BYTGRBQUFBQUFBODhQendhait1V2xDZEhHUWJWS1NudTZJYUY5L1RMKzNQaysxT1U3VGtRQUF1RUxMMkg3dDZ2OWUrdnpkaS8rbkNqd1ZCaE1CTSsvb2lUT21JOHdyK1hrNWV2Q2VMYW9vSzlHcnUvYnJ4T21XR2IzOVZjc2JsQlB3cWJtMVhVTWpZOWRkZS8vZG0rWDFlTFQzNERFTkRvL01hSTZwVkpTVjZJN2Ixa2lTZHU4L29yNkJvVG05LzVuUTNOcWh1elp0VU1Edk14MEZBQURNTUVvNUFBQUFBSzRybHBMKzd1UTRXMVVoNi9WR1V2cmszaEY5YkZXdXRsVjRUTWNCQUNBdG5vcm9tMmMvbFQ2dno3MWRkNVc5MzJBaVlPWjE5ZlpyZVBUNnhROFRQQjYzOG5JQ3MzYjdzVmhjWXhPaG03cHVKQktUM3pkWjR0aTI1VGIxRHc3TmFDRmwzY3BsS2lyTVZ6eWVtTEtVVTF0VEpiL1BxNk1ucDErc2NqZ2twL1A2aGZoVUtxVlU2dnJ2RExsNzh3YVZseFpMbXZ4NXprZTJiZXZrbWJQYXVHNlY2U2dBQUdDR1Vmb1J4MHNBQUNBQVNVUkJWTW9CQUFBQWNFMjlrWlMrZUdoTW5TSDI5Y0hDa0xDbHZ6bytydVBEWHYxcVk0NWNEdE9KQU9EbTlFVmE5V3p3NzlRZFBxTlNYNjErZWVtZm1ZNkVXL0JVeDE5b0tOWWxTWEk1dlBwUS9SY05Kd0ptWGtld3gzU0VxMXBTVTZVSHQyMlp0ZHR2YWV2VTg2KzhjVlBYamNYamV1NlZuWHJ2Mng2U1pWbDY1TjZ0K3U1VHp5c1d2L1V0d1BKeUF5b3F6RCtmc2VPV2IrOXFsaXlxMW1QMzMzM2ROUWVPbk5TZWcwZXZlWG5Ea2tYcFFvNGtiZCs2VVU4OS8rcU1aWnhMN2NGdVNqa0FBR1FoeTNRQUFBQUFBSm5wd0VCY245Z3pUQ0VIQzlMUGdsSDl3YjRSOVVkVHBxTUF3RTJ4Wld2LzROTUtocHZVTm5IRWRCemNncmFKSTNxdDkxdnA4M2NzL2gwVmU2c05KZ0ptUjJkM3Ira0lVN0p0KzdvZk43djJWZ3dNaldqUHdXT1NwUEdKa0R3ZTk0emNidDJpeWI5bitnZUhOVForYzVOOHBwSktwUlNMeDYvNmNXRTZUamdhdmViMVhVNm43cng5bmFUSlVsY2lrVlJOWmJrYUc1Yk1TdDdaMXRNM3FFU1N4OThBQUdRYkp1VUFBQUFBdUV6S2xyN1ZFdEovdGtWTVJ3R01haDFQNmhPN1IvVGYxK1ZxZmRITXZMZ0JBSE9sekxkRVRvZExTVHVoNFZpUFlxbXdQSmJmZEN6Y29FUXFycSszZkRKOXZqaXdWdHZMZnNGZ0ltQjJ4Qk1KOWZZUG1vNXhYYlp0NngrKzhiM3Jybm5rdnJ2VVVGc3pyZWszRjlaZVMzbHBzWjU0Y051MHNqbk9UM2NzS2l6USs5Nyt5SlRydzVHSS92MC9uN3Z1bXFWMWl5VkpaMXJicDVYaFpyUjFkdXVmdi9PanExNzJ0b2UyYVhGMXBhTFJhMitqZk0rVzI1V2ZsNk5vTEtZWFh0K2pwVXNXYWR1VzIzWDNIUnZVMWRzM2EyV2kyV0xidHJwNys3V29xc0owRkFBQU1JT1lsQU1BQUFBZ0xaS1VQbjlvbEVJT2NGNG9hZXZ6QjhmNGZ3TEF2T09RcFNwL1kvcThmZUs0d1RTNFdUOE5mbGtEMGNrWHhKME9sejdTOENVNUhPeXRpT3pUMWRNL285Tmpzb0ZsT2VUemVxYjE0ZlY0SkduYTYzMWU3M1h2dTZnZ1h4VmxKVXJadHBxYVcyZjllL1Y1UGNvSitHVloxaVZmbTh3WXVjYWtuS1YxaTdWeVdaMGs2WTE5aHhTSlJIWHNWTE9DUFgzeWVqeDYvSUY3NUhJNVp6MzdUQXQyOTVtT0FBQUFaaGlUY2dBQUFBQklraVlTdGo1M2NGUXRZNHpMQnQ3cUc4MGhoUksyUHREQWxBa0E4MGQxWUxrNlFwTmxuSzV3azVibWJUS2NDRGVpTTNSU0wzWC9TL3I4aVpyZlZLbXYxbUFpWVBZRTU4SFdWU2I5NUdldktSeTU5Wkw0OG9ZbDJyQzZjY3AxcXhvYkpFbm4yb01LUjZMNjBIdmZObVdSNTBJQjVva0h0MDFac0RyVjNLb2RldzZrejkvMjBIYVZsUlRwaHo5OVNUMTlBNUlrcjNleWFCUzV5cVNjNHNJQzNidDE4dCswTTJmYmRhcjVYUHF5RjE3YnJmZTkvV0VWRnhib29XMTM2cmxYZG1vKzliM213elp1QUFEZ3hsREtBUUFBQUtDeHVLMy9kLytvT2tJVWNvQnIrZjY1c01ZVEtmMWFZNDZZVVFCZ1ByaDBVazR3MUdRd0NXNUd2cnRNamZsMzZkVG82NnIycjlEOUZiOWtPaEl3YXdhSFIweEh5R2hESTZPYUNJVnYrWGFxcDNFYlRxZWx4b2JKQW1CVHkyVFp4ZVZ5VFh2cWpOTTU5UVlOYjEwVDhQc2tTWkhJeGFrNHZuUXA1L0pKT1FYNXVYckhJL2ZLNDNacFlHaEVyN3l4NzdMTFErR0lubjE1cDk3MTJQMnFXMXl0Uis2OVN6OTdiYmRTcWRTMDhwdkcvd3NBQUdRZlNqa0FBQURBQWpjWVMrbXorMGZWSFo0ZlQxSUNKajNYR1ZVb1llczNWK2V5SHpTQWpGY2R1S1NVRTZhVU05L2t1VXYwMGNhdmFFZnZ0N1VzZjRzc3gvemJoZ1dZcm5EazZsc1VZZTZ0Ymx5YTNnN3JRaUhtQjgrOElNdHg1VysvUllYNWV2Uyt1OUxUYkh4ZWowTGhpQUorbjE3ZHRWOWRQVmZmaWlrYXUzejZqZDgzT1lYbndqUWdoOE1oajl0OVBzUEZ0WG01QWIzemtmdms5M25UNVp0RThzbzNsdlQyRCtxbEhYdjAwUFk3VlY5Ym83Yy92RjNQdnZTNll2SEVEZjBzVEVna2trb21VOU1xTndFQWdQbUJVZzRBQUFDd2dQVkdKZ3M1L1ZFS09jQjA3ZWlKS1pJYzAzOWZteWNYSTNNQVpMQ2F3S3IwY1hmNGpNRWt1QlhieWo5b09nSXc2MExoVzkrYWFiWTVIQTY5OTIwUFhYZE5mbDZ1SkttbXNuemFhek9KMDdKMDI1b1ZWM3g5ZEd6aXF1dFhMcStYSkxWMWRtbHhkYVVrcWFPclI0ME5TMVJXVXFnVHAxdW12RSt2eHlQTHNwUksyZW5TeklVcE9iWnRLeGFMUzVLcXlrdjF5SDEzeWUvektoS042YW5uWDlYWStOVnpTVkx6dVE1WmxxVUg3dG1pNm9veS9kdzdIOVVyYjd5cGpxNmVLVE9aRmdwSGxKY2JNQjBEQUFETUVFbzVBQUFBd0FMVk1aSFVadytNYWpSdW00NEN6RHY3K3VQNm8wT2ordVQ2ZkhsNEV5dUFEQlZ3NWl2UFhhcXhlTDlpcWJENm8yMHE5ZGFhamdVQVY0ak1rMGs1WlNWRjAxcm45YmludlRhVHJGNnhOTDJWMUZRY0RtbDUvZVMvS2VjNkxwWnkyb09UcFp6NjJrWGFzZnVBVXZiMUgyK210NjZLWHJsMVZmVDhsSnkxSzVmcHJzMGJaRGtjaXNaaWV1cjVWelEwTWpwbHh0Tm4yMlJMZXVEdU81U2JFOURiSDk2dTEvY2UxTkdUbVYxVURVY281UUFBa0UwbzVRQUFBQUFMMEZETXBwQUQzS0tqUXduOXlaRXhmV3BEbmhpWUF5QlRWZnNiZFNyZUwwa0tocG9vNVFESU9ORllmTXJpUmlhd2JlbTVWM1plZDgxdGExYW9vcXhFUFgwRE9uanMxTFRXWmdxUHg2M2IxNjZjOXZxYXFnb0YvRDdGRXdtMWRYUkpXMjZYSklYREVYWDM5cXV5dkZSMXRUVnFPZGR4M2R2eCt5L2Z1a3FTdk43SnIwV2lNVm1XcGNhR0piSWNEbzJPVGVpVlhmdDA3OVpOMDg0WmpjWDExTTllMGFQMzNhMVVLcVhtMXZacFg5Y1V0bk1EQUNDN1VNb0JBQUFBRnBoNFN2cmlJUW81d0V3NE9Calh2NThONjcvVSswMUhBWUNycWc0MDZ0VG81SXZJd2ZBcHJTOTYySEFpQUxqY2hlMko1b1BXOXVCMUwxL2VzRVNTTkJHT1RIdHRwdGk2Y1ozOFBxOUd4c2JsOTNubGNidXZ1MzdWOGdaSjB0bTJUaVdTeWNzdU85UGFyc3J5VXExWnNYVEtVczZGU1RtWEZsRXVUTXFKUktOS3BWTDY2VXV2YS91ZEcvWEtHL3ZrOGJoVlhsbzg3ZThyRW8ycHE2ZGYzMy82WndyNC9mT2k4QktOeFV4SEFBQUFNNGhTRGdBQUFMREEvUFh4Y2JXT0o2ZGVDR0JhdnRjYVZuMmVVMXRLUGFhakFNQVZxdjByMHNmQlVKUEJKSmpLaVpIWHRLcGd1K2tZd0p6emVxOWYvakROc2liM0tuVVlISTJZbjVjanQrdldYODd4Kzd4WC9YcDVhWEc2WlBQR3ZrTzYvKzQ3cm5zN1JZWDVhcWl0a1NTZE9IMzJpc3ViejNYbzdzMGJWRjFScHZMU1l2WDJEMTd6dGdLK3lWSk9MQmFYeStXVUpPWDRKd3Z2c2ZqazF5S1JxSjU5ZWJKZ0drOGs5T1BuWHJsdXZrc2xVeWxKMHRoNFNHUGpvV2xmejZTcENsRUFBR0Irb1pRREFBQUFMQ0EvUEJmUnJqN2VkUWZNdEw4Nk5xNC8ybHlnMmh5bjZTZ0FjSm5xUUdQNk9CZytiVEFKcnFkcGRMZStldnJqcXZBMTZPZnJQcXY2M050TVJ3TG1qTWZ0bG1VNWxFcGw1aVJQeTVwczQ4ejFGbHRPNitMdmxlOTY5UDVadmE5Vnkrc2xTZTNCSHAzcjZKcHkvZVlOYXlSSkEwUEQ2dTd0ditMeVNDU3FsclpPTGF0YnJNMGJWdXZwRjNaYzg3WXVUTXBwV0xKSURVc1dYWFpaYlUyVmZ1MkQ3OUdlZzBkMTRNaEpTVkl5bVZLd3B5Kzl4dU54cTdxaVRLbFVTbTJkM1ZmYy9yV0tTSm5NZi81bkFnQUFzb05sT2dBQUFBQ0F1WEZ3TUs1dnRjeVBkd1lDODAwc0pYM3gwSmpHRTVuNVloS0FoYXZTdjFRT1RiNmdQQmp0VUN3Vk5wd0lieFZOaHZTdHM1K1dKUFZFV25SZzhCbkRpWUM1NS9ObWJuSENja3krakpLSUorYjJmcTJMTDk4a0Vza1orVWlkbnhyelZxZGIycFJJSlBYYXJqZW56RlZTVkpDZWtuUHcyTFVuc0IwOU1Wa0VYVnhkcWNYVmxkZGM1M0s3Rkl2SHIvcHhvYWlWVEZ5YzlPcjNlVldRbDVzK1g3V3NYby9kZjNlNktIUXByOGV0RDcvL0hYci9PeDVSYVhIaGxOOWJwcGlQUlNJQUFIQnRUTW9CQUFBQUZvQmdLS1UvT3pwbU9nYVExUWFpS2YzeDRURjk5dlo4V1FhM053Q0FTemxrcWNxL1hNRndrd285RlJxTzlhamNWMmM2Rmk3eGs4Ni8xR2k4VjVKVTVLblNPeGY5cnVGRXdOenorM3dLaFNPbVkxeVYyejM1TWtwc2prczVGN2Ixc20zcGE5LzVnV1ppVU0rNlZjdDE5K1lOVjN3OTJOT241MS9kcGJHSnFkL0VjZGY1NncrTmpPck0yYlpycnV2cEgxUm5kNjlxS3N1MWJjdnQrbytubmxNaWNlVTJ5anQySDlDTzNRZXVlaHNQYjc5VFMrc1dLNW1jTEJPdFhibE05OXh4bTlxRDNlbnBPMjJkM2RxNmFiMUtpNHZrODNvVWlWNmNERnUzdUVhV3c2R2lncng1czNXVlJDa0hBSUJzUXlrSEFBQUF5SEpKVy9yakk2T0tYUG44SjRBWmRuSWtvZSsyaHZYejlYN1RVUUFnN1plVy9vbnlQZVh5V2dIVFVmQVdiUk5IdEtQMzIrbnpEOVYvVVc2TGJVdXc4R1J5Q2VGQ0tTYzN4NjlmLy9EN3Jydlc0WmhzWmpmVTFreDc3Ylg0ejA4UENrY2lNMUxJa2FUdTNuN3RQWGhNOGNTVkJhTzJ6cW0zclZxellxbHFLc3NsU1hzT0hKMXkvZDREUjFYenhJUEt6OHZSM1pzMzZOVmQrMjhvNzRWcFFZbms1SVBaQzF0bDFWUlZwQXM0UXlPakdoc1BLUzgzb0VWVkZUclQycDYrL29YdHNObzZ1eFdOelk5dG5DMkhRMjRYTDkwQkFKQk4yTDRLQUFBQXlITC9jVGFzWU9qcVk4b0J6THp2bitQL09RQ1pwY3hYUnlFbkF5VlNjWDI5NVpQcDh6dEwzNnVHdkkwR0V3SG1GQlhtbTQ1d1RaY1doaHdPeDNVL0xuVWphNjhtTHpkSGtqUVJtcmx0Qi9zR2hyVC95QWtkT2IrMTFJM0l6OHZSMW8zckpVMFdlRnJiZzFOZXA2ZC9VRTB0NXlSSnE1WTNhTlh5K2ltdlkxbVd5a3VMVlppZko2Zno4bEpPLytDd1JzY21aRGtjNmNLTkpMVUZKd3RGbDI2VDVYRzd0S2hxc2tCMCtueUcrYUJrSG0yekJRQUFwb2U2TFFBQUFKREZ6bzBuOVlOek0vY2tMb0NwcFd6cGIwK002L09iTXZmRkpRQ0FlYzhFLzFvRDBjbUpEdm51Y2oyNStQY01Kd0xNcWE0b3U2bWl5RndJK0NjbklMYTBkV3JYdmtQWFhidnR6bzJxcmFsVVcyZTNkdXkrL2xTWUMydXZwU0EvVDlMTWxuSnVsdE95OU5DMk8rVnlPUldMSjY2NTNkVFZ2TEh2a0JaWFY4cnY4MnJibG8wS1I2S1hGWG9LOC9OVVdsS2s4cElpbFplVnFMUzRVRTdMMG80OUIrUjBPaVZKeWVURnNhL05yZTI2ZmQxS0xhdXIxZkdtRmtsU1YzZWYxalF1VmMzNUVvNTBmdXNxeTFJc0h0ZTVqcW1uQUdXSzZvb3kweEVBQU1BTW81UURBQUFBWkttRUxmMzVzVEhOMEtSekFEZWdhVFNoRjRKUlBWU2R1VnN4QUFETTZReWQxTXZkLzVvKy80WDZMOGpyWkpvUkZxN0s4aExURWE0cFAyOXlZczNROElqR0prTFhYWHRob2tzaW1aejIybXNwUFQ4eFpYQjRaTHBSWjRYRElUMjAvVTZWbHhaTGtsN2I5YVpDNFlnS3o1ZUdMcTZiblA2VG14TzQ3TEpvTEtZWGQrelcyeCsrVjVibDBDUDMzcVdYZCs3VjZiTnQrc1dmZStjVlc1Y2xreW4xOUExb1pIUk1UbXV5bEpOSVhQeFpuVzN2MU8zclZxcXl2RlIrbjFmaFNGUmQ1N2UxeWduNFZaaWZwK0hSTVMycnI1VWtOYmQyS0ptYVAxTXNxeWpsQUFDUWRTamxBQUFBQUZucXgyMXNvUU9ZOVBYbWtMYVVlWlRubm5wN0FnREF3cEcwRS9wR3l5ZGxhL0wzdEUwbGIxZGovcDJHVXdGbStieGVGUmNXR0MrZ3ZKWGxjS2dnTDFlU05ESTJQbWYzbTVlYm80RGZKMG5xNnVtYnMvdTltdTEzYmxKOWJZMGs2ZWpKTXpyVDJxNnlraUs5OTIwUFhYWDkvWGR2dnV6ODJLbG03ZGh6UUR2M0hkTGRtemZJc2h4NmNOc1dwV3o3ZlBIR1VsZHZ2NExkdmVycTdkZkE0TEJTOXVSYlMrNDh2MTNXcFFXbXZvRWhoU05SK1gxZTFTMnUwWW5UTFFxRkl4b2RuMUIrYm83S1Nvb1VUeVMwcUtwQ2tuVHl6TmtaLzVuTUppYmxBQUNRZlNqbEFBQUFBRmtva3BTKzEycCt6RG13a0lVU3RyN1dOS0gvdGliWGRCUUFRQVo1dnV2djFST1ozSElsMTFXczl5NytBOE9KZ014UVhWbVdjYVdjOHJKaVdaWWxTUm9jbXJ0c1N4WlZTWkpTdHEzdXZvRTV1OSszS2lrczFLcmw5WktrdHM0dTdkeDNjREpYeXI1c2VvMGt1VndYdHBwS3liWXZ6bXU5c1BYVWtST241Zlc0dFduOWF2VU5ES20xclZQQjdsNkZJOUZyM3IvTGVXRlNUdUt5cjdkM2RxdHg2UkpWbEJYcnhPbkp2MDlmZW4yUFJzY21GQXBIdEduOWFqa2MwdUR3cUhyN0IyL2xSekNuU29zTDVYYnpzaDBBQU5tR2Y5MEJBQUNBTFBUajlyQmlETWtCakh1OU42WW5seVMxSk5kcE9nb0FJQU4waDV2MXMrQS9wczgvVVBlSDhydnlybk1OWU9Hb3FTelgwWk5uVE1lNFRHMzFaRGttRW8xcFlBNUxPVXVYTEpJazlmVVBYbEYrbVVzRHc4TjY4L0J4bFplVzZMbVgzOUNGcnMzQTBMRCs2ZHMvdUd6dGhhMm9ubmx4aHpxN2U2OTZlL3NPSGRmNFJFaWRYYjFLcGxMWExlUklTaGRVM3JyVjE4RmpKM1hvZU5ObEphN3Uzb3ZscFpYTDZpUkpKODhYZHVZTHB1UUFBSkNkS09VQUFBQUFXV1lrYnVzL3p6RWxCOGdVUHp3WFpsb09BT042SWkxNlB2Z1A2Z3FmVnJtdlhyKzA5RTlNUjFwd1VuWlMzMmo1cEZLYWZIRjVmZEVqV2wxNHIrRlVRT2FvcmFtVTErTldOQlkzSFNWdGVVT3RKQ2w0alpMSmJDZ3VMRkJsZWFrazZjUnA4MXN2N1R0MFhKWmxLWldhbVhkOW5EelRPdTIxWG85SGtoU1BYejRwWjJoazdKclhXVlJWb2R5Y2dKS3BsSnBhenQxY1NFTlducDlLQkFBQXNndWxIQUFBQUNETFBOVVdWblFCVHNtcDhGc2FpYVVVdWNVM2t2cWREcjJuemk5Sk9qT2EwSjYrMkF5a3l3eTFPVTYxVFpoN3ArMUN0Yk0zcG84c1M2bllhNW1PQW1BQnMrMlU5ZzgrTFVtS0pDY01wMW1ZWHVyK0Z3WERweVJKZm1lK2ZuN0ovektjQ01nc2xtVnA3Y3BsZXZQd0NkTlJKRWtOU3hZcE55Y2dTVHJUMmo3anQ1OTMvcmJmV25iWnZHRzFKQ2thaSt0TWE5dU0zKy9ObUtsQ3pvMG9Lc2hQYjRtVkcvRHJvVzFicG5XOXZOd2NTWk9aSDd2Lzdzc3VpMFJqZXU2Vk4yWTI2QXlwcWloVlVVRys2UmdBQUdBV1VNb0JBQUFBc2tnMEpUM2JHVEVkNDZhOWM3RlA3NnlkTE1SODRkQ296bzFQdjBEeXVZMEZLdlE0TkJoTjZYZDJEOTkwT2NmdmN1akpXcDhrNmNXdTZMd281ZHhlNGxhVjM2bm5PaU5LMkZkZWZuZTVSMDh1OGFzdTE2bFA3Qm1aMFdMT3lnS1h0bGQ2SlVrL2FROHJHRnFBamJBcDJKSisyQmJScnk0UG1JNENZQUdyOERmSTZYQXBhU2MwRkFzcWxnckxZL2xOeDFwUVZoVnMxK0doRjlRZU9xcjMxbjVLQVZlQjZVaEF4bG5kdUZUN2o1eVViVi9sbDlvNVpEa2M2WExNUkNpczF2YmdUZC9Xb3VvSzVlZm1LQmFQSzVsTXliWnRWVmVVcWF5a1NKSTBQaEc2YkcxOWJZMGs2ZVNaczBvbUY4YnYxaHRXTnlvU2pXcHdlRlNSU0ZRK24xZjNiTGxkMHVSV1dVNm5VMVUzdUxXVDIrVzY0anBUYlpkbDBycVZ5MDFIQUFBQXM0UlNEZ0FBQUpCRlh1bUszdktrbUxud1lKVlg4WlN0MTNvdUw3ejRYQTRWZWh5U0pLZmo4dXRZa3Y3SHVqenQ2NC9wcGE3TG4wd3Q5VnJwNjRXVDlyejRHY3dVdjlPaGo2N0lVYkhYMHRzVysvU25SOFowOWkxbHBpVzVUdFhsVHI3TDlGMUwvUHFiNCtNemR2K0xjNXg2cEhxeWxMT3JOemJqcFJ5M0paWDVMRlg0blNyM1dZb2twVmU2TS9mSjlHdDVNUmpSejlmN2xldHlUTDBZQUdhQlE1WXFmRXZUazFvNlF5ZFZuM3U3NFZRTFMzV2dVYis3K2xzNk1iSkRxd3EybVk0RFpLU0EzNmVsZFl0MDV1ek1UNmE1RVkxTDY5SlRTNDZjUEhOTEphR1N3Z0p0M2JUK21wZWZiZXRNSDkreFlZMGtLUlNPYVAvaDR6ZDluL05OUlZsSnVvejBWb2VPTmFsL2FGaFBQZi9xTGQ5UDBzREVuK25JQ2ZoVnQ3amFkQXdBQURCTEtPVUFBQUFBV2NLVzlKOXRZZE14cHZSYnEzTzF2Y0tqV0VycURJMm9aV3g2RFpyMzFmdDFSNmxiZDVTNnRTVFhxWDg1ZmZFZHBjdnlMejYwT1RHY21QSE1sMXFXNzlMbk44NzhXUEhQSHhyVjBhRWJ6LzZocFlIMHRraE9oOVFWdnZMbitVeEhSTzlZN0pmYmtyYVZlL1REYzA1MXpQRTJWbjZuUS9rZWg5eVdReDVMY2xzTytad081YmpPZjdnZHluVlpLdkE0Vk9TeFZPaTFWT2l4bE9kMjZOSWFTelFsN2VtTEtadzArKzdwR3hWTFNUL3RpT2o5ZFV5bEFHQk9kYUF4WGNvSmhwc281UmhDSVFlNHZuVXJseHN2NVRTM3RtdnR5bVZ5T1owNmNxSnAydGVMUnFPYUNJVVZqVjRza1E4TURTdVZzbVZabDVlelI4Y245T2FoNCtydEgweC83ZVdkKy9UazR3OW94NTREaXNWbjkzSE45U1NUU1NWVEtjM1Z3S0toa1ZIVjJkVnlPQzcrak1iR1F6cHc5S1JPbjUzY3dxdXp1M2R1d2hpd2J0WHl5NzUzQUFDUVhTamxBQUFBQUZuaTJGQkN2WkhNZk9mZnBmYjJ4YlM5d2lPUEpYMWlYWjUrZisrSXh1TFhmN1ozYlpGTDd6dGZaaGhQMkhxbTQvSXR1aTR0NVJ3ZmpzOTg2RXM0SkZtejhIenA1ZFdUNlZsWjROSWpOZDcwK2RlYUpxNDZKV2c0WnV1bHJxZ2VyZkhLY2tpL3NqeWd6eDBjdTVXNE4reUpSVDU5b09IV0N5bGVTN3Fud3FPZkJlZmZ0QnhLT1FCTXEvWTNwbys3UXROL2tSa0E1bEo1YWJFV1YxZXFQZGh0TEVNOGtkQXpMKzVRWG01QXFkVDBteW12N3RwL3hkYzZ1bnIxMVc5K1Q1SmtXWllzaDBNcE8zWFYyeDBhR2RYM24zNUJJMk16TjlueVpuempleis1NGV2ODYzLzgrS2J2YisvQlk5cDc4SmdzaDBPV1pWM3o1NU9OL0Q2djFqUXVOUjBEQUFETUlrbzVBQUFBUUpZNE9CaWJlbEVHMk5VWDA4dGRVZDFmNVZXcDE5SnZyODdWSHgwYTA3V2VjaTN6V2ZxZE5YbXlKS1VrL2VXeGNmV0VMeThmclN0MlMrY3ZQelE0dTZXY1MrM3FpK25rTFV6bVdaYnYwcllLejAxZDEyTkovM1ZsYnJyS3M2Y3ZwcjM5MS83ZS8vMXNTTnNyUGZJN0hWcFg1TmEyQ285MjlHVGVuNW1FTFkzSGJRMUdVK3FQSk5VZlRha3ZrbEovSktXK1NGTDlrWlJHcHloeFphclJ1SzNUb3drdHorZWhPQUF6cWdJWFN6bi9QM3QzSGg3WFhaOEwvRDFuenV5TFJocnRtMlZaa20xWjNpUnZjZXpZU1J3bnNVMUNTcUVCMGlWd2FibWxVQ2h0TDFEZ3R1VkNRd3N0WlcyNTNOQTJFSmFHUUVKc2JCTEhXWnpGK3k3TFdteForNjdSN09zNTk0K1JSMUlrMlpJODBwa1p2Wi9uMGVOWmptYmVHY2VSenB6M2ZIOWRmcFp5aUNoNTNiV2xGai81MVVISUtpNDM1UFg1NGZVbGRoS3BMTXU0MVN0U3U1Q2pKbGxSSUVjWDBWckVBTFp0V2c5SjBxZ2RnNGlJaU9ZUlB3a2tJaUlpSWtvVEY0Y1hyb3h5dTU1czhtS0ZYWXQ4bzRqVldWcXN5cFNtWExwSkZJQy9XbTJGVFJ1cm5qelY3SnRVdXNreGlGaHFpWDJJMlRRU3VlWFVuVVNxSDQ3Z1lHZmcxaHRPWTJlK2ZzNmxuSSt1c0tEUUZGdTJ5aGRWOEdTajc2YmJ1OElLZnRucXh3ZVdtUUFBLzJPNUdWZEdJdWhYWWJyU2tlNGdManNqOEVSa2VNTUt2QkVGbm9nQ2IxaEdNUG1IUGQyV0M4TmhsbktJU0RXRjQwczVuSlJEUkVuTVlqYWhkdlZLbkR4M1NlMG9SUE9tTUM4SDVVdUsxWTVCUkVSRTgweFVPd0FSRVJFUkVkMCtiMFRCVlhmcW5GRVlpQUxmckk5TnZQbjdNNjRwQ3prQUlDdkFNNjErK0tJS0RuWUdzTDk5Y2dGbWM4NVlxYVhWRTBXSldUT2pMN3R1SHRhZ1dpRDdTZ3dUeWp6LzJlVERVT2pXYlpaZnR3ZHd6UlA3NzhTa0VmQ3BWUmJvVk5nclBETVl4aXM5UVp3Y0NPUHlTQVJ0M2lpR2d1bGZ5QUZTcXp4SFJPbkhLamxnMU5nQUFDSFpqNkZnaDhxSjBwY3oxSXVYdW4rZ2RneWlsTFp1VlJXc0ZyUGFNWWptaFNnSTJIRkhuZG94aUlpSWFBSHc5RHdpSWlJaW9qU1FpZ2Y2bTEwUi9Qa3hKK1JiRExZNTNoOUNxenVDZ1drbXVtd2FWOHE1djBpUCs0djBNM3IrWDdjSDhGU3pENTlaWThXNjBlV3YzdW51QWoxMjVvODkzb3RkUWJ6V0U1elI0OCtYYXJ1RUQ0NU91d0ZpVTJlT2RNOHNVMVFCdmxQdndSTWJNeUFKc2VXelBsRnR3ZGN2ZXFaZFBteThuUVY2RkpvbWpsWXZzNHhkdjZkUUgxOUs3SWJYdW9QbzhLVk9ZV3krWFJtSklDUkRsVElVRVJFQUZKdXIwZVI2R3dEUTVXOUNscDVuNk0rSG4xejdHelM1ajZQZStTb2VLLzhxc3ZTRmFrY2lTamthalFZN3R0VGhoWmRlVXpzS1VjS3RxMWtCbTlXaWRnd2lJaUphQUN6bEVCRVJFUkdsZ1FzcFVzcjVSTFVGSm1uNkNUVUY0d29mZjFScGhpOHlkVlhrUjgwK2RQaWlLRFpwc0R6ajluWnJSQ0gyTlJVQmdDQk0zRlpOK1VZUmYxRmpoV1kwUjZzbmloODBlbWYxR0czZUtQNmp5WXYvVVJVNzYzaFRqZzUvc3NLTWYyL3czcktZc3pWWE4yMkJDUUR1ekoyOEZGZlRTSmlsbkhIQ010QTRFa0ZOSm5mSGlVZ2RoY2JLc1ZLTzd3cHE3SGVybkNqOW5CaDhEazN1NHdDQVZ1ODVEQVRiV2NvaG1xT2lnbHhVTGkxRjA3VTJ0YU1RSlV5RzFZS042MWFwSFlPSWlJZ1dDRDhGSkNJaUlpSktBeGVHVXFPVXN6WkxDNnQyWnMyV0ZUY3AyL3pxZXV3eDlwVWFjT1BSRG5RRTBPQ2NlaG1zUjhxTVdEbzYwZVhwRmg5Ni9ESzZSb3NpRjRmRGNJZkg2aWg2Y1d6NlRvOWZScE5yN0RISFh3YUFQNmcwNFFQanB0Yk1sbVlXSlo5Y2c0ai92ZDRHMitqNzU0c28rUHBGTjhKeldQTHB0NTFCbEZrazdDcU1UUUc2cDBBUGcwYkF0K285aU01a1pBN2Rsb3ZEWVpaeWlFZzFoYWJsOGN0ZC9rWVZrNlFuZDNnUXYyejdhdng2bldNZnFteWJWVXhFbFBydTJsS0hnU0VuaGtkY2FrY2h1bTJTcE1FRDk5eXBkZ3dpSWlKYVFQd1VrSWlJaUlnb3hVVVVvTnMvaDJhR0NpNE1oNmVkbEZObzBpRFhNTGFtVDZNck11MmtIRTlFZ1UwcllGdmUyTkpTQnpzQzZKbm1mWGlrekJpLy9FWmZDUDNqbHNKNnZpMHdZZHNzdlJndjVkUTd3L2kzaG9tVGFDcHRZN3RSa2dCSUUxZHptaGM1QmhGL1cydURReDk3ZjZJSzhNMTZEM3B2NCsvOS96VjZrYVVYVWV1SVRiN1ptcXVEWFdmRE55NjU0UXhOL2I1LzVaeDcwbTBmcjdaZ2UxN3MvZnJTV1hmS1RHMVNVNXQzNnZJWUVkRkNLRFJXeFM5MytWaktTYlNmdG40UmdhZ0hBR0NSc3ZBN0paOVZPUkZSNnBNa0RmYmN1dzNQdlBBaWdpSCtya21wYmZlT08yQzNXZFdPUVVSRVJBdUlwUndpSWlJaW9oUTNFa3FOUWc0QWZPT1NaOHJiTjJScjhlZXJKbjR3K1dTakYwTkJlZHFDeVB2TGpkQ05kWGlRcFJlbkxlWGNLTE1vQUlhRGlYdS9UZzZFMFRneTl3TUQ1VFlKVzNJbUwvazBYclkrTmlFbmUvUTF5QUMrYzltRDA0TzNkMEFpcWdCZnYrakdaOWZZNGxOYnF1MFN2cnJSam0vVnUzRngrTmJGRVZFQTFqdW1YODZLcGpZeXpYL1RSRVFMSWQrNERBSUVLRkF3RUd4RFZBbERJL0QvNVlsd2R1Z1FMbys4SHIvK2FObmZ3eWp4d0N0Uklsak1KdHgvOTUzNDlXOWZnY0pmcFNoRmJhNWRqWkxDZkxWakVCRVIwUUpqS1llSWlJaUlLTVdsK2dIK1BjVUcvRUdGQ2VJN0J1anNLalRncm53OS9xUEppNWU2Z2hQdXl6ZUsyRmRpbkhCYmprRURZSEtSUkJJUVgvSnBPQ1JqbXVFN2MzSitLSXlEbllGcDc2OTFhUEhKMGJMUnQrcmRPREV3c1VpeklrT0tMejgxUEVXNWFubUdoRS9YV0dIWGpiMDVQN2ppeGRIZVVBTFNBMkVaZU9LOEM1K3FzYUp1dEZ5VHFSUHdoWFUySE80SzRrZk5Qdmh1c3A3Vnlnd0psbWttSDlIMFVxbElSMFRwUnlOb2tXZGNoaDUvTSt5NlBBeUZ1cENqZG9WdWRRQUFJQUJKUkVGVVg2SjJySlRuaTR6Z3Y2OS9LWDU5YmVadVZOdnZVakVSVWZvcHlNM0d0azIxZVAzWWFiV2pFTTFhZVdrUjFxMWFmdXNOaVlpSUtPMndsRU5FUkVSRWxPSlM5UUMvUVFQOHp4VVczSkVibXhUVDVvMml3Um5CN3FMWWtsVDNGT29oQXZqajVXWlUyN1g0L2hVUEF0SFk5MzZveWd5dE9QSHhjZ3p2dUdGVTlyamJ1MzBMKzE1cGhOanJqRjJlWEY1cEdJbWdZV1RxNlVIM0ZlcnhlSlVaNHpzdi85WHNtMVJRdWwwaEdmaW44MjU4cU1vY2YrOEZBTHNLOWRpWW84T3pyWDY4MkJtWXNzeTA4UjFUZmxiWUpUeGVaY0xYTHJqUmRaUDNlbGVoSHF1emJuOHF3eTliL1JoSTRPU2poWktxLzJhSktIMDhYdkV2c0dsem9CZE5ha2RKRzgrMi9RUDhVUmNBd0tpeDRiMUx2cUJ5SXFMMFZGMVZqb0doWVZ4dXVxWjJGS0laYzJSbTRKNXRtOVNPUVVSRVJDcGhLWWVJaUlpSUtNV2w0Z0grbFJrUy91ZEtDL0tOc2NMTVZYY1VYejdud2dQRmh2ZzIzNjMzNEhmS1RDZzBpZGlXcDhOU2F3YStkc0VEbTFiQXV0RkNoeWVpUUM4SzBJcEFpVmt6NVhPVldjWjJlN3A5MFhsOFZZbno0U296N2g4dHlBQ0FyQUEvYlBMaVVHZGlDem54eHdmd2cwWXZycm9qK0ZDVk9iNHNXSVpXd09PVkpwU1lOZmorRmUrRTc1RUVZSHVlZnNKdDd5MkxUUy82ekJvYlBudHlCTjVweGhLdFNVQWhCd0FPZHdVd01EOXZ5YndLeWtCRUFUaGtpSWpVd3NrNGlWWHZmQTJuaHc3RXI3OW55V2Roa2pKVVRFU1Uzclp2cmtVb0ZFYkw5UTYxb3hEZGtpUFRqbjMzYllkR00vWCtLaEVSRWFXL3FVOGxKU0lpSWlLaWxERVNUcDNscTB4U3JPVHh0N1cyZUNIbnhFQVkvL3YwQ056dmVCMGR2aWcrZDNJRVo0ZGlTejRWbVRUNHlnWWJiRG9SNTBkdis2OG1IOXE5c2FKTlpjYlU1eHdzdFk1OStObnFtYnk4VlRLNk1oTEdqWGZERjFYd3hIbjN2QlZ5eG51NU80alBuaHhCcTJlc3ZOVHNqdUEvbTd5VHR0MlNxNE5WTzdGVjB1aUt2Yi81UmhGL3Zzb0NkazZtTjVTQ0UzNklpR2d5ZjhTTm43WitNWDU5WmNaMjFHYnRWVEVSVWZvVEJBSDNidCtNVmN1WHFSMkY2S2J5Y2h4NCtJR2RNT2oxdDk2WWlJaUkwaFluNVJBUkVSRVJwVGgzT0RVTzdtL1AwK0VQSzgyd2pSWTVaQUMvYVBYam1XdCtURmNyOGtVVlBISE9qVCtxTk9HQllnT01HZ0YzNXVud3IvVWUvSDZGQ2EvMEJMSFNMcUhjcWtHMlhrU1dUc1RRT3lZSExiV083ZmEwdW1jL0tjZXVFN0FsUjQ4dHVUcDg2YXhyUXRIa0R5cE4rTUN5NlpmK0VNZHQvR2ZWRnZ6cERQcFRmM2RtQkVkN1E4ZzErSEZ2b1I1UG5IZWoweGZGeisvT21uWDIyZmpIQzI2Y0hBaWozUnZGWjA2T1lGK0pBZmNWR3ZDUDU5Mllxait5cXpBMjFVakcyTmtlejF6ejQ5RnlFOHF0R3F6TDB1SjlTNDM0MlRYL3BPLzlib01YcHdaQzAyWjV1TlNJaDBwamovL3RlZy9PakphdzNtbTZTVHlwd0JXV2tUdk5rbXRFUkpRNm51LzRHanlSSVFDQVFXUEJvMlYvcjNJaW9zVkJFQVJzMjdRZUpxTUJKODVlVWpzTzBTU2xSZm5ZdmVNT1RzZ2hJaUlpbG5LSWlJaUlpRktkUVpNNjgwaHVGSElHZ3pLK1ZlOUJ2ZlBXazJ0a0FFODIrVEFRbExFbFI0ZHYxM3NRa29IdlhvNU5ieGsvMVdXNVhjSmJmV05sRHdGQWhTMjIyeE9XZ2F2dTJVM0t1U05YaDUwRituanB4Q1FKa01iMUtDUUJrR2I0R2F0dWh2MExVWWk5Ujg5ZTkrTzNuUUY0SXNxRWNzOThDWTNySzhrSzhIeGJBQyswQlRCVjVhdkNLcUhhSG50Zkx3eUZzWFowT2Fxb0FueXozbzJ2YnJSREx3S1BsQmxSNzR6Z3d2REVVbzB2b2t5YWpEUmVVQjY3engrOStiYXBTcmNRZjZsRVJEU3ZycnBQNDlqQUwrUFhIeTc1SzFpMURoVVRFUzArdGF0WHdtalE0N1czVDZzZGhTaHUyWkppM0x0OU13U0J2L01URVJFUlN6bEVSRVJFUkNuUHBrMk5hUnV2OTRaUWx4MkNKNnpneHkwKytLTmpSWXZkUlhwc3lOYmhSSDhJSDMzRENWOVVSdkFkUTIyZWJ3dmdRSHNBN3h5T2N0azVWdmpZbUsyYlVNcFpuaUhCSXNVK0NHMTJSeVo5N3cwNkVhakoxR0pkbGhickhMcjQ3Y1ozRko3c09oSGFjV1dLVTRQaCtQSlpVeWt3aXRpY0UzdTg0d01oZFBsdVBkVm8vTEpHbnRIQWlvTDRNbDVUV1p1bGpVL3dPVGNVbm5ieTBEdVZXNlY0VVdwOEVlYUc2ZEsrcjl3WXozZDZjS3lVQXdCZFBoay9idkhoUTVVbWlBQStWbTNHcDQrTllQeC9wcEVwbm11eHlaaHBTNHVJaUpMVzA2MmZqMSt1c20zQjV1eEhWRXhEdEhpdHJDeUgwV0RBNGRlUElSS2QvV1JNb2tTcVcxT05EV3VyMVk1QlJFUkVTWVNsSENJaUlpS2lGR2ZUcGM3WmQ5KzQ1SmwwbTE0RWZyZk1CTHRPd09wTUxTNDVuUmlhWm1XanFVbzFyWjRvbkNFRmRwMkF1bXd0dEdKc0tnNEFiTXdaSzlpY242TFVZcEVFZkxMR2dwVVpXa3pYYmJycWp1Sllmd2pIK29Qbzhza29NbzJOeGpuY0ZjREpnZW5MTWh1enRmRlN6dEdlRU43dW4zN0pwcHRSQUh6bG5Idksrd3dhNEwvdWlpMXQ1WXNxK1BJMDIwM2w4K3VzV0pNWks5U0Vvak1yeWxSWUphd2JMZUVjN1FsT1diQTUxQkhBMWx3ZFZtUklpTWlUeTB3aGxuTGlaU2dpSWtwZEgxNzJyL2pQcTM4Slo2Z0g3eS83a3RweGlCYTFzcEpDdkdmdkxoeDg1UTJNdUNidmN4RE5ONTFXd24wNzdrQnhRWjdhVVlpSWlDakpzSlJEUkVSRVJKVGlVbjNpeHQ0U0kreWp4YUtYdW9Jem1pYnpUdWVId3Jnclh3ZWpSc0M2TEMxT2pCWmxObWFQbFhKT0RVd3V4SVJrSlY1S21jcVI3aUMrMStDZGNOdjRFcFJ2dXRFN0N5aExQL2IzUHhTWTNYczNmZ21scVNibFRPVVBLMDBBWWtXaDMzUUVVRFBGKzZjQStMY0dEeDR0TitIZkc3endScFFKeTZ3RkZ2a0p6RGF0QUZaeWlFaHQ3c2dnTGc0ZlFZKy9HVFp0RHU0dCtMRGFrVkpPZ2FrU242bDVEdGM4WjVDaDQwRllJclhaTTZ4NHo5NWRlUG5vY2JTMmQ2a2RoeGFSTExzTkQ5eXpEVmF6U2Uwb1JFUkVsSVJZeWlFaUlpSWlTbkVaS2JKODFjWnNMVDVlYloxMHUyNXM4QXp1THRCalI3Nytwby96bFhNdU5JeEVKdHoyWmw4UWQrWEhDamdQRmh0eFlpQ01OWmxhNUJ0ajcwMlBYMGFyWjNJVEpDUURyckFDaXlTZzNobkIyLzFCTkxzaWVHSkRCZ0JNdVF6VStCTFVTRWo5VWs2dVlld05IQWpPcnBTakgxZVVDYzJnS0hOdm9SN0xNMks3a2FjSHcrajJ5NmpKbkhyYkxwK01mNzQ0ZHBaeTVyanlrSE9XT2ROTnFoZnBpQ2c5REFZNjhOL1gveDRBVUdDc1pDbm5OaXkxckZjN0FoR04wa29TN3QrNUZSY3VOK0d0VStlaEtPci92azdwcmFLc0JEdTNib0JHbzduMXhrUkVSTFFvc1pSRFJFUkVSSlRpVW1YNUtvMGd3SENMenlsbjBsVVFwM2k1WndmREdBNHB5TlFKcU1tVVVHN1Y0RjJsaHZqOXIvVUVwMzI4N3pkNDBUQVNoaXNjKzhCKy9PU1pxZVNOZXhIOVNURHlwY0kydGx2WDZwNWRIdjBzSnVWWUpBRWZYRFoyNXVjejEzeXplcTVNL2Roek9VT0x2WlNUR3Y5bWlTaTlGWnFxNHBkNy9NMVFJRU1BUzRORWxCNVdyNnhFZHBZZHYzMzFMUVNDYzF0Q2x1aG1SRkhBMWczcnNHcjVNcldqRUJFUlVaSmpLWWVJaUlpSUtNVlpKQUdaT2dIRFNUQzE1V2F1ZXlKNHFubXN5TEhFS3VHdXZOaDBtelp2Rks5MlQxK2MyVkdnUjZrNVZvWnhoeWUvVGhuQXE5MUJ2SHRKcklqemtlVVdMTFBHdG84cXNXV29wbk44aW1XdGJxYkFGRHRnNlF3cENNbkE1OVphc1NKajZpV3d4aGVJL3F6YWdqKzl5Vi9SUjQ0T1lTNERaS295eG5icld0eVJtMnc1MmZpU2xQOFdTM0dGeHBWMjN1NFBvV1dXQmFBaVUrekpoa0l5a21EVkwxVVZtN2tyVGtUcTA0bEdaT21MTVJUc2dBSUZQZjRXRkJncjFZNUZSSlF3QlhrNStMMkhIOERSWTZmUmNyMUQ3VGlVUmh5WkdiaDMrMlprWnRqVWprSkVSRVFwZ0o4RUVoRVJFUkdsZ1dxN0ZtLzBKZmNab04xK0diOXVEd0FBTkFMaVMwVEpDdkRkeXg1Y25hYmtrV3NROGY3UkNTME5JeEcwZTZmZTdrQ0hIM3RLRE5DSmlCZHlnRmlCWkRCQnl5VUpBSXBIeTBGdG5sZ0JSaWZlZWdKUWJMdGJQUFljaHFlWUpBRTFtYkZDa0FMZ3lraDRWdDl2bEdKUEdsRnd5NkpNU0k0Vm4zWVZHZkNqNXRsTnljazFpRENPTHBYVk5zVXlZb3ZOS2p0M3hZa29PUlFhS3pFVWpCMm83dkkxc3BSRFJHbkhvTmRoMTExYlVOblJqVmZlUElsQWNQcXlQdEd0YUVRUkc5YXR3dHJxNVhQYWZ5TWlJcUxGaVo4RUVoRVJFUkdsZ1ZXWnlWL0tHZS9kUzR4WVlvazFXZlozQktZdDVBREFSMWRZTU5vZHdjOXZzbVNTTTZUZ3BhNEE5aFNQTFZzbEs4QXZydmtURXhyQUVvc21YaTY1OW81eWlTZWk0SmV0czN1dXpiazZWTm5tdmx1Mk5WY1hmMithWEJFNFp6RXRTUUJnR0gwdHZobU9yam5TSFVSL1FFWmZZSFlscHhYalNpalhXY3JCcXN5cEp5c1JFUzIwUWxNVkxqcVBBQUM2L0ZkUWg3MHFKMHBlaDdxK2g0Z1N3Z09GSDRORzRFZXFSS2xtU1hFQjN2L0lBM2pyNURrME5MZXFIWWRTVUc1MkZ1N2R0Z2sycTBYdEtFUkVSSlJpdUFkSlJFUkVSSlFHcXUycGM1Qy8wQ1RpUFdYRytQVkttNFJhaHhhbkJ5ZFBlZm5kTWlOcU1tTzdMVy8zaDNCeCtPYkxNeDN2RDAwbzVkUTdJK2p3SmE0RXNtTGMrOXpnbkpqWEgxSGlrNEJtS3Qra21YTXBSeFNBaDB2SDNzYzNlMmRYeWpKSkFtNmMzQm1JenF5VTArYU5vbTJhU1VVM3N5WlRGNzk4MlRtN2FUN3BwdFNzZ1VYaWFiVkVsQndLamN2amw3dDhqU29tU1c1OWdWWWM2dm9lQU9DeTh5aitwT3A3c0dxelZVNUZSTE9sMDJxeDQ0NE5xRmhhaWxmZVBBbVBkM2JUSDJseDBrb1NOdGV1eHFybHk5U09Ra1JFUkNucUZnUFVpWWlJaUlnb0ZSU2FSR1RxVXVOQWY2OWZ4djlyOU1hbnJheklrUENaTlZaOGZWTUdkdWJyNDVOZjdpblE0MzFMWTZXVHdhQ00vM3ZGZTlQSE5Vc0NQcnBpNGxtTE5aa1N0dWJxcHZtTzJkdVVIWHVzaUFKY1VybGM4bENwQVhuRzJDNmRMNkxnU1Bmc1J2R2J4eFZEWmpvcFp5NGtBYWpOanBXWklncFF2OGhMT2RXY2trTkVTYVRRVkJXLzNPVm5LV2NxaXFMZzZXdC9FNzhlVmNJd1NYWVZFeEhSN1NyS3o4V2o3MzRBVytyV1FLOUwzTDRDcFJkUkVGQmRWWTczUC9JZ0N6bEVSRVIwV3pncGg0Z29DUVdDSVhoOWZnUkRJVVFpVWNpeWpLZ3NJeHFOSWhxVkoxeVhaUm1DSUVBamloQkZFUnFOWnZSUGNjSnRrcVNCeVdpQXhXU0NSc05PSmhGUk9xcTJwOFlTVmxFRk9Od1Z4Skh1SUhiazYvR2VNaU55RFNKS3pCcjg2VW96SGkwMzR2eFFHRHNLOUFDQVFCVDQra1VQM09IcGl5T1NBUHhGalFYNXhzay80LzUwcFFVREFSY2FYVGVmc25NckdWb0IxYVBMTU5VUGh4RlFjUldtbFJrU0hsMXFpbDgvMEJHQWY0YlRibTdJTm95OVY1NmJ2TGUzYTBPMkxqNFo1cUxLNzFzeVdHWG5iamdSSlk5c2ZTbDBvaEVoMlE5M2VBQytxQXNtalUzdFdFbmw5ZjZuMGVhOUFBQVFJT0t4OGllNGZCWFJOTDV6NVhINEl4NFVtVllnUzErSUN1dEdGSnFxWUV6Qy82OW9SQkZycTZ0UVhWV09jNWNhY2I2K0VlSEk3ZTB2VVBxb0xDL0ZwblUxc0poTnQ5NllpSWlJNkJhNEIwbEV0TUI4L2dEY0hpODhYaCs4UG4vc3l4K0F6K2VIeCtlSDIzUHpLUUNKb05OcVlUWVpSNzhNTU4yNGJEVENZallodzJhQlZ1S1BDQ0tpVkxNcU16VktPVGZJQ25Da080aFhlNExZbWEvSDc0eVdjN0wwSW5hT0ZuSUE0UHRYUEdpK1NhRkdFb0JQcjdaaTliZ0pKTSswK25GZmtRRVpXZ0U2RWZqOE9odis0WndMbDBmbS9rSDdmVVVHaUtQRFpWN3JuZDFVbWtSYWF0SGcwNnV0OFN6WFBWRTgyK3FmOWVOVVpZejlyTytieDZiTXZ0S3g1Y1JlbmVVMG4zUzBpcE55aUNqSjVCc3I0cVdUVHQ5bFZGbzNxNXdvZVl5RWV2RkMremZpMSsvSi95TVVtVmFvbUlnb3VYWDZyaUFROWFETGZ3VUFjQWl4WmQ4eWRZWHhrazZSYVFVS1RWWEkwaFdwR1RWT0swbllzTFlhcTFkVzRQVDV5N2gwcFFWUldWWTdGcW1rcktRUW0ydFh3MjZ6cWgyRmlJaUkwZ2lQdUJJUkpWaFVsdUZ5ZStIMmVPQnllK0h5ZU9GeWUrRHllT0YyZXhHSnFuOTZlQ2djUm1na2pPRVIxN1RiR1BRNjJLd1cyQ3ptMko5V00yd1dNNndXQ3l4bTR3S21KU0tpbWRxY284TVBHcjJRNTIvb3lieVFGZUNWN2lBa0VYaTgwZ3pOTzFiaCtwOHJMS2kyQi9GOG14ODkvb2tma090RTRGTTFWdFE1eG9vT3o3Y0Y4UE5yZnB3ZkN1T0w2MjJRQk1DZ0FUNjN6b2J2MUh2d2R2L05pMHY2Y2NOMkZHWHN0dDFGc1hLSko2TGdtRXJscDVwTUNYKzEyZ3JqNkpzVWxvRnYxWHN3MjlXbmRDS3dxM0NzTE5OMG0xT0Vwck11UzRzcVcyeTMweDFXY0h3Z2RVcGo4NkVtVTRwUERTSWlTaGFGeHFwNEthZkwxOGhTempnL2FmMENJa3FzVU9yUWwrRCt3bytwbklnb2VmbWpMZ1Npbmludkd3NTFZVGpVaFJiM3lRbTNMN051UUpGcEJZcE15N0hSOGZCQ3hKeVdYcWZESFJ2V1l1MnE1VGg1N2hJYW1sdWhLQ20yWTBWelZseVFpODIxYTVDZHhlVUppWWlJS1BGWXlpRWl1azNESTI3MERReWl0ei8yTmVTY3Z1aVNTZ0xCRUFMQklmUU5ERTI2VDVJMHlIVmtJUy9IZ2R6c0xPVG5PR0F3NktkNEZDSWlXa2hXcllBdE9UcThtVUxUY3JRaXNDMVBqNGRLRFNneWFlSzNYM1ZIa1cwUVlkTUswSXJBcmtJOTdpblU0KzIrRUw1VjcwRlVBVEoxQXY3WEdodktyV1BmOTNKM0VEOXE4UUVBR2tZaStIYTlCNStvdGtBVVlzV2F2Nml4NE5mdEFUemQ0c09OMVo3c09nR2hLQkNRRldnRjRNR1NzYktLTXhRckFUMjh4QWk3TGxhbU9OZ1JRSENLazJlekRTTCs2NjZzV2IvK21kQ0p3UHVXbXJDdlpHeGFUMGdHdm5iQmpUYnZ4TUp2bGw2RVNTTmdLQ1RETjBWYko5Y2c0bzlYbUpFN3VueFZXQVpPelVOWlJpY0NINm95eDYvL3V0MlA4Q0kvNlhoZkNZdk5SSlI4Q2sxVjhjdmQva1lWa3lTWFU0UDcwZWg2TzM3OTk4dWZnQ1J5MmhuUmRJd2FHLzU1dzNrMHUwK2cwOWVBTHQ4VkRJVTYwZUkrTmUzM3RMaFB4b3M2YXBkeWJqQVpEYmhyU3gwMnJGMkZTMWRhY0xucEt2d0JUbnRNUjVKR2c0cWxKYWhaVVFGSEpzczRSRVJFTkg5WXlpRWltb1ZnS0R4YXdCbEM3OEFnK3ZxSEVBcUgxWTYxNENLUktMcDYrOUhWMngrL3pXb3hJeThuQzNuWkR1VGxPT0RJc2tNVWVDWTRFZEZDMjExa1NJbFNUcFZOd3RZOEhiYmw2V0hUanYyODhFY1YvS1RGajBPZEFSZzBBaDVlWXNEZUVpUDBJaUFpTm0wbHFnQXJNaVI4Y3BVRldlUEcycnpVRmNUM3IweGNCdkxOdmhCRXdZTS9XMm1KbDFuZVZXTEF1aXd0dm4vRml5c2pFWHk4MmpKaDZhdngycnhSbEpvMWVLZzBWcVp3aHhYc2J3OU11YTJBMkVTZVJCSUZZRXVPRGg5WVpvcVhhQUFnS0FOZlBlL0N4ZUhKRTI1VzJTVjh2Tm9DSUZhNENjb0tRbEVGSVRsV0FuTG9KemFCZnRNUmdET1UrTE9BLzZEQ2pIeGo3TGxHd2dvT2Rrejl2aTBXdVFZUjZ4MDhtRXRFeWFmQU9GYks2ZkkxcVpna2VYZ2pUdnl5N1luNDlidnlIa09wZWJXS2lZaFNSNFYxSXlxc0d5ZmMxdWxyUUtmdkNucURWM0Z4K0RBR2c1MlFsYkZpdVVGalJiUDd4S1R2VTVQSmFNREdkYXRRdDZZYTE5bzdjZWxLTTdwN0I5U09SUW1RWWJOZ1ZkVXlMSzlZQ3AyV2g4aUlpSWhvL3ZFM0RpS2ltNUJsQlQzOUEram82a1Y3Vnc4R2hweHFSMHBhYm84WGJvOFh6ZGZhQWNUT05pbk16MEZ4WVQ1S0N2Smd6K0JhekVSRUM2SGFMaUhmS0U1YTVpa1piTTdSWVdPT0Rxc3p0Y2pVVFN4dWhtVGd0NTBCL09xNkg2NXdyQ0RpanlyNDZWVS9EbllFOEw2bEpxek4wdUpuVjMzNHZhVkdQTExFR0MvWkFNQXZXdjM0MlRYL2xNOTd0RGNFYjhTTlQ2Nnl4SmQ5S2pGcjhKSGxadnoxOFJGMCsyU3N6cHo4ZlczZUtJNzFoZkJYYTZ6UWpmWllucjdxZzNlYXRhSThFUVUvdnpwMWh1bHN6ZE5oUmNiVXUyVzdDdlY0WklrUk9ZYUpKWm9XZHhUZnJ2ZWcwemYxa3BqdDR5Ym5hRVZBS3dyQU5Fc21uUmdJNDZkWGZiUEtQQlBiOG5UWVhUUTJSZS9KUmk4QzZxL2dxYXFIU28xZ1habUlrbEdKdVRwK3VkdmZDQVV5Qk14d2xGdWErbVhiVitHTGpnQUFNblVGMkZ2MENaVVRFYVd1c0J4QVg2QVZGNFpmd21YWEc1Q1ZXS2xjZ1FKaDlMZWpRTlNOMTNwL2xGU2xuQnRFVWNDeUpjVll0cVFZVHBjYkZ4dWEwWGoxT3NMaCtWbitsZWFISUFnb0t5bkVxdVhMVUpTZnEzWWNJaUlpV21SWXlpRWllZ2ZuaUJ2dDNiM282T3BCVjI4L0lwRkZmZ1JwamlMUktObzZlOURXMlFNQU1KdU1LQ25NUTBsaFBvb0w4cURUOFV4eElxTDVzcWZFZ0NjYkUxKzB1RjBsWmczdXl0Tk51RzBnS09OSWR4QXZkazQvcmNVWlV2RDlLMTVJQW1EVGl0aFJvSit3aE5PL05YaHd0UGZtMDRIT0RJYnhoVk11L09WcUsvS05JaUlLOE8xNkQyUUFqYTR3cWpNbFNJSUFCY0J3VUVialNBVFBYdmRCQnZDOXl4NThicTBOUTBFWmg3dW1IMTN2anlnNDJEbTdhVEFsRnMyMHBSeG5TSWJqSGROeG5ydnV4N1BYL1pCdk10aW15eGRGcjErR1VSSmcwQWp4UWhFQUtBQzhFUVZYWFJFYzZRN2lqWG1hcW5UWkdZRXJyTUNtRmZCMmZ3aHZwY0QwcHZsa2xnVGNVOGlsUG9rb09lbEVJK3k2UERoRHZZZ3FFZlFIcmlQWHNGVHRXS3E1TXZJV1RnL3RqMS8vNE5KL2dGWTAzT1E3aUdncWwwZU80c3pRYjNCdStFV0U1WW0vSXl1S0FveWJybHhvck1MN2wzNXBvU1BPbXQxbXhiWk42N0dsYmczYU9yclJkSzBOYlowOWtPWGtPeUdDWXZKeUhLZ29LOEd5c2hJWURmeDluSWlJaU5RaEtJcVMrRG5sUkVRcFpuRFlpWmJXRGx5OTNvRVJ0MGZ0T0dsUEVJQ0N2QndzVzFLQ1pXWEYwT3QwdC80bUlpS2FzYkFNZk95dDRYbFprdWgybUNRQjM5MXFSMFFHVGcrRThGWi9DR2NIdzVodHlueWppSzlzeU1CZ1FNYS8xbnZRNFoxNWdkYWdBVDVVYVVaZlFNWXpyVE9mYW1QUUFCcEJtSFpLem56WlYyTEFlNWNhY2FnemlCZmF4cVlJellVSVlENE9GOXhYcU1kSGxwc0JBRjg2NjhhRjRkalNubXV6dFBqZ01oTytlSHBrMWxOeTNydlVpUGVXeFpZTSs2Y0xicHdZU08zbFFuOW5pUkdQbGh2VmprRkVOSzB6UXdkaDBKaVJaMWlLTEgyeDJuRlVFNVlEK1BLRmZYQ0Yrd0FBVzNQZWk5OWQ4Z1dWVXhHbGpsYlBPWndlT29BelF3ZmhqUXhQdWw4VUpGUlpONkhkZHpsK3YwRmp3UmZXSElSUlkxdm91QWtSQ29keHJhMFR6ZGZhME5uVEJ4NXRVWjhqTXdNVlphV29XRm9LaTVtL2d4TVJFWkg2V01vaG9rVnJjSGdFTGRmYmNiV1ZSUncxQ1FKUW1KZUxaV1hGS0YvQ2dnNFJVYUs4MVJmQ3YxeEt2cDl2dVFZUkF3SDV0c3NoeFdZTmVueFJMSEJIUmhVR0RWSjI2U2VkR0p0bXRKaFpKQUhmdnNNTzB6UkxpQkVSVWZMNFpkc1RlTDN2YVFDQVRadUx6OVk4RDczR3BISXFvdVFXaUxyeGNzOFBjWHJ3TnhnS2RVNjVUYm1sRm5XT2ZhaksySUlmTm4wS1hmNHJBR0tGbkk4dGZ4SkZwaFVMR1huZStBTkJ0TFMybzdtMUhiMzlnMnJIV1ZReXJCWXNLeXRCVmZrU1pOZ3Nhc2NoSWlJaW1vQ2xIQ0phVklhY0kyaHA3VURMOVhhTXVKTHZRT1ZpTjFiUUtSa3Q2SENKS3lLaTIvSDVVeTQwdWlKcXh5QmExRDVSYmNHMlBKYU9pWWlTM1dDd0ExKytzQ2QrL1UrcS9oM0xiWGVvbUlnb05ZU1ZJTDV3NWk2RTVJbFRLQXVNbGFoMTdFVmQxaDdZZGZrQWdKOWMrenhPREQ0ZjMrYnhpbTlndGYyZUJjMjdVUHlCSURxNmV0SFJIZnZ5K1dlM3pDM2RuRllyb1RBdkI4VUZlU2d1eklQZFpsVTdFaEVSRWRHMFdNb2hvclFYRGtmUTBId045WTFYNFhTNTFZNURzMUJTbUkvcXFuS1VsUlNxSFlXSUtDVmRkVWZ4bVpNamFzY2dXclRXWkdyeCtYVThRRUJFbENxYVhNZnc4K3QvaDNKTEhkNi85RXRxeHlGS0dUZktOcG02UXRRNkhzUUd4N3VRWnlpZnNNMnYycjZLMS9wK0hMLythTm1Yc0NuNzRZV09xcHJoRVZlOHBOUFYyNDlJSkVWSFlhcEVFQVRrWm1mRlNqZ0ZlY2pMeVlJZ2NCSWxFUkVScFFhV2NvZ29iYms4WHB5dmIwUmp5M1dFSTV3U2tNb3lyQmJVcktqQThtVmwwR29sdGVNUUVhV1VKeHQ5T05qSnN6S0pGcHBPQkw2NXhZNHN2YWgyRkNJaW1xV2c3SVZlTktzZGcwaDFRZG1IYzBNdm9qZHdGZThxL3RTMDIzWDdtK0NQdWxGdXFaM3kvdU1EeitHbnJWK0lYOS9vZUFqdlgvcC9FcDQzbFhUM0RxQ25md0I5QTBQbzdSK0VQeEJVTzFKU2tTUU5jaDFaeU10eElDL0hnY0w4SEdnbGZpWklSRVJFcVltbEhDSktPMjJkUGJqWTBJVDJybDYxbzFDQ2FTVUp5eXZLc0hwbEpXd1dma0JLUkRRVElSbjQ5SEVuZXYyeTJsR0lGcFhIbHBud1VLbEI3UmhFUkVSRXN4S1MvYmpvUElLelE0ZlFNUElHSWtvSUFQREZOUy9DcnN1YjllTTF1MC9ndTFjK0hMOWVZNzhiSDZyNDE0VGxUUmR1ancrOUE0UG83WTk5RFE0N0ljdUw1OUNOM1dZZExlQmtJVGZiZ1N4N0JqZ0loNGlJaU5JRlN6bEVsQllpa1NnYW1xL2hZa016UnR3ZXRlUFFBaWd0eXNmcUZaVW9McHo5QjBKRVJJdE5zenVDdnpucEFuL3hKMW9ZeFdZTnZyWXhBeUlQSkJBUkVWRUtDTWwrWEhLK2lyTkRoM0I1NVBWNEVXZThQVVVmeDY2Q2o4enFjVHQ5RGZqT2xROGpFSTB0SjE5b3JNTEhWandKbzhhV2tOenBycmQvRUNNdUQxd2VEMGJjWHJqZEhyZzgzcFNkcXFQVFNyQmFMTEJaemJCWkxiQlp6TWl3V1pEanlJUk9xMVU3SGhFUkVkRzhZU21IaUZKYUpCckZoY3ROT0h2cENrS2hzTnB4U0FXT1REczIxOWFncERCZjdTaEVSRW50bVZZL2ZuN05yM1lNb2tYaHF4c3pzTlNpVVRzR0VkR3N1TU1EdU9oOEJkMytKdGgxZWJnbi8wTnFSeUtpZVJTUy9haDN2b2F6dzRkdzJmazZ3c3JVUlk4eXl6clVPZlppZmRZRE1Ha3ladlVjWDd2MHUranlOd0lBREJvTHZyRG1JQXM1Q1JDSlJ1RnllK0J5ZStIeWVPSHorZUVQQkJFSUJoRUloaEFZdlJ3S1J4WWtqNlRSd0dEUXdhRFh4NzVHTDV1TUJ0Z3NzUUtPMVdLR1FhOWJrRHhFUkVSRXlZYWxIQ0pLU2JLczRITFRWWnkrY0JrK2YwRHRPSlFFY3JPenNIWERXdVRsT05TT1FrU1V0UDd4Z2hzbkIxaGlKWnBQZjFGandaWWNIbkFnb3RSejFYTUszMjU0SEFCUVpGcUJUMWYvWE9WRVJKUm9ZU1dJZXVlck9EdjBXOVNQdklhd1BQVm5hdm5HQ3RSbDdVV2RZeS9zdXJtZkJOWHBhOEJQcm4wZVE2RXVmR3o1a3lneXJaanpZOUhjK1B3QkJJSkJCSU5oUktKUlJLTlJ5TEtNcUN3akdwVmpsNk5SUk9YWVpVVlJvQkUxRURVaU5LSUlqVWFFS0lyUWFEVFFpTEhMa3FTQlRxdUZRYStIeFd4VSt5VVNFUkVSSlQyV2NvZ281VFJldlk2VDUrcmg5bmpWamtKSnFMUW9INXRyVnlQTFBydXp0NGlJRm9PUURIeisxQWhhUFZHMW94Q2xwVWVXR1BIK2NoNllJS0xVRkpMOStNenB6UUFBalNEaEgrdE9Rb0NvY3FyNW9VREI5eHMvaWxYMm5iZ3o5L2ZTOW5VU3ZkTUY1Mkg4c1BsVFU5NW4xK1dqTm1zUDZoeDdVV0NzVE5oeitxTXVkUHF1b01LNk1XR1BTVVJFUkVTVVNpUzFBeEFSelZUZndCQmVmZXNraHB3dXRhTlFFbXZyN0VGYlp3K3F5cGRnNjhaMTBPdTRKalVSMFEwNkVmanNXaHYrMXdrbm5DRjI4NGtTcWRhaHhhTXM1QkJSQ3RPSlJ0aDFlWENHZWhGVkl1Z05YRU8rWVpuYXNlYXBSMCtuQUFBZ0FFbEVRVlRGcTcxUDRZcnJMVnh4dllWVGcvdng1eXQvcEhZa29nVlJuWEVYdElJK3ZsU1ZTWk9CZFZtN1VldllpNldXOVJBZ0pQdzVqUm9iQ3psRVJFUkV0S2l4bEVORVNTOFNpZUxZbVF1NDJOQ3NkaFJLSVkxWHI2T3RzeHQzYmx5UGlxVWxhc2NoSWtvYW1Ub0JuMXRydytkT2ppRENYZzVSUXBTYU5maUxHdXM4SE1ZaUlscFlCY1pLT0VPOUFJQnVYMk5hbG5LR2dsMDQwUEd0K1BXTjJRK3JtSVlvc1hvRFYrR05PRkZ1cVozeWZvMmd4YnFzK3hGUndxak5laENyN0RzWE9DRVJFUkVSMGVMRDVhdUlLS20xZC9YaTFiZE93dXZ6cXgyRlVsaHhRUzUyM0xFQkZyTko3U2hFUkVuanJiNFEvdVdTUiswWVJDblBxaFh3OVUxMjJIV3M1QkJSNnR2ZjhRMGM3bmtTQUhCdi9vZXd0L2lUS2lkS3ZHODEvQ0d1ZWM0QUFFck5xL0hKbFQ5V09SSFI3WEdIQjNCeThBV2NHdHlQTHY4VmxGblc0aE1ybmxJN0ZoRVJFUkVSamVLa0hDSktTb0ZnQ0VlUG4wRkxhN3ZhVVNnTmRIVDM0V2ZQSDhLbTlhdXhla1dGMm5HSWlKTENIYms2ZUNObWZQK0tWKzBvUkNuTHFoWHd0K3R0TE9RUVVkb29NRlhHTDNmNUcxVk1NaitPOXYwa1hzalJDQkkrdVBRcktpY2ltcHRBMUkxend5L2kxT0IrdExoUFFzSFllYmV0bm5Od2h3ZGcxV2FybUpDSWlJaUlpRzVnS1llSWtrNVAzd0FPdmZJbUFzR1EybEVvalVRaVVieDU0aXhhMnpweDM0NHRNT2oxYWtjaUlsTGRya0k5dENMd25jc3M1aEROVm9aV3dOL1ZacURRSktvZGhZZ29ZUXFNVmZITFhiNG1GWk1rM2tpb0Z5OTBmQ04rL2Y3Q1AwV09ZWW1LaVlobXI5TjNHZWVIRCtQRjd1OVB1MDIrc1FMT2NDOUxPVVJFUkVSRVNZS2xIQ0pLS3VmckcvSDI2UXZneW5vMFg3cDYrL0hNQ3kvaC9wMWJrZVBJVkRzT0VaSHFkdVRIU29vczVoRE5YSlpPeE4vVjJwQm5aQ0dIaU5KTHZuRVpCQWhRb0dBazNBdGYxQVdUeHFaMnJJUjQrdHJmSUNUSGxzYk9NeXpEUGZtUHE1eUlhR2F1ZTgvai9QQkxPRGY4RW9hQ0hWTnVrNjB2eGZxc0IxSHJlQkI1aHZJRlRraEVSRVJFUkRmRFVnNFJKWVZJSklxWFhuOGIxenU2MVk1Q2k0RFg1OGV2RHI2TUhYZHNRRlU1ejR3a0l0cVJyNGNrQ3ZqV0pROWt0Y01RSmJsc2ZheVFrMk5nSVllSTBvOEFFZm5HQ25UN1kxTnl1bjJOV0diZG9IS3EyM2RzNEZrMHVZOERpTDNHRDVaL0JhS2dVVGtWMGMwZEcvZ2xEblIrQys3d3dKVDNaMmp6VU92WWczVlo5NlBFVkwzQTZZaUlpSWlJYUtaWXlpRWkxYms4WHZ6bThGRTRYVzYxbzlBaUlzc0tqcnh4QWoxOUE5aTJhVDFFa1FmV2lHaHh1ek5YQjYxZ3dUOWY4a0Rtd0RxaUtXWHJSZnlmT2h1eTlQeTlnWWpTVjRHeE1sN0s2ZktuZmluSEhSN0VjKzFmaTEvZmtmLzdLRGF0VkRFUjBjd0lFQ1lWY2l4U0Z1b2NlN0U2ODE2VVcycFZTa1pFUkVSRVJMUEJVZzRScWFxdHN3Y3Z2Zlkyd3BHSTJsRm9rYnJjZEEzOWc4TzRmK2RXV013bXRlTVFFYWxxVTQ0T2Y3M2Fpbis2NEVhVXhSeWlDWElOSXY2K2xvVWNJa3AvQmFZcVlPZ0FBS0RMMTZoeW10djMwOVl2SWhEMUFBQXlkWVY0c1BCaktpY2ltcG0xV2ZmaFo2MS9DMUVRc2NxK0V4c2REMkZseGphSUFqL1NKeUlpSWlKS0pmd05ub2hVMDlCOERhKytkVXJ0R0VRWUdITGkyUU9IOGREdW5iQm5XTldPUTBTa3FscUhGbit6MW9hdlgzVERHMkV6aHdnQXFtd1MvbksxRlhhZG9IWVVJcUo1VjJpc2pGL3U5cWQyS2VmVTRINWNIbms5ZnYwRFM3OE1yV2hRTVJFUkVJaTZjWHJvSU00T0hjVEc3SWV3MGZId2xOdnBSVE1lci9nWGxGdnJZTkxZRmpnbEVSRVJFUkVsQ2tzNVJLU0tTMWRhY1BUNEdiVmpFTVg1QTBFOGQrZ0kzclY3QjdMc0dXckhJU0pTVlUybWhLOXZ5c0RYTG5qUTdPWTBPMXJjOXBVWThNRmxKbWpZeHlHaVJhSmdYQ21uMDllZ1lwTGI0NHVNNE5tMmY0aGYzNXo5Q0paWjYxUk1SSXRaV0FuaWt2TlZuQjR0aWtXVjJPL1lXbEUvYlNrSEFHcnNkeTlVUkNJaUlpSWltaWNzNVJEUmdqdC91UWx2blR5bmRneWlTUUxCRUo0NzlBcmVkZDhPWkdmWjFZNURSS1NxTEwySUw5WFo4RlN6RHdjNkFtckhJVnB3Qmczd2lXb3JObVJyMVk1Q1JMU2c3THA4NkVRalFySWZVU1dDL3VCMTVPaVhxQjFyMXM0UHZ3aC8xQVVBc0VvT1BGenlseW9ub3NWR2dZeEcxOXM0UFhnQTU0ZGZRbEQyVGRxbTBmVTJncklYZXRHc1FrSWlJaUlpSWxvSWdxSW9uRWxQUkF2bTVMbDZuRHBmcjNZTW9wdlNhaVhzMjNVWGNyT3oxSTVDUkpRVVRnNkU4YzE2TndKUnRaTVFMWXhTc3daL3ZjYUtYSU9vZGhRaUlsWHM3L2dHek5vc1ZGZzNvTmhVUGVFK3hST0FQT2lHUE9DRzRnbEFDVWVCaUF4RW9sQ2lvMytPWG9jQ1FCSWhTQnBBRWdGSkF5SCtwd2FDV1E4eDJ3clJZWVZnTXliOGRWeHl2b0tmWFBzQzNsZjJSYXpKdkMvaGowODBsVGJ2Qlp3YTNJOHpRd2ZoaVF4TnVZMVJZOE9hekYyb2MrekZNdXNHQ09CSVBpSWlJaUtpZE1WU0RoRXRtRGRQbk1XRmhtYTFZeEROaUNScHNQZmU3Y2pQelZZN0NoRlJVdWdMeVBpSGMyNTArdGpNb2ZSMlQ0RWVINjR5UThzK0RoRXRjc3FJRDlIZUVjZ0Q3bGdKWjlBRHVkOEZoT1pwYVV1dEpsYlFHUzNwaU5rMmFISnRFREp2YjRLSUx6b0NrNFpMRk5QOEdnaTI0ZVRncjNGNjhBQUdndTFUYnFNVjlLaTI3MENkWXk5V1pteURSdUEwUGlJaUlpS2l4WUNsSENKYUVHY3ZYY0d4MHhmVWprRTBLNUtrd1NNUDNvTXNPei9BSlNJQ2dKQU0vRnVEQjBkN1EycEhJVW80blFoOGRJVUYyL0owYWtjaElscHc4cUFIY284VDBSNW4vRThFd21ySGl0RkwwT1RiSWViWlkzOFcyQ0U2ck9CZ0VVb20zMno0ZmJSNkppL1ZMa0JFbFcwemFoMTdzQ2J6UHVoRmt3cnBpSWlJaUloSVRTemxFTkc4YSsvcXdZSERSOVdPUVRRblpwTVJ2N3Z2UGhqMFBFQkhSSFREOFlFUW5tejBZU2dvcXgyRktDRldaa2o0V0xXRnkxVVIwYUloOTQwZzB0U0RhRXN2b3QzTzJGSlRxVVFqUWl5d1F5clBnMVNSRDdIQXJuWWlXdVJlN1gwS3o3WC9VL3g2cVhrMWFoMTdVSnYxSUN3U2w4WW1JaUlpSWxyTVdNb2hvbm5sZExueGkvMHZJWkpxSC9BUmpaT2Y0OEM3ZHUrRUtQSlVUQ0tpRzRJeThMT3JQaHhvRDREVkhFcFZHVm9CZjFocDVuUWNJa3AvVVJuUjFuNUVtcm9SYWU2Qk11SlhPMUZDQ1JZRHBNcDhTSlVGMEN6TkFTU04ycEVvelp3ZC9pMVcyWGRBSytpbnZOOFo2c0gzcm53RWRZNjkyT0RZaHl4OThRSW5KQ0lpSWlLaVpNVlNEaEhObTFBb2pHZGVlQkZ1cjAvdEtFUzNyYnFxSE5zMzE2b2RnNGdvNlZ6M1JQSGR5eDVjODdDQVM2bERBTENyVUk4UFZwaGcwckIwUzBUcEszS2hIWkdHVGtTdTlxWGVOSnk1MG9qUWxPVkF1N0lJMHFwaUZuUm9UaFRJYUhJZHgrbWgvVGcvZkJpQnFBZVBWL3dMVnR2dlZUc2FFUkVSRVJHbEdKWnlpR2pldlBEaWEranM2Vk03QmxIQzNMV2xGaXNyeTlXT1FVU1VkQlFBTDNZRzhYU0xENzRvZHk4b3VSV2JOUGl6YWd2S3JUeElTMFRwU2U1eklYem1Hc0lYMjRGQVdPMDQ2dEpKME5hVVFMdXVqRXRjMFl5MCt5N2gxT0IrbkJrNkNIZDRZTUo5dFZsNzhGajVFeW9sSXlJaUlpS2lWQ1dwSFlDSTB0T2xLeTBzNUZEYU9YcjhMRW9LODJFeG05U09Ra1NVVkFRQXU0djAySktydzQ5YmZEalNIVlE3RXRFa1prbkFlOHFNMkZkaVVEc0tFVkhpaFNJSW4yOUQrTngxeUQxT3RkTWtqMUFFNGRQWEVENTlEV0p1QnJUcmxrQzdwaFRRYTlWT1JrbGtJTmlHRXdPL3h1bWgvUmdNZGt5N25WYms3eEJFUkVSRVJEUjduSlJEUkFrWENBYng0MmNQSUxKWVJtUFRvbEpTbUljOTkyNVhPd1lSVVZMcjhjdjQrVFVmM3VnTmdUc2JwRGFUSk9DaFVnUDJGQnRoNEhBY0lrbzNnVENDaHk4aWZLa2RDSE1mZkVhMEdtanJ5cUc3b3hLQ1NhOTJHbEtKSnpLRVU0UDdjWHB3UDlwOTlWTnVJMEJFaFcwVDZyTDJZRzNXZmRDTDVnVk9TVVJFUkVSRTZZQ2xIQ0pLdU1PdkgwTnphN3ZhTVlqbXplNGRkMkJwYVpIYU1ZaUlrbDZITjRxZlhmUGpXSDlJN1NpMENCazB3TjRTSTk1VmFvQkpJNmdkaDRnb29SUnZFS0czR2hFK2ZZMWxuTG1TUkdqWEw0VnVheFVFQ3llZ0xCWWgyWThmTkgwY3plN2owMjVUWXFyR2VzY2ViSERzZzBYS1dzQjBSRVJFUkVTVWpsaktJYUtFNnVycHg2OWZmRlh0R0VUenltalE0d09QN0lFazhYUjdJcUtaYVBORzhYU0xENmNIdzJwSG9VVkFKd0lQRmh2dzhCSWpMQkxMT0VTVVhoUlBBS0UzcmlCOHBoV0l5bXJIU1EraUFPMjZNdWp1WEE3QlpsUTdEUzJBcjE1OE4zb0RWeWZjbHFOZmdsckhIdFE1OWlKYlg2cFNNaUlpSWlJaVNrY3M1UkJSd2tTalVmenN1VU53ZTMxcVJ5R2FkMnVycTdDbGJvM2FNWWlJVWtxTE80cWZ0UGh3ZnBqbEhFbzhyUWpjVjJqQTc1UVpZZE95akVORTZVVnhCeEI2N1RMQ1oxdlZqcExXcE5XbDBPOVlDU0hEcEhZVW1rY0h1NzZEMzNiOU82emFiTlJtUFloYXh4NlVtRmFwSFl1SWlJaUlpTklVU3psRWxERDFqVmZ4K3JIVGFzY2dXaENDSU9DeDkreUZ5Y2d4NTBSRXM5WHFpZUxYYlg2ODFSZENoSHNqZEp2c09nRzdpd3pZWFdSZ0dZZUkwbzhDaEU4MEkvanFaU0FVVVR2TjRxQVJvYnR6T1hSYnF3Q05xSFlhbW9WMjN5V2NHZndOR2x4djRxOVhQVHZ0ZGtPaFRnd0UybEZsMjdLQTZZaUlpSWlJYUxGaUtZZUlFdVpuengyQzArVldPd2JSZ3Rtd3RocDFhNnJWamtGRWxMSkd3Z29PZFFUd1ltY0FJMkh1bHREc0xMTnFzS2ZFaUR0eWRlQXFWVVNVanVTdVlRVDJuNGJjNTFJN3lxSWsyTTB3dktzV210SnN0YVBRVFF3Rk8zQnk4QVdjR2pxQS9zRFlKS2tQVjN3VHErdzdWVXhHUkVSRVJFUVV3MUlPRVNWRVIzY2Y5ci8wbXRveGlCYVUwYURIWSsvWkMxSGsyWk5FUkxjam9nQnY5b1p3b01PUHErNm8ybkVvaVlrQ3NDVkhoejBsQmxUWkpMWGpFQkhOajBBWXdaY3ZJbnlHUzFVbEEybFZNZlM3MTBBdzZkV09RcVBja1VHY0hqeUFNME1IMGVhOU1PVTJkK1U5aG5lWC9QVUNKeU1pSWlJaUlwcU1wUndpU29pRFI5N0E5WTV1dFdQY2xDUnBFSW1rNzRFK3ZVNExXVllRam5DaytVSzZkOXNtVkN3dFZUc0dFVkhhYUJpSjREY2RBUnpyRDBIbW5ncU5zbW9GN0NvMDRNRmlBK3c2anNVaG92UVZPWDhkd2NNWG9maENha2VoOGZRUzlIZXZncmF1WE8wa2kxWlE5dUg4OElzNE5iZ2ZUYTdqVUNCUDJpWkRtNHYxV1ErZzFyRUh4U1pPdFNVaUlpSWlvdVRBVWc0UjNUYVAxNGNmUDN0QTdSZzNKVWthdlBkZHU5SGQyNCszVDUxSElMandIM0JhTFNhVUZoVUFBSnF1WGtjb1BMRThVMVpTQ0xQSkNLL1BqOWIycmxrLy9xYjFOVmkzYWpuYU9udHc4TWdiQ2NrOEV4cU5pQXlyQlVQT3hUbFNQVGM3QzQ4OGVJL2FNWWlJMG80bm91RE4zaERlN0F2aXNqTUM3clFzUGdZTnNDRmJoenR5OVZqdjBIS0pLaUpLYjZFSS9NOGVSN1NsViswa2RCT2FKVGt3dkdjVEJLTk83U2lMUWxRSm8zN2tkWndlUElCTHpsY1FVU1ovbG1QUVdMRTI4ejdVT2ZaZ21YVURCSENTTFJFUkVSRVJKUmZPK3lhaTIxYmZlRlh0Q0xlMGFWME5iQll6YkJZek9ycDcwWHl0ZmNFek9ETHQyTFpwUFFDZ3ZhdG5VaW1uWmtVRml2SnowZG5UTjZkU1RuRkJIZ1JCZ01mblMwamVtVEFZOUhqdzdqdGh6N0RpK1VPdlluRFl1V0RQblN6NkJvWXdPRHdDUjJhRzJsR0lpTktLUlJLd3UwaVAzVVY2aklRVnZORWJ4SnU5SVRTNk9CRXVuZWxFb05haHc5WThIZW9jT21oNVhJMklGZ0ZseUFQZjAyOUFHVm00ZlRtYW0rajFmdmorNzJFWTMzc0h4QUs3Mm5IU1hxZnZDbjdZL01sSnQwdUNEdFgySGFoejdFVjF4blpvQkswSzZZaUlpSWlJaUdhR3BSd2l1bTN0WFQxcVI3aXBrc0k4MUt5b0JBQzBYTytZVU1oNTZQNmR5TW5Lbk5QanZuSGlEQnFhV3hPUzhYYnBkVHBrajc2TzYzTW85TXlWVnRMQWFqRkRwOVZpMzY3dCtOV2hJeGh4ZWVMM1Z5d3R4WTR0ZFhOK2ZLZkxqVi9zZnlrUlVlZFZXMmMzU3psRVJQTW9ReXRnVDdFQmU0b05HQXJKT05vVG02QnoxWjIreTFJdUpwSUFySE5vc1RWWGo0MDVPdWhaeENHaVJTVFMySTNBcjA0QVlmNU1TeFdLT3dEZmY3d0N3NzVhU0t1NWxQRjhLalhYSUV0ZmpLRmdCd1NJcUxSdFFwMWpMOVprM2dlOWFGSTdIaEVSRVJFUjBZeXdsRU5FdHlVY2lXQmdLSG1ubzlnc1p0eTdmUXNFQWZCNC9YanQ3Vk1UN3BjMEdraVNaazZQTFlySmM4Um9hV2toQkNIMjk5SFoweitqNzFtenNoSWIxOVhNK0RtOFBqOSsrdHpCQ2JlNVBUNzg1dVdqZUdqM1RoZ01ldXpidFFPL092Z3l2RDQvQUVBakNuTitmd0hjMXZjdXBLNmVQcXl2V2FGMkRDS2lSU0ZMSitLaFVnTWVLbzBWZEM0TlIzQnhPSXlMdzJIMEIyUzE0OUVNaUFES3JSSldaVXBZbGFuRlNydVdSUndpV253VUJjSERGeEUrMXF4MkVwb0xXVUhnK1ZQUXRnOUNmLzlhUU1NZlpITXhHT3pBUUxBZHkyMTNUTHZON29JL2hpL3FRbDNXSGxpMTJRdVlqb2lJaUlpSUtERll5aUdpMjlMWjNhZDJoR2taOURvOGNNODI2SFZhUkNKUkhIcmxEWVJDNFFuYnZQYjJLZWkwY3h0ejdIUzVFeEV6SWNxWEZBTUFKSTJFeDMvdjRadHUyOTNYandPSGowTFVpTE1xdlV5M2JmL2dNQTRmUFliN2QyNkZ4V3pFM2wxMzRWY0hYNTd3WHZ2OEFUenp3b3N6ZnE0VkZVdXhhZjNNQzBOcTYrNGRnQ3pMU1ZYVUlpSmFETEowSXJibjZiQTlUd2NBR0FqS3VEQVVLK2hjR281Z0tNU1NUcklvczJpd0tsT0xta3d0cXUwU2pCcEI3VWhFUk9vSlIrSC8rVnVJdHM3c2hBcEtYdUV6cllqMmpzRDQ2RllJUnAzYWNWS0NOektNMDBPL3dlbkJBN2p1UFk4TWJSNit1UGEzRUREMTd3YWJzdCs5d0FtSmlJaUlpSWdTaTZVY0lyb3RuVDNKV2NyUjY3VFlkOThPWkdaWUFRQkgzand4NVVTZlpKN3lNMU5HZ3g1RitYa0FBRUc0OVhRWlNUUHgvaEczQnk4ZlBUN3Q5dVZMaXJHMnV1cW1qOW5hM29XVDUrcXhZVzAxTWpPc3FGeGFpa3RYV3VMM0s0b0NmeUI0cTVjU0Z3cUhiNzFSRW9uS012b0docENmeTdQMmlJalVsSzBYY1hlQkhuY1g2QUVBWFQ0Wmw1dzNTanBodU1LS3lna1hqMktUQmpXWjJ2ZzBISXZFRWc0UkVRREFINEx2eDBjaDk0Nm9uWVFTUk80YWh1K0hyOEQwMkhZSU5xUGFjWkpTVVBiaHd2QmhuQnJjajBiWDIxQXdWcHdlQ2ZlaXhYMENGZFpOS2lZa0lpSWlJaUthUHl6bEVORnRTY1pKT1VhREhudnUzUTVIWmdZQTRPMVQ1M0gxZXNlQ1BIZUd6WUlsUlFVNGY3a3A0WTl0czVvUmpjcnhwYUZ1V0Y1UkJsRVVFQWlHOFB5aEkxQVVvTEs4RkxXclZ5SVlDdUZYdnpreVlmdElOREx4ZWlTS3ZvR2hhWjgzeDVFNW8zeW56dGNqTzh1T3J0NytDWVdjeGFLenA1K2xIQ0tpSkZOb0VsRm8wdU8rd2xoSnB5OGdvOWtWd1ZWM0JDMnVDSzY2by9CSFdkUzVYZGw2RWVWV0NlVTJEWlpaSlN5elNTemhFQkZOUVhINTRYdnFkU2hPcjlwUktNR1VZUzk4UDN3RnhzZTJRWFJZMVk2VE5DNDZqK0QwMEFHY0hUbzA1ZjA2MFlqMVdRL0FvblVzY0RJaUlpSWlJcUtGdzFJT0VjMlpvaWdZSG5HcEhXT0NMSHNHSHJ4bkd5em0yTmxwSjg1ZXdybjZSZ0NBMVdMQzFnM3I4T2FKczNCN2ZRbC83dUtDUE96ZHRSMEEwTmJWQStkSVlwZTMycmgyRlphVmxlSjZSeGNPdmZKbS9QYVZsZVVBZ09acmJSZ2VmYzVBTUFRQWlFYmxCVjFtYTN5dXhXYkl5VE5kaVlpU1hhNUJSSzVCaDYyNXNlVWxGQURkUGpsVzBoa3Q2bHh6UnhEa3FsZlR5dFFKS0I4dDNwUmJKVlRhSkZpMUxPQVFFZDJLUE9pQi82blhvSGhuUGtHVVVvdmlDY0QzdzFkaCtzQ2RFQXRuZG5KTHVsR2c0S3I3RkU0TkhjQzVvZC9DSDUzOG1aRkcwR0tWZlFkcXMvYWcybjRYSklITGZoRVJFUkVSVVhwaktZZUk1dXhHOFNPWjdOeTZJVjdJT1hXK0hxY3ZYSTdmZDBmZFdwU1ZGS0lnTHhzLytzVitSQ0xSaEQ1M2QxOC9RdUVJZEZvSjFWWEw4T2FKc3dsN2JLMVdRbGxwRVlSM0hQTmFWbFlDbThVTUFMalMwaHEvWFJ6ZFVGRjQ5djlDQ2N4aWVTNGlJa29PQW01TTA5RmhXOTVZVWFmUEw2UFRGMFdITjRwT1h4U2QzaWc2ZkZINElvdm41MnEyWGtTUldZTWlrd2JGWmcyS3pCcVVtRFdjZ0VORU5BZHl0eE8rSDc4T0JDTzMzcGhTV3pBTTMxT3Z3ZmplTzZBcHoxVTd6WUs2NER5TVo2NS9HZTd3d0pUM1YxZzNvZGJ4SU5ablBRQzlhRjdnZEVSRVJFUkVST3BoS1llSTVzd2ZDS2dkWVpKemw2N2czdTJiOGZxeE03amNkRFYrZTFGK0xwYVdGZ0VBTGphMEpMeVFBOFNtMHJTMHRtRmxaVG1XbHkvQnNkUG5FWTBtNWxUN2lySVNTQm9OQUV4NFhkVlZzU2s1dmYyREdCaHl4bThYUlJFQUlNdUpQOVZmRUFDVDBUanBkbG1XNFYvRXhSUmZFdjU3SUNLaTJSTUE1QmxGNUJsRjFEcTBFKzV6aHBSM0ZIVWk2UFJHTVJ4S3piS09LQUQ1UmhGRnBsanBwdGdzb2Rpa1FhRkpBNE5HN1hSRVJPbEI3aHFHNzZuWGdYbllCNlVrRlpIaC8rbWJNRDY2ZFZFVmMweWFqRW1GbkJKVE5Xb2RlMUhuMkF1TGxLVlNNaUlpSWlJaUluV3hsRU5FYzVhTUJZeVc2eDN3QjRMbzZ1MlAzeWFLSXU3Y3RBNEE0UEo0Y1diYzlKeEVhMmh1eGNyS2N1aDBXbFNVbFU2WVhuTTdsaThyQXdCNHZINjBkZmJFYjkvLzB1c29YMUlFbjM5aUlVU1NZa2ZTb3ZOUXlyRmF6SGovdXgrY2RMdlQ1Y2JQbnB0Nm5makZ3TzlQdm44UFJFU1VXSGFkQUx0T1FrM214TjJvaUFJNFF6SkdRZ3BHUWpKY0lSa2o0ZGpsa2RITHJ0SExyckNDNkR4MmVQUWlrS0VUWWRPSnlOQUt5TkNKbzE4Q2JOcllueGs2RVRhdENKdE9nRGgvVVlpSUZqMjUzd1hmMDIrd2tMTVlLUXI4UDM4THBzZTJReXhlSEdXVWNtc2RNclM1MElvRzFEcjJZSU5qSDdMMXBXckhJaUlpSWlJaVVoMUxPVVEwWjM1L2NrNEdHVi9JQVlETjYydVFtV0VEQUx6NjVrbEVaUm5yYTFhZ2R2WEtoRHpmZi83MzgvSEpPMzBEUXhoMnVwQnB0Nkc2cWp3aHBad01td1Y1T1E0QVFIMVR5NFQ3WkZsRzg3WDJTZCtqR1oycWs2aEpQWFJyd1ZBSWlxSkFlT2NhWTBSRWxQWWtJYmJjVTdZZUFHWTJZaVlRQmFLS2dvZ0NST1hZbnhGNTdMWXpneS9pNVo2bklBajYvOC9lblllM2RkOW5vbi9QQVhDd2tDQUJFTnhKYmFSRTdUdGxhN0UyVzVaa3haYmRKTTJvY2VhbXpyUk4wcmx0cG5lYTluYnEzcWZYbnR0SnV0eG1jaWRKbHlUVFJvN1QzQ3hlNGtWMkpNdXlaR3RmS0VxaXhGWGNRUklrQ0pEQXdYSnc1ZzlJa0NndTRnTGlFTUQ3ZVI0OE9PdnZ2SkJwVVRqNDR2dERWSlh4Wk1sL3dCcjdEdWdGUUM4SzBJMTRCdlNDQUlrVk5rUkVjNGJxR1ViZzhFa2dHTlk2Q21sRmljTC82aWxZL3YxMmlJVzVXcWVadGxBMGdDc0Q3K0dTKzEwc3NtN0FFOFgvWWN6akJBajR3Mld2d0NZVkpqa2hFUkVSRVJIUjNNYWlIQ0thdG1CNDd0OWNMQ25NeCtybFN3QUFOZGR2eFF0MmREb3gzazBtMGVvYVc3QjV3Mm9VT0IxdzJITFI3eG1jMFhoTEt4Y0NpQlhnM0todm50UTVraUgyMTNza0VwblJ0Y2ZpOVEzakgzNzBzL2o2aXFvS2JOdTBMdUhYU1VYQllBZ21rMUhyR0VSRWxBSmkwMFBkTGVRY1hkQjV1T24vaGFUcmlxK2Y2WHNSRy9PK2oxTEwwcVRrSXlLaTZWTjlNdncvK2dpcW45MDBNMTRvQXY4cko1SDF4UjBRSE5sYXA1azBSWTJnem5zS0Y5MXZvZFp6SE9GbzdFdFpQY0hiNHhibEFHQkJEaEVSRVJFUjBSaFlsRU5FMDJhVUpLMGpUTWhzTW1MWDFrM3g5WE9YcjhXWDZ4cWEwZDdsZXVnWUZwTUplM1pzQmdCY3FMbUI5cTd1VWNkRUhtaEZmcXZwTmg1ZHZ3cUNJS0NxWWo0K3VWQXozWmNBdlU2SFpZdGpSVGxOdDlzaFB6QmwySTdORzFDNVlIUTdhRkVYKzZwOGdUTVBYenIwM0tqOXgwNmRuWGFtNlJBRUFlWXBGS3RJQnNNc3BwazlCaWsxY3hNUjBkelM0RHVIZ1ZEWGlHMnk0c09yelMvaTk1ZCtIMlpkamtiSmlJam9ZZFJBQ1A3REgwSDFCclNPUW5ORklBVC9qejZDNWJkM1FzZ3hhNTFtUW8yK0M3amcvaFV1RDd3SFdmR04ydDhmYkVkL3NCME9ZNWtHNllpSWlJaUlpRklUaTNLSWFOcW1VbVNSYkRwUnhONWRXNUdkZGUrR2x4SzlONVhUMEhBQVE4TVB2MGxxemJMRWx3ZTlQblQzdUI5Nmppd0gwZW5xUldsUkFSWXZtby9URjY5Q1ZkVXB2b0tZSlJYejQ4VlBWK3NhUnUzWDZYUVRkdndSQkl5NVh4U1RPNytGeFd6Q3YvL3MwMG05WnJKSkJnTjBTZjV6SlNLaTlIVENkZmlCTFNvQUFaMkJtM2l0OWE5eGFPRkxXc1FpSXFKSkNMeDZDbXIva05ZeGFJNVJoMlFFZm53U2xpL3RCZ3l6MDdWM3Vqb0R0M0RSL1RZdTlyOE5UMmowRjVFRUNLaXdWbU5EM2xOWVk5OERrODZxUVVvaUlpSWlJcUxVeGFJY0lwcTJ1VnlVczNOck5RcWREczJ1MzlqU2h0S2lBcGhOUnBTWEZLSzFZL1NOcmNsWXRXd3hBTURWNjBaUFgvK28vYWN2MU9CaXpZMVIyNTkrY2djc1poT3UzV3BFN1kzUnhUekQvZ0JXTEsyWVZxYnBlckNqMEVSRVVVaDY0ZEJNemVYL0g0aUlLSFgwaHpwUTYva2d2cTVDQlZRQndwMFpyczY1WDhkSyt5NnNzdTNXS0NFUkVZMG5lS3dXMFM2UDFqRm9qb3E2aHlDL2V3V21wOWRySFFXZVVEZk91MytGaS8xdm96c3crcDRCQUpSYWxtRkQzZ0ZzY0R3RnE4R1o1SVJFUkVSRVJFVHBnMFU1UkRSdFpwTko2d2lqQ0FLd2MwczFLaGVVQXdCOFEzNVlzeTBQT1N2eG1tNTNZTnNqNnlFS0FwWlVMSmhXVWM2ODBpTFljbUxmUUt1NWZtdk1ZL3dCR2Y2QVBHS2JLSXJ4L3paK3Z3eVBkM1RMNldRYjlnZHcrT2R2VGZyNEZWVVYyTFpwM1N3bVNqeXptVVU1UkVRMGMwYzZ2aHRmempPV3doM3NBQVNneUZ3Wi85RHMxZVlYVWJxaUNnNnBWS3VZUkVUMEFLV2xGK0ZQNnJXT1FYTmNwT1kySW91TG9GOWFvbW1PTjlyL0ZwZjdqNHphN2pTV1k1M2pLV3pNTzRCODB3SU5raEVSRVJFUkVhV2YxR3BEUUVSemlza29hUjFobENjZWV4UkxGczBIRU90V1UzTmo3R0tXMlJZTWhkRFI1UUlBTENndmdXUXdUSG1NMWN1WEFBQUdmVU5vYXUyWTlIbE9oeTMrYmZyMXE1YWhRTU9PUVQxOUF6aDlvUVlYeHVqbU01SHVuajZjdmxDRHk3VTNaeWxaNHMzRklqVWlJa290QWNXTHEvZDF5Vm1Tc3ptK3ZDaDdIZXhTTVFCQVZuejRRZjNYa3A2UGlJakdwdnBEa0g5eFZ1c1lsQ0xrTnk5QTlUNThPdTNadERIdjN2VFMyWG9ISGl2NExYeHQyU3Y0czFWdllYL3A3N01naDRpSWlJaUlLSUZZbEVORTB5WUlBbkp6c3JXT01VS2V3d1lBNk9qdXdiRlQ1NkNxcW1aWkdsdmFBQUNkM1QyUXBLazFKcE1NQnRoemN3Qmd5b1VwSllYNThXV2RUc1QrWFZ0aHpjNmEwaGlKNHZINmNPWDZMZHlvYndJQVNOTEV4VW5pbldvaTk4QWdybHkvaFp1TkxiT2VNVkh1L3ZjaUlpS2Fyck45cjBOV1loM3U3Rkl4S3EzVjhYMURrUUc4VVBtdCtIcG40Q1plYS8xRzBqTVNFZEZvOGkvUFFnMkV0STVCcVNJVVFlRG5aNEJadkYxeFkvQWtmQkgzdVB1WDUyN0g1dnpQNFBlV2ZBLy85OXJqZUc3ZW4ySmUxcXJaQzBSRVJFUkVSSlRCV0pSRFJETlNVbGlnZFlRUnJ0MXNSRWQzRDk0NWRoTFJhRlRUTEtscFlnb0FBQ0FBU1VSQlZFMnRIZmpwRysvaDdhTW5NVFE4dFcvQmhjSmh2UEtMdC9EQnFYTzQxVFMxd3BTRjgySlRXZlM2QnhDT1JHQXlHZkhVN20zVDZ0WXpYWHE5RG50M2JrR2VQWGZFdG1lZTNJRURUMnlIeFR5eXE0eGswR1BQOWtmeDVNNHRFTzYyK1VreEpVWDVEeitJaUlob0FpZGNoK1BMZTB1K0d1K01Bd0NlVURkS0xVdHhzUHlQN3gzZjh3cXVlbzRsTlNNUkVZMFVQdHNJcGFWWDZ4aVVZcUtkQXdoOWVEMWg0NmxRMFR4MENUKzcvVEpldkx3ZC8xVC9WVngwdnozaE9aK2QveGVveXRtU3NBeEVSRVJFUkVRME5oYmxFTkdNM04rVlpTNjRVZCtFZDQ2ZGhLSm9XNUFEQU9Gd0JBT0QzbW1mSDQycXVOVjBHOUhvNUw4K2w1dVRIWit1cXViR0xSdzdHV3VoYnN1MTRzbWRtNU5TOEpLZFpjYXorM1poUVhrSmNuT3M4ZTI3dDI1Q250MkdzdUlDbEpjVWpUaG41ZExGV0RTL0RQUExpckZqODRaWno1aG9naUNnTUQ5UDZ4aEVSSlRDcm5xT1lTRFVCUUF3NmJLeHlYa1FOdW5lNzB0UEtEWXQ1bzdDTDJDbGJWZDgrNnZOTDZJL05QbHBMb21JS0hGVW40emdzVnF0WTFDS0NwMjZpV2p2OU84WkFJQkxic0piSGQvQ3l6WDc4TzI2L3cwZjkvNFV3eEVQQU9DOCsxZUppRWxFUkVSRVJFUXp4S0ljSXBxUjRrS24xaEZHaUVTVU9WR1FvNVUxeTZzQUFCRkZRVXRiSjFyYU9uR3B0ZzRBVUZwVWdLM1ZhMmYxK2lXRitmajBnVDNJczlzdzdBOWd3Qk83d1ZpOWRrVzhnOCtWYXpkSFRVdDE4ZW9OdExSMUFnQ3FLaFpnMDdxVnM1b3owUXFjRHVoMU9xMWpFQkZSQ2p2aCtsRjhlWHZoOHdDQVhFTmhmSnMzM0F0RmpRQUFEaTE4S2Q1RlIxWjhlTFg1eFNRbUpTS2l1NExIYW9FTWZ2OUpNeGY4OWRTTHVqeWhidnk2NjUvdzE5YytqVy9VUG91alhkK1BGL2JlVldKZWd2V08vWW1LU1VSRVJFUkVSRE9nMXpvQUVhVzJMSXNadWRac0RQcUd0STZTOFd3NVZsUlZMQUFBTkxhMElSSlJBQUJuTDlXaXdPbEFhVkVCVmxSVndEM2d3WTM2NW9SZDF5aEpBQUJyVmhZTzdOa09VUkRRNWVyRit5ZE9JeUFIVWJHZ0hPdFhMUU1BTk4xdXgrbUxWOGNjNStoSFovRE0zcDNJejdOajNjcWw4QWRrMU5ZMUpDem5iT0xVVlVSRU5CTWQvam8wK2k3RTF6YzVEd0tJZFdMN1Q4dGZoVVdYaTJ5REhUb2g5dmJOck12Qm9ZVXY0enMzdnhRL3Y4RjNEcFhXNnVTSEp5TEtVTkZ1RHlLMWJWckhvQlNuTkxtZzNPNkZidjdFN3luOWloZVgrOS9GUmZmYmFCcTZPT1l4RG1NWk5qaWV3c2E4VHlIZnRHQTI0aElSRVJFUkVkRTBzQ2lIaUdhc3BLaUFSVGx6d0dPUHJJY29Db2lxS2k3VzNCaXg3K2hIWi9DWlQrMkJ4V3pDdGszcjBEOHdHTi9uc09YaVM0ZWVHM2RjVVp4NHlxdTcwMlhwZExIbWE3VjFEZmo0L0JXb3FvclNvZ0xzMmhMN2dORFY2NDVQcHpXV2lLTGduV01uOFJ0UFBZN3NMQXUyYkZ3TDM5QXdicmQzalh2T1hGRmFWS0IxQkNJaVNtRW5YSWZqeTlWNXo4QWhsY2JYeXkwcnhqeW4wbHFOSjB1K2pOcUJZemkwOEdXVVdwYk9lazRpSXJwSGZ2ZXkxaEVvVFFTUDFNRHlPNDhENDd6MS9uN0RIK0NhNS9pWSt5eTZYR3pJTzRCMWp2MVlrTDFtRmxNU0VSRVJFUkhSZExFb2g0aG1yS3B5QVc3VU4ya2RZMVlJRHlsSXVjdVdZNFVrR1NZOEpqZkhHbDkyMm0wd0dZMGo5a3NHUS96NWJxSExSUG85Zy9GdU9PdFdMbzEzYTduVmVCdmVvZUVSeHdia0lJNStkQWFmMnJNRGdJQWNhM1o4bnlBQWV2MzBwbDZ5NStaZ2ZsbHMrb3hvVk1YSnN4ZmpYWGhLaXZLeGIvZFc2SFFpQmdaOWVQZURVMUNpRTdkMkQ4aEJ2SDMwSko1N2FqY01lajJlZU94UnZQYnVCM0FQZUthVkx4bXlMR2FVRkxKVERoRVJKY2JkcWFzbVkxL0pWN0dqOEhtWWRUbXptSWlJaUI0VXVkbUphTWVBMWpFb1RVUjd2UWhmYVlGaDdkamRiVlIxNVB0b1NUUmpsZjF4YkhBOGhTVzVteUdDVXlrVEVSRVJFUkhOWlN6S0lhSVpLM1E2a0dlM3plbkNpZW5Lejd0WEhCT09STVk5Ymt2MVdwU1hGRTU2M0QwN05rOXdUVHVlMjcvN29XUDg4cDFqNk9ucng2SjVwYWhldXhJQUlNdEJuTDAwOXZSUW5hNWVuTDVZZzk2K2ZuVDE5R0h0eWlvQWdHZlFoeVBIUHg3M09vc1h6WXRQUC9XZ2dVRXZhcTdmd3NxbGxYajNnMU5vNjNRQkFFb0s4N0YvMXpib2RUcDRmY1A0MWZzZlFnNkdIdnFhN283NXdhbHplSExIWnVqMU91emZ2UlcvZVBzby9BRjVVdWNuMjhxbGxSQ0V5UlZ2RVJFUmplWFF3cGV4dC9RcmFQQ2VuM0xIR3hia0VCRWxXVlJGOFAwYXJWTlFtZ2w5Y0IyR0ZlV0FZWFNCemNhOHAzSFQrekdXNW03RGVzZFRXR25mQllOZ0hHTVVJaUlpSWlJaW1vdFlsRU5FQ2JGbStSSWNPelgrMUVSejNlcmxTMkRMc1NJVURpTWNEaU1VanNCaU1tSDVra1h4WXlhYW9rdFJsSGpYbW1SUlZSVUw1NVZpOTJPUDRHNU55UEZQemlNZ0I4YzlwK2I2clZIYmxHZ1VIcTl2M0hNZVZnenp5WVVhMURlM29xOC9WcFJWWE9qRS90M2JvTmZyTURUc3g1dnZINTl5UVUxemF3Y3VYcjJCOWF1V0ljdGl4djdkMi9EYXU4ZWdLQk4zMmtrMlVSUkgvSXdRRVJGTmwwTXF4U1puNmNNUEpDSWlUVVZxMjZBT0JyU09RV2xHOVFjUnZ0QUV3Nk9MUisxYllkK0p2OHc5RGdzTGNZbUlpSWlJaUZJU2kzS0lLQ0VxRnBUaGt3dFhKaXdJbWNzc1poT1dMVjQ0N3Y3dW5qNE1lTHpqN3ArbzA4eHNFVVVCKzNadGhVNFVBUUJYYjlUamRudFgwbk1BaUJma0FJQW9pRkJWRmY2QWpEZmYreEJEdzlPN1lYM3U4alhrMlcwb0x5bENmWFBybkN2SUFZQ3Fpdm54YWNlSWlJaUlpQ2o5aGM0MmFCMkIwbFRvWENNTWp5d0dIbWpFYWhDTU1PallHWWVJaUlpSWlDaFZzU2lIaUJJaTFqR2tBaGRxcm1zZFpWckdLN2p4QjJTMGQ3bHcrc0xjYTA4ZWphcjQ2TXhGN04yNUJmVk5yZmo0L0JXdEl3RUFPcnA3OE9iN0h5SWNpY0E3TkR5anNZNmRQSVBjSEN0NjNRTUpTcGRZcTVhTi9oWWpFUkVSRVJHbEo2WE5qYWhyVU9zWWxLWlVid0NSVzEzUVZ4VnJIWVdJaUlpSWlJZ1NTRkJWVmRVNkJCR2xoMkFvaEorODlpN2tZRWpyS0JsbGFlVUMzR3hzQWY4MlQ2N0toZVY0Zk5zaldzY2dJcUlNY00xekhFT1JBY2pLRUhZVWZrSHJPRVJFR1V2KytSbEU2anExamtGcFREZmZDZlB6ajJrZGc0aUlpSWlJaUJLSW5YS0lLR0dNa29SSE42ekc4WS9QYXgwbG85UTF0R2dkSWVNWTlIcHMzckJHNnhoRVJKUUJWRlhGRHh2K0U2SlFBQURiQ2c1QkovQnRIQkZSc3FuZUFBdHlhTllwdC9zUTdmTkJkRnExamtKRVJFUkVSRVFKSW1vZGdJalNTMVhGQXVUbjJiV09RVFNycXRldWdNVnMwam9HRVJGbEFFRVFZSk9LNHVzRG9TNE4weEFSWmE3UStVYXRJMUNHQ0o5cDBEb0NFUkVSRVJFUkpSQ0xjb2dvNFhaczNnQkIwRG9GMGV4dzJIS3dvcXBTNnhoRVJKUkI3aS9LOFlTNk5VeENSSlM1d3BkdmF4MkJNa1M0dGcxUW9sckhJQ0lpSWlJaW9nUmhVUTRSSlZ5ZTNZYVZMRnFnTkxWenkwYUlJcXZPaUlnb2VXeFNZWHlaUlRsRVJNa1g3ZklBZ1pEV01TaFRSQlFvdC91MFRrRkVSRVJFUkVRSndxSWNJcG9WMVd0WHdwcGwwVG9HVVVJdFc3d0krWGtPcldNUUVWR0dHZGtweDZWaEVpS2l6QlNwNTlTQmxGejhtU01pSWlJaUlrb2ZMTW9ob2xsaE1PaXhiL2RXNkhUOGE0YlNRMzZlSFZ1cjEyZ2RnNGlJTWhBNzVSQVJhU3R5aXdVU2xGeVJ1azZ0SXhBUkVSRVJFVkdDOE5OeUlwbzFEbHN1SHQvMmlOWXhpR2JNWWpaaC8rNXQwT2wwV2tjaElxSU1OTEpURG90eWlJaVNTUjJTRVhVTmFoMWphc3lTMWdsR0VPeFpFTEtNQ1JsTHY2SU1XWCt3SDFsL3NCK20zOWlVa0RIbkluVklSclRIcTNVTUlpSWlJaUlpU2dDOTFnR0lLTDB0bkZlSzlhdVc0ZUxWRzFwSElab1dVUlN4Zi9jMm1FMkp1WWxNUkVRMFZYWVc1UkFSYVNiVnV1VG9Lb3RnZnE0YThwRWFSR3B1UC9SNHc2WUtpUGs1MDdwVzZQaDFxTVBCQ1k4Unl4d3dmM1l6MUdFWmdjTWZRZldIcG5XdHV3U0RIb0xWRkZ0T1VLSFBYQldwNzRKVU1MMy9Oa1JFUkVSRVJEUjNzQ2lIaUdiZHhqWEwwZXZ1UjF1blMrc29SRk8yZTlzbU9CMDJyV01RRVZFR3krWDBWVVJFbW9uVXA4N2Z1N3BGQlRELzVxT0FJTUQwcWZXUW8xRkVhdHNtUEVkZlVRamRvc0lKanhsUCtIVDl4RVU1SmdNcy8yNExZRFJBc0Vnd2YzNGIvSWRQQW9HWkZlWmtpa2g5TjZTdFZWckhJQ0lpSWlJaW9obmk5RlZFTk9zRVFjQ2U3WnVSbTVPdGRSU2lLVm16ZkFrcTVwZHBIWU9JaURKY3R0NEJFYkVwRlAyS0YrR29ySEVpSXFMTW9iUzV0WTR3YWNydFBpaXRmYkVWQVRBOXN3SDZaYVhhQlpMRGtOKzhBS2dxQUVBc3lJWGx0N1lDUm9OMm1WSkl0S01mVUtKYXh5QWlJaUlpSXFJWllxY2NJa29LZzBHUHAvZnN3Sy9lUHdHUDE2ZDFIS0tIV2xxNUVJK3NYNlYxRENJaUlnQ0F3MWlDdm1DczI0RW4xSTE4MHdLTkV4RVJwVC9WSndQQnNOWXhKaytKSXZEVDA3QjhjVWRzU2lwQmdPbmdSZ1RrTUpUbW5vZWVIdmpYRTRoNmhpYzh4dlRNUnVnVzVFODZVdVJtRitRM0w4TDB6QVlBZ0Zoa2crWFFWdmgvZkJJSVJTWTlUcWFLOXZrZ0Z1WnFIWU9JaUlpSWlJaG1nSjF5aUNocHNpeG1QTHQvRi9Mc25BcUk1cloxcTVaaXgrWU5FQVJCNnloRVJFUUFBSnRVRkYvbUZGWkVSTWtSN1JuVU9zTFVoU0lJL09UamU5Tks2VVNZUC9zb3hCTDcyTWVMOTI0TlJnZjlVSDN5aEE5RWxDbEhpbHh0UmZDOW1udVhMTFhEL0xuTmdKNjNKUjhtSlg4R2lZaUlpSWlJYUFTKyt5V2lwREpLRWc3dTI0bVN3c2wvczQ0b21iWldyOFdtdFN1MWprRkVSRFRDL1VVNUF5R1hoa21JaURLSDRrck5nZ2pWRzBEZ1o2ZnZUWDFrME1HNGE4V1l4d29XNDczelpyRXJVUGhjSThJWG11THJ1bmxPU0k4c25yWHJwUXVseDZ0MUJDSWlJaUlpSXBvaEZ1VVFVZElaOUhvODljUmpXRkJlb25VVW9qaEJFUEQ0WTQ5ZzVkSktyYU1RRVJHTllwTUs0OHZzbEVORWxCeXAzS1VrMnQ2UDRQdXg3alNSVzEwSS9QU1QwUWRKZW9oT0t3QkE5WWVBNE94T0p4VThVZ09scFJjQUVENWRqOUNwbTdONnZYU1F5aitEUkVSRVJFUkVGS1BYT2dBUlpTYWRLR0x2emkwNGMvRXFMbC9qalRqU2xzR2d4NTd0bTFGZVV2andnNG1JaURSUW5yVVNxMnk3a1cxd29DeHJtZFp4aUlneVFqVEZ1NVNFTHpSRDlZY1F1ZEV4NW43RGlqSkFqRTNaRyszc24vMUFxb3JBejg5QXY3QmczRXcwVXFyL0RCSVJFUkVSRVJHTGNvaElZNCtzWDRVQ3B3UEhUcDVGUkpuNjNQUkVNK1d3NVdEZjdtMndabG0wamtKRVJEU3VWYmJkV0dYYnJYVU1JcUtNRXZVTWF4MWh4c1l0ZnBIMGtMWXRqYStHYjNST2FqdzFxc2FYaFd3VDRCNmFXaUE1eklLY0tWQ0haRUFGSUdpZGhJaUlpSWlJaUthTFJUbEVwTG1GODByeDZRTlA0TjNqcHpEb25lSU5QYUlacUZ4UWpwMWJOa0tuMDJrZGhZaUlpSWlJNWhJVlFEaE52emdpQUtabk5rTElNUU9JRlg1RXJyZE42bFRWRjRndkcvZXVRZmhzSTlUUXZXbXYxRkFFU2dPbldVd2tOUkNFWURGcUhZT0lpSWlJaUlpbWlVVTVSRFFuMkhLdCtQU0JKM0RzNUZtMHRFM3VHM3BFMHlXS0FyWlVyOFdLSlJWYVJ5RWlJaUlpb2psSWxVTmFSNWdkQmgxTUJ6ZENYMVVjM3hROFdndEVvcE02WFducGhXSERJZ0NBbUo4RDQ0RjFJL1pIMi92aFoxRk9Zc2xoZ0VVNVJFUkVSRVJFS1l0Rk9VUTBaeGowZXV6ZHVRVTFOK3B4K2tJTlZGVjkrRWxFVTJReG03Qi85MVk0SFhhdG94QVJFUkVSMFZ3bGg3Vk9NQ242cFNVd1BiTngzUDFEMzM0WENNUUtqSFFMOG1IYXZ4YUNJenUrUDN5NUJaSGF5WFhKQVlCSVhTY2kxOXFoWDFFMjV2N29uVTQ2eGdQcm9DdTBqVHRPOE1QclVCcGRzUlZSZ0hIUDZrbGRYOHkzM2x1Mlo4TzRkODNrY3RkM1FXbnFtZFN4YzQwcWh6bDdGUkVSRVJFUlVRcGpVUTRSelRtcmx5MUdTV0Uram41MEJoNnZUK3M0bEVhV0xKcVByWnZXUWpJWXRJNUNSRVJFUkVSem1Kb2lSVGtRUmNBdy9uUzhBbUl6Y1VFUUlHMnJHbEdRRTZscFJmRHRTMU8rcFB6YU9ZaWYzSUtZbndOQkdubHJNZHJuamNYS3MwSXNIcjhvUnpCTDkxWjBJZ3diRjAwNWgyQTFUZm84ZFZoTzNhS2NZSXI4TEJJUkVSRVJFZEdZV0pSRFJIT1MwMkhEWjU5K0VwZHFiK0RpMVJ1SVJ0azFoNll2eTJMR3JxM1ZLQzBxMERvS0VSRVJFUkdsZ0ZRcGhGQjlBVVJ1ZFkzWXBpdDFRTWg2WUxvalZVWGczejZCNWZuSElPYm5JUGpCTllUUE5VNzd1bEhYSUtLdXdmRnplWVlSTlkzOE1vU1liUUx1TDhhaFNVbVpBakVpSWlJaUlpSWFFNHR5aUdqT0VrVUJHMVl2eDZMNVpUajYwUm00QjhhLzRVYzBuaFZWRlhoMC9Xcm85ZU4vZTVTSWlDaVYrTUo5aUNLS1hBT0xUWW1JWmt1cUZFSW9iVzRvYmU0UjI4eWYyd3hkWmRIb2c4TUsvSytlZ21EVVF4ME16R291K1kwTG83WVo5NjRadTdOTldNSFFOOStZMUxpRzFmTmgzQmVic2twcGN5UHc2cW5KQlZLaWt6dHVEa3FWbjBVaUlpSWlJaUlhRzR0eWlHak9zK2ZtNE5NSDl1RHFqVnM0ZTdrV1NncmZUS1Brc1dabjRmRnRtMUNZbjZkMUZDSWlvb1E0MC9jTHZONzJ0NUFWSHg0dmVnRUh5cjZtZFNRaUlrbzFnb0NzMzl1VHNPR2lnMzc0LytIWE14OG9yRXp1dVB2dkI2anE1TTlMWlNvN0J4TVJFUkVSRWFVeUZ1VVFVVW9RQkdEMThpV29YRGdQNTY5Y1ExMURDMVRlbUtJeG1FeEdyRis1RkN1cUtpQ0tvdFp4aUlpSUVrYUZDbG54QVFBR1F0MGFweUVpU20vQ0ExTXZwUXNCQUF5SjZ5SXFKSEFzR3B0Z1RNK2ZSU0lpSWlJaW9rekJvaHdpU2lrV3N3bmJIOTJBZFN1WDR1eWxXalMwdEdrZGllWUl5V0RBbWhWTHNIclpFazVWUlVSRWFja20zWnVLeE1PaUhDS2lXWld1aFJCcVJFSDRmQk9nRjJGWXV5QzJ6ZU5IcEdIeXYxZDBKWGFJSmZiWXVhSElyT1NrZTlLMVFJeUlpSWlJaUNoVHNDaUhpRktTTlRzTGp6LzJDTmF2WG9iVEY2Nml0YU5MNjBpa0ViMU9oNVZMSzdGdTVWSklFbTlXRWhGUitySkx4ZkZsVDhpbFlSSWlvdlFuR05QMGxsbFlRZkRJRlFDQXJ0QUdzZGdHd1NJaCtPRjFRQTQvL0h3QnNOdzMvVlg0WE9Oc0phVTcwclZBaklpSWlJaUlLRk9rNlIwR0lzb1U5dHdjN04rOUZiM3VmcHc4ZXhrOWZmMWFSNklrRVVVQnl4WXZ3b2JWeTJFMkdiV09RMFJFTk9zY1VrbDgyUlBxaHFxcUVBUkJ3MFJFUkdrc0E3cVRoQzgydzNoZ0hTRHBJVzJzUU9oazNVUFAwYSthQnpFdkd3Q2dEdm9Sdm5KN3RtTlNCdndzRWhFUkVSRVJwVE1XNVJCUldzalBjK0M1L2J2UjA5ZVBhemNiMGRqU0JpVWExVG9XellJc2l4bkxGaS9Dc3NVTFlUR2J0STVEUkVTVU5BYlJCSlBPQ2xueElRb0ZReEUzckFhbjFyR0lpTktTWUU3L3d2L3d0VFpJdTFaQXNFaVFOaTlHK0VvTFZKODgvZ21TSHNZZHkrT3J3Uk0zZ0tpYWhLU1pqWjF5aUlpSWlJaUlVaHVMY29nb3JSUTRIU2h3T3JDbGVnM3FHbHB3L1dZanZFUERXc2VpQkNndEtzQ0txZ29zS0M5aFZ3QWlJc3BZZHFrSVhRRWZBR0FnMU0yaUhDS2kyU0lBMEltQWtzWmY5Z2dyQ0oyc2cvSEoxYkdDbTcxcklQL3N6TGlIRy9lc2dwQmpCZ0FvclgySTFMUW1LMmxHUzl1cDFJaUlpSWlJaURJRTM5VVJVVm95U2hMV0xGK0NOY3VYb0szVGhXczNHM0M3dlV2cldEUkZrbVJBVmNVQ3JLaXFRSzQxVytzNFJFUkVtck5KUmVnSzFBT0lUV0UxTDJ1bHhvbUlpTktYYUxNZzZoN1NPc2FzQ2w5b2dsUmRBY0dlQlgxVkNReHJGeUI4dVdYVWNmcWxzWDBBZ0VnVThxOHVKamxwaGpMcUFZbTNiNG1JaUlpSWlGSVozOVVSVWRvckx5bEVlVWtoL0FFWmpTMXRhR2hwUTA5ZnY5YXhhQnc2VWNTOHNtSlVMcHlIK1dYRjBJbWkxcEdJaUlqbURMdFVGRi8yaEYwYUppRWlTbjlpb1MzdGkzSVFWU0cvZFJIbXp6OEdDSUJ4M3hvb3ZZT0lkZ3pFRHhGTDdEQWQzQmhmRHg2OUNuV0FIV21UUVZkczF6b0NFUkVSRVJFUnpSQ0xjb2dvWTFqTUpxeGF0aGlybGkyR2IyZ1lEYzF0cUc5cHhZREhxM1cwakNjSUFzcUtDMUc1c0J3TDU1WENvT2V2SnlJaW9ySFk3aS9LQ1hWcm1JU0lLUDJKUmJuQTlYYXRZeVNNa0dXRTZjQjZCTjQ0RDhqaCtIYmxkaDlDbjl5Q3RHVUpvQk5oL3R3V0JBNS9oR2lQRjJLSkhlYlBiUUgwT2dCQXBLWVY0Zk5Oc3h2VW9BUEN5dXhlSTBXSXhUYXRJeEFSRVJFUkVkRU04Vk5QSXNwSTF1d3NyRnUxRk90V0xVVy94NHVHNWxZMHRMVENOK1RYT2xwR0tTNXdvbkxoUEZRc0tJTlJrclNPUTBSRU5PZlpwZUw0TW90eWlJaG1sNjRvZlFvaTlNdEtZZHkvRm9KWmdtQXhRcjJ2S0FjQVFoOWVoNjdVRHQzOGZBaG1DZWJuSDBQb1pCMk1PMWZFaW1RQUtHMXV5RzlmbXJXTVFvNFpwZ1ByRUw3YWhraHQyNnhkSjVYb0N0UG5aNUNJaUlpSWlDaFRzU2lIaURLZXc1YURUZXRXWXRPNmxSZ1k5S0s5MDRYMkxoYzZYYjJJUlBqdHZFVEtzcGhSVmx3WWU1UVV3bVJrSVE0UkVkRlVzRk1PRVZIeXBNWFVRV1lKcHIxcm9GOVJGdDhrV0NTb0Q4N29IRlVSK09scFdKNS9ER0t4RFlKWmduSFA2dmh1cGJVUGdaOThEQ2pSV1lscDJMQUl4dDByQUVtUFNBT25aN3hMVEtQQ01DSWlJaUlpb2t6Rm9od2lvdnZZYzNOZ3o4M0JxbVdMRVkycWNQVzYwZDRWSzlMcGRmZERWYlZPbUZvTUJqMUtDdlBqUlRpMkhLdldrWWlJaUZJYWkzS0lpSkxJWklCZ05VSDF5Vm9ubVJMQmRPL0xEMWxmM0FHWTc2MHJqUzZvN3FHeFR3eEZFRHBURDlPejFhTzJ5MitjbjVVcHBVU25GY2FuMWtGWG5oZmZKbVNiRW42ZGxLUVhJZVpsYTUyQ2lJaUlpSWlJWm9oRk9VUkU0eEJGQWNXRlRoUVhPbEc5ZGdWQzRUQTZ1M3ZoNm5QRDFldEdiOThBSWdvNzZkelBZamFod09sQVVYNGVDdk9kS0NySWUvaEpSRVJFTkdramkzSmNVRlVWZ2lCb21JaUlLTDNwRnVRamNqV0ZwbEl5NkNBVzVkNWJ2MXVRRXd4RGZ2OHFJbGR1ajNtYTZMVEMrTVFxNkNvS1IrK1U5TWo2bmNjUlBGR0g4UGxHSURyTmI2dmM5L3RLME9zZzdWZ0dhVXNWSU43YkhyblppZkM1eHVtTm4yWjA4NXhhUnlBaUlpSWlJcUlFWUZFT0VkRWtTUVlERnBTWFlFRjVDUUJBVlZYMGV3Ymg2dTJIcXpkV3FEUG9HK2NiaDJsSUZFVTRIVFlVNXVmRkhrNEhzck1zV3NjaUlpSkthenBCRDd0VWpLaXFJTnZnUUNEcWcwV1hvM1VzSXFLMHBWOWNuRkpGT2RKalN3Rzlic1EycGFVWDhwc1hvSG9EbzQ0WHl4eVFIbDBDL1pKaTRMNGF6MmlQRjVFYkhaQTJMd1lrUFdBMHdMaG5GYVJIS2hFKzM0VFFwV1pBRGs4cG0yQzUxN0hIdUhjTm9CZmo2K3FRak9DN2x4RzUyVFdsTWRPWmZrbXgxaEdJaUlpSWlJZ29BVmlVUTBRMFRZSWdJTTl1UTU3ZGh1VkxGZ0VBZ3FFUWV0MERHUFFOd2VjYmpqMFBEY1ByRzBZNEV0RTQ4ZlNZVFVia1dMT1JZODFDcmpVYjF1d3MySEtzS0hBNlpqeDJnKzhjQkl6OTdmNE9meDIyRno0LzQyc1FFUkdsbXhkWEg5RTZBaEZSeHRCWEZzV0tWVkprS21QaHZxbXFvRVFSUEZhTDhOa0hPcytZRERBc0w0Tmh6WHlJSmZhUiswSVJCRS9jaUoyanFnaGZiWVhwNmZYUXpjK1BqWjlqaHJSN0JhVEhsaUpTMzRYSWpRNUVHbDBQbjlwS0ZFWk1VWFYvUVU2a3BoWHllelZBY0dwRlB1bE9YMVdpZFFRaUlpSWlJaUpLQUJibEVCRWxrRkdTVUZaY2lMTGkwUzIvNVdBSVh0OFF2TDVoK0lhSDRRL0lrSU5CeUhJUUFUa1VXdzRHb1NqUnBHU1ZEQWFZVEJKTVJpTk1SaVBNZDVhekxPWllFVTUyRm5LczJkRHB4SWNQTm9FL09yOTYydWRXTzUrQm1kLytKeUlpSWlJaXJSaDAwQzBvZ05MY28zV1NTUWtlcVlHdUxBK0NLQ0R3aTdPSXVnWmpPMHdHNkN1TG9GOVNIT3ZBOHVEN3ZMQ0MwUGxHaEQrcGh4b0l4VGVyZzM0RURwK0VmbGtwakR1WFEzQmt4M1lZZE5Bdkw0TitlUmtRaVVMcDdJZlM1b2JTMmdlbGFmU2ZsYlMxQ2tLMmFjUTIxUnVBL05ZbEtFMnVoUDRacEFPeE1IZlVueGNSRVJFUkVSR2xKaGJsRUJFbGlja293V1IwVEtyRHpOQ3dIM0l3aEZBNGpFaEVRVFFhaFJLTlFsRVVLRXAweEhvMEdvVWdDTkNKSWtSUmhFNm51L01zanRpbTErbGdORW93R1NWWXpNbTV1UmRRdkpCRU0wTFIwVzNTSjZQRGZ4T1YxdW9FcHlJaUlpSWlJcG84L2VLaWxDbktRVVJCNE44K2dlb1BBcUVJSUFvdy8rWm02QllWQU1Mb0xxWHFjQkRoeXkwSW4yMkE2ZytOTWVDZFlXOTBJRkxYQ2NQYStUQThzaGhpWHZhOW5Yb1J1bmxPNk9ZNUVaVERZeGJscUE5MDBvbGNiWVY4NUFvUVRNMk9zck9OVTFjUkVSRVJFUkdsRHhibEVCSE5RZGxaRm1SbldiU09NV1AvejlWUFRWaVFVMkhkTU82K1V2TlNPSXhzMTAxRVJFUkVSTnJTTHkxRjhMMGFyV05NbXVvWnZyY1NWUkdwNjRTdVltUTNWNlhOamZERlprU3V0d1BSU2M3TnBhb0lYMnBCK0ZJTGRJc0tJRzJzaUkwcnhvcDlsUHB1aEUvWGozbHErSFE5OUpXRkVBdHlFWHpyRWlJM082ZjEyaklGaTNLSWlJaUlpSWpTQjR0eWlJaG8xdXdvL0FMZTd2ZzJBRUJGN0VhdkFBRW1YVFplWFAwdXA2WWlJaUlpSXFJNVQ3Q2FJSlk1RUczdjF6ckt0SVF2eDRwb3hEd3JJdGZhRUw3V0RuWFFQNk14bGFZZUJKcDZBS01CK3FwaTZCY1d4RHJmVEVCKy9UeWdBdXFRUEtOcnB6dkJsZ1d4eUtaMURDSWlJaUlpSWtvUVFWWFZTWDRkaG9pSWFPcis1dHBuMEJtNEJTQldtQ05Bd0pNbFg4YStrcTlxbkl5SWlJaUlpR2h5SXRmYUliOTJUdXNZbEFHTWU5ZkFzSEdSMWpHSWlJaUlpSWdvUVVTdEF4QVJVWG83dFBEbCtMSUFBWlhXYXV3b2ZGN0RSRVJFUkVSRVJGT2pYMVlLbUNXdFkxQzYwK3RnV0ROZjZ4UkVSRVJFUkVTVVFDektJU0tpV1ZWcVdZcnRCWitQcjdmNzZ5WThQcUI0RVZDOHN4MkxpSWdvcGIzVi92ZjRjZk4vd1QvV3MvTWNFVkZTaUFLazlRdTFUa0ZwenJCNkhtRFFhUjJEaUlpSWlJaUlFb2hGT1VSRU5PdjJsbjRGZHFrWUFDQXJQaHpwK082NHg3N1crazI4VkxNZlJ6ckhQNGFJaUNqVG5YZS9oZlB1TjFFM2VCSURvVTZ0NHhBUlpRUk9LVVN6elZCZG9YVUVJaUlpSWlJaVNqQVc1UkFSMGF3ejYzTHc3THcvaWErZjZIa0ZEYjV6bzQ3ckQzWGduUHVOV09GTzUzZnhVczArbkhPL25zeW9SRVJFS2NFbUZjYVhCMExkR2lZaElzb2NRcllKK3FwaXJXTlFtdExOeTRQb3RHb2RnNGlJaUlpSWlCS01SVGxFUkpRVXEyeTdzZEsySzc3K1d1czNSeDNUSCt5TWQ5UUJnSUZRSjE1dGZoRXYxZXpEVmMreHBPUWtJaUpLQlhhcEtMN3NDWFZwbUlTSUtMTVlOcktUQ2MyTzhYNjJPdnczY0tidkYyanduY01BZitjVEVSRVJFUkdsSEwzV0FZaUlLSE04TysvcmFQQ2RnNndNb1ROd0UrOTJmZ2Y3U3I0YTMxOXByY2FMcTQvZ2JOL3JlSzN0RzVDVklRQ3g0cHdmTm53TkZkYU4yRnZ5RlZSYXE3VjZDVVJFUkhPQzdiNmluSUdRUzhNa1JFU1pSYmNnSDdwNVRpaXRmVnBIb1RRaUZ1WkN2NngwekgwMUEwZnhmdGMveHRkMWdnRU9ZeW55akdWd0dzdVJaeXlMUDV6R2NoaEVVN0ppRTFFQ1JTSUtsR2dVaXFJZ0dvM2VXWTdHbHU5c0V3UVJPbDNzSVlvaWRLTHUzckpPaEVIUGozdUlhZEF2TXdBQUlBQkpSRUZVaUlpSTVpTCtLNDJJaUpMR0laVmliOGxYOEhyYlh3TUFUcmhld1NiblFUaWtrVGNmTnprUFlwVjlGejUwSGNZSjErRjRjVTZqN3p5K2MvTkxMTTRoSXFLTWwzdmY5RlVlVGw5RlJKUlV4djFyNGYvSFh3T3Exa2tvWFpqMnJ4dDNYNC9jTW1KZFVjUG9sVnZRKzhEMnU3TDFEamhOc1dLZFI1MmZSb1YxWTBLekV0SGsrSWI4R0JvZWhsOE9RcGFEa0lOQnlNRlFmRGtnMzF0WG90R0VYdHRzTXNKa01zSnNOTUprbEdBeUdXRXkzdDBtd1dReUlkdGloaTJYVStZUkVSRVJKWU9ncWlwdklSQVJVVkw5emJYUG9ETndDd0JRWWQySTM2LzZ3YmpIQmhRdlBuUWR4bnVkM3h1MXJ6cnZJUGFXZm5sVVVROFJFVkc2cXhsNEgvK3o4ZjhBQUt6STNZRXZMZjYyeG9tSWlESkw4SjNMQ0Y5czFqb0dwUUg5c2xLWWZtUFR1UHRiaHE2Z2VlZ1Nlb090NkpXYjBTUGZoaTg4dVU1Tm4xLzRWOWlRZDJETWZiSXloSFB1TitMZGRncE1DNmVWbnloVGhjTVJlSWVHNFBVTnd6czBESy92N3ZJUWhvYjhpS2JJeHk1WkZqTnlyRm5JeWM2Kzg1eUZIR3MyY3JLellESVp0WTVIUkVSRWxCYllLWWVJaUpMdTBNS1g4YmZYZnhNQTBPR3ZRMytvWTl6Q0dyTXVCL3RLdm9wTnpvTTQwdkZkbkhPL0VkOTN6djA2enJsZlIzWGVRUnhhK0ZKU3NoTVJFYzBGSTZldllxY2NJcUprTSs1YWdYQnRHeENLYUIyRlVwbE9oUEh4VlJNZXNpQjdEUlprcnhteExSUU53Q1UzM3luU2FVR3ZmRHYrSElvRzRzYzVUZVhqanRzak4rT1hyZjh0dmk1QVFLNVVnTHc3UlRyM3BzYUtQV2ZwYmROOGtVU3BMeHBWNFI3d29MdlhqWjVlTjF4OWJ2aUcvRnJIU29oaGZ3REQvZ0M2WEtPTC9VeEdDUVhPUEJUbDU2RWczNEVDcDROVFpCRVJFUkZOQS84RlJVUkVTVmRxV1lydEJaOUhSNkFPaHhhK1BLbE9OdzZwRkljV3ZveTlwVjhaVlp6RHZ2RkVSSlJwN2kvSzRmUlZSRVFhTUJsZzNMNE13VjlmMVRvSnBURHAwY1VRY3MxVFAwODBvOXl5SE9XVzVhUDJlVUxkNkEzZVJrK2dHWVVUZEwvcEM3YU5XRmVod2hOeXdSTnlvZEYzZnRUeFJ0RUNwMmsrOG95bFdKenpDTGJtZjI3S3VZbFN4YkEvQUZldkc2Nitmcmg2M2VoekR5UjhpcWxVSUFkRGFPM29RbXRIVjN5Ync1YUx3bndIQ3ZQelVPak00eFJZUkVSRVJKUEE2YXVJaUNnbE5mak80VWpuZDlEb3U0QS9YLzFPY3Fldzh2cUFRUzh3T0hqbjJRdjRmTURBSU9EMUFrUERRRGdNUkJSQWlRQ1JTR3c1RWdHVSs1N2w0TWh4VFNaQXJ3UDBla0IzNS9uQmRZTUJzR1lET1RtQVBUZjJuSHZuY1hjNU95dDVmeFpFUktRSlZWWHh4eGZXSXdvRkFQQ045V2RoRUUwYXB5SWl5akJSRmNQZk9RSjFNUER3WTRrZUlGZ2taUDNIZllCQnA4bjFtNFl1NEpQZW44RWQ3SUJiYm9NdjRwNzB1ZXNkQi9EOG9yOGFkMyszM0FpcjNvRXN2VDBSVVlsbVhUZ1NRVWRYRDlvNnU5SGU2WUozYUZqclNDbkRaSlJRVmx5SThwSWlsSmNXd2N3cHI0aUlpSWhHWWFjY0lpSktTWlhXYWxSVy9YRENxYSttSlNBRFhkMUFUeS9nNmdWY0xxQ25EK2p2djFlQU0xdGtPWEZqT2V5eEFoMjdIU2pJQndyemdkSVNvTGdJS0M1TTNIV0lpRWdUZ2hDYlltSWdGUHZXNmtDb0d3V21CUnFuSWlMS01LSUEwek1iRWZqUlIxb25vUlJrZW5xRFpnVTVBTEFvZXdNV1pXK0lyNGVqTXR6QmR2UUYyK0FPdHQ5NXRLRXYySTcrWUFjVU5Sdy8xbWtxbTNEczc5NzhIZmpDZlRDS1dYQ2FSazZEZFhkYUxMdFVCRkhnclduU2hxb0N2ZTUrdEhXNjBON1ZEVmR2UC9qZDVlbVJneUUwdExTaG9TWFdmY3R1eTRrVjZCUVhvcmd3SHpxZHFIRkNJaUlpSXUzeG5ROFJFYVcwYVJYa0JHU2dvUW5vZGdHdW50aWpwemYybkM3Zmh1b2ZpRDJhYjQvZXA5UEZpblNLaSs1N0ZNYWVuWG1BSUNRL0x4RVJUWmxOS29vWDVYaFlsRU5FTks0Zk5Qd2h6TG9jN0MzOWNzSTdiT3JtT1NGdHJVTG8xTTJFamt2cHpiQitJWFNWUlE4L01Ja01vZ2xGNWtvVW1TdkgzRDhRNmtKL3NBTjl3VmFVV1phTk8wNHdPZ3hmdUMrKzNPR3ZRNGUvYnN4akhWSXBuS1p5T0l4bGNCckxrR2Nzd3hyN2t6Ti9NVVJqVUZXZzA5V0R4cFoyTkxlMlF3Nkd0STZVbGdZOFhneDR2S2k1Zmd0Nm5RN3p5b3BSTWI4TTg4dEtXS0JEUkVSRUdZdEZPVVJFbFA1Y1BVRGRMZUJtZmV6UjJoNjdHNU9wRkFYbzdJNDlIbVF5QXBVVlFGVWxzR1J4N0RrN08va1ppWWpvb1d6U3ZRL3pQS0V4L2s0bklpTDBoenBRNi9rQUFIRE8vVG9xckJ1eG8vQUxXR25ibGJCclNOdVhJZExvUXJUYms3QXhLWDBKam13WTk2eldPc2FVMmFWaTJLVmlWRmczVG5oY09CckVJODduMEN1M29rZHV4bENrZjl4aiswTWQ2QTkxeE5jTmdoRnJOb3hmbE9NSmRVT0ZDcnRVUFBVWFFCbEpWWUV1Vnk4YWI3ZWhxYlVEOG9QVGlOT3NpaWdLbW02M28rbDJPL1I2SGVhVkZxTmlRVG5tbHhhelFJZUlpSWd5Q290eWlJZ292VVFpUUdOenJQaW03aFp3cXdId0RHcWRLblhJUWFEMmV1eHhWM0VSVUxVNDlsaFNDWlNYQVNLNzZSQVJhZTMrb3B5N0hYT0lpR2lrczMydmoxaHY5SjFIbys4ODdGSUo5cFYrQlN0dHUyRFc1Y3pzSXFJQTg2YzNZZmdmandKaFpXWmpVWG9UQlpnLzh3aWdUOThQbzdQMURueHV3Vi9HMTROUlAxeUJSdlRJTGVpVmI2Tkhia0dQM0l3K3VSVmhkV1NCUko1eDRtbXgzdXY4QjV6dSt6bDBnZ0VPWSttSTZiRHVQcHpHY2hoRTA2eThOa29kbmE1ZU5MVzBvNm0xSFFFVzRzd0prY2pJQXAzNWR3cDA1cFVWUXllbTc5K0pSRVJFUkFBZ3FKd3NsWWlJVXQyTm0wRE5OZURxdFZnaERzMHVrekhXUldmTlNtRFZDbUFScDBzaEl0TEN5WjVYOFl2V3Z3SUFQT0o4YnNRSFlFUkVkRStEN3h6TzliMk9jKzQzUnUwejZhellVZmc4cXAzUHpIaHFxOGpWTnNodm5KL1JHSlRlakUrdWhxRzZRdXNZYzBaL3FBTjljaHU2QXZYb0M3WWhXMi9IM3BLdmpIdjhkMi8rRHVwOVp4NDZicmJlQWFkcEh2S01wWEFhNThGaExNV3kzRzNJMWpzU0daL21HSDlBUm0xZEErb2FtbG1JazBMME9oMFd6Uy9EbWhWTDRMRGxhaDJIaUlpSWFGYXdLSWVJaUZKUGV5ZHc1V3FzQ0tmMkJpRExXaWZLYk5ic1dISE9tcFhBMnRWQUhtOTBFaEVsZzB0dVF1dHdMWXJNbFNneVY4QWdHTFdPUkVRMHAvV0hPbkNpK3pET3VsK0hyQXlOMmwrZGR4RGJDeitQVXN2U2FWOURmdk1DSWpXdE00bEphVXEzdUFqbTM5eXNkWXlVOXMvMS94R052dk1JUnYxVFB2ZjNxMzd3MEttM0tEVjE5ZlNoOWtZOW10czZ3WTg2VWx0UlFSNVdMVjJNQmZOS0lRcnMwRXhFUkVUcGcwVTVSRVEwOTNtOXdPVmFvT1pxckNOTy80RFdpV2dpeFlYQTZwWEFtbFd4WWgwelc0Y1RFUkVSMGR3UlVMdzQyL2M2VHJnT2p6bjlYNFYxSTNZVWZnRXJiYnVtUHJpcUl2REtLU2kzZXhPUWxOS0ZXR0tINVF2YjAzcmFxbVFham5qZ0RyYkRIV3lETzlpT3ZqdlA3bUE3QmtNdXFCaDl1L3N2VnI4M1l1clArOTBZL0FnL2FmNEw1Sm5La0hkbk9pem5mYzlXZzNPMlh4Sk5rUktOb3FHNUZWZHZOTUE5NE5FNkRpVllsc1dNRlZVVldMNWtFWXlTcEhVY0lpSWlvaGxqVVE0UkVjMU5nMTdnNUNmQXgyZUFtL1ZhcDZIcEVzVllZYzdXUjRGSE53SVdpOWFKaUlpSWlDaURCUlF2QmtMZEdBaDF3UlBzQWdRUmwvdmZRYVB2d3Foai8rdTZrekRyY3FaK2tiQUMvNzk4aUtock1BR0pLZFVKdGl4a2ZXa1hZREpvSFNWajlNZ3RJNHAyM01GMnZGRDVyWEdQUCtFNmpOZmF2am51Zm9OZ1JKNnhEQTVqS2ZKTjgrRzRNeTFXbnJFVUJhYUZzL0VTWmxWQThlSUhEVi9EcytWZm4xRm5NQzNjbmFMcVJuMFQ1R0JJNnpnMHkzU2lpTVdMNW1IMThpV3c1MDdqOXpFUkVSSFJITUdpSENJaW1qdTh2bGdSenFuVFFOMHRnTCtpMG90ZUYrdWVzL1ZSWU5NR3dNUU9Pa1JFUkVTVU9GRW9HQXk1TUJEcXdrRHdUdUZOcUN1Mkh1ckdRTEFMd2Vqd2lITytzT2diV09mWWp3NS9IVjVyKzBhOE9LZkVYSVgvdk9ML24zWVdOUkNDLzUrUFFmVUdadlNhS0xVSldVWllmbnNYaEZ5ejFsRm9BaDkwLzA4YzdmbysvTXJVQyttMkZSekNiOHo3UDJjaDFlejVRY01mb3RiekFVdzZLNTR0L3pvMk9ROXFIZW1oQW5JUUY2NWN4NDM2SmtSNXJ5Z2p6UzhyeGlQclY3RTRoNGlJaUZLU1h1c0FSRVNVNFlhR2dkTm5ZNFU0MTI0QVVkNWNTVnNSQmJod09mWXdHSUIxcTJNRk9odlhBVWFqMXVtSWlJaUlLRVc5MS9rOWZOTDdNd3lHZTZaOHJqZmNCd0JvOEowYjBTMm5NM0FUVnozSHNNcTJlMXFaQkxNRXkvT1BZZmlIeDRFQXV6bGtKRWtQOCtlM3NTQW5CZXdxK2lKMkZYMFJzdUpEZDZBSlBYSUxlb010NkFtMG9GZHVRVyt3RllvYUh2UGNQR1BadU9OR29lREZTenZnTUpZZ3ozaHZhcXk3MDJMWnBTS0lRbkp2ejNmNDY5RGdPd2NBa0JVZmZ0THlJaHA5NTNGbzRVdEp6VEZab1ZBWWwycnJVRnZYZ0lpaWFCMkhOSFM3dlF1MzI3dFF1YkFjbTlhdWhEVTdTK3RJUkVSRVJKUEdUamxFUktTTkV4OERINTRFcmx6Vk9nbk5CZHMyQTl1M0F1dlhhSjJFaUlpSWlKSklWbndZRFBmQ0crcUpQWWQ3NFEzMVlqRGNpOEZ3RDd6aFBrVFZNUDVpOWZ2amp2RkcrOS9pZVBlL1RQcWFEbU1aN0ZJUjdGSXhWdHAyNHJ6N1Y2ajFmQkRmYjlKbDQ5bnlQMGxJOTRob3R3ZitmejBCaFBsaGNrWVJCWmlmZnd5NjhqeXRrMUNDdUlQdDZBM2VScmUvQVgzQlZ2VEtyZWlSbS9HYkMvNHZMTXQ5Yk14eitvUHRlUG5xVXhPTzY1Qks0VFNWdzJFc2cvTk93WTdEV0lZQzAzd1l4ZGtwT3VqdzErSFY1ajlIWitCV2ZGdUp1UW92TFA1N09LVFNXYm5tVkVVVUJWZXYxK1B5dFpzSWhjY3VpS0xNSlFvQ2xpNWVpQTJybDhOaVpoZG1JaUlpbXZ0WWxFTkVSTW5qOFFCSGpnTHZmd0I0cHQ0V21qSkFVU0d3N3dsZzl3N0F3bStVRWhFUkVhV1QxOXErQ1c4b1ZtZ3pHTzZCTjlTTHNCcWMxTGwvdDdGbTNIMG5YSWZ4V3RzM0FRQlplaHZ5akdYSU1lVERMaFhETGhYRFppeU9GK0hrR1BMajV6WDR6dUVIRFYrRHJQamkyMHJNUy9EQzRtOGw5SVBwYUpjSGdaK2NndXBueDV5TVlOREJmR2dyQzNJSWRkNVQrTWRiWDVuV3VRNWpHZjU4MWRzSlRuUlBRUEhpdGRadjRwejdqZmcyazg2S0Z5ci9IcFhXNmxtNzdtVFVON1hpa3d0WEVKQW45L3VCTXR2R05jdXhZZlZ5cldNUUVSRVJUWWhGT1VSRU5QdXUxUUh2dmcrY09ROUVvMXFub1ZRZ1NiSE9PUWYyQXVWejQ1dDZSRVJ6VmJmY2lPNUFJN0wxTmxSYU4ya2RoNGd5U0t5VHpiM09OZ1dtQlJOK21QdG5sN1pBVm9hbWRhMFhWNzhMdTFReTVqNWZ1QThCWlFnRnBnV1RIdS9kenUvZ3ZjN3ZqZGkydmVEemVIYmVuMHdyMzhPb2czNzRmM3dLYXYvMFhqK2xCc0ZxZ3ZtM3RrRjBXcldPUW5PRUo5UU5kN0FkZmNFMnVJUHRjQWZiMENmSGx2M0srRjlXcXNyWmd0OWI4cjF4OXgvcC9DNEd3NzN4N2pwNXhqTGtUNk83em9ldUgrSDF0cjhlc2UzWjhxOWplK0h6VXhvbkVZYUcvZmp3ay9Obzc1cjZWSVNVMld3NVZ1emVWbzM4UElmV1VZaUlpSWpHeEtJY0lpS2FIYUVRY1B3ajROMWZBNjN0V3FlaFZMYXNDdGkvQjNoa0k2RFRhWjJHaUdoT09kWDdiL2o1N2Y4S0FLak9ld2FIRnI2c2NTSWlTblVxVkF4Rit1OU5KL1ZBWjV1N1UwejV3bTZvR0Zsd3Z6bi9NL2pzL0w4WWQrei9WbnNRUFhMemlHMDZ3WUFjUXo1eXBYemtHR0tQWEVNQmNpUW5jZ3dGeURYa0kwY3FnRVdYazVEWDF4L3F3S3ZOTDZMUmR6Nit6YVRMeGd1VjM1cjk3aERCTUFJL1BRMmx0VzkycjBPYUVBdHlZUDZ0YlJDeWpGcEhvUlFSakE3ZktkQnBHMUc0MHhkc3g0cmM3WGh1M3ArT2UrNDNhNTlEdDl3NGFydEZsd3VucWZ4T29VN3MyWG5uT1ZjcWhBQmgxRGtkL2pyOGo1c3ZqQ2lhWEduYmhVTUxYNEk1UVgvM1BzelZHL1U0ZTdrV2tRaW4rcVBwVzdtMEVvK3NXd1c5bnZlT2lJaUlhRzVoVVE0UkVTV1czdys4ZFNUMkdCcldPZzJsRTJjZThOelR3T003QWQ1Z0lTSUNBRndiL0JEZnIvL2ZBUUNWMWszNGF0VS9hNXlJaU9heWdPTEZRS2diK2NaNU1JaW1NWTg1NzM0VFAyNytMOU1hZjRWdEo3NVUrZC9IM1gvQi9SWVVOWXhjcWVCT0FZNFRXWHI3dEs0MUhWYzl4L0JxODRzanBxdXFzRzdBQzVYZlN0b0h6NGlxa04rOGdFaHRXM0t1UjBtaFcxUUE4MmNlQlF4OG4wTEo4VWZuVjAvcnZIempmSHk1Nmg5R2RSNExLRjc4ajdvWDBCbTRGZDlXWXE3Q29ZVXZvZFN5ZEVaWkp6SXc2TVd4aytmUTF6OHdhOWVnekpKbE1XUEg1bzBvTHluVU9nb1JFUkZSSEl0eWlJZ29NWWI5d0J0dkErKzhCL2dEV3FlaGRPYXdBd2NQQUh0MkE1SkI2elJFUkpycUROekMzMXo3REFEQWFaeUhQMXYxSzQwVEVaR1cra01kR0FoMnd4UHF3a0NvR3dPaFRneUV1dUVKZG1FZzFJVmcxQThBK0tQbFAwR1paZm1ZWTlSN1QrTzd0MzUzVXRjejZiTHY2MnlUandWWnE3RzE0TjhsN1BVa1NrRHg0a2puOTNEQ2RYakU5aWRMdm94OUpWL1ZKRlBveEEyRVBxclQ1TnFVV0laTkZURHVtVjZCQk5GMERVWDYwU08zb0VkdVJwL2NCcGZjaEI2NUJiMXl5MFBQL2NiNnMrTVdabjYvNFE5d3pYTTh2bTdVWmVHNThqL0ZKdWZCaEdXLzYvcXRKcHc2ZHduUktEK2VvTVJiVVZXQkxkVnJJUXFqdTBNUkVSRVJKWnRlNndCRVJKVGlob2FBMTk2S1RWTWx5MXFub1V6UVB3RDg4RER3eXplQlo1NEM5ajBCU0pMV3FZaUlOR0dUaXVMTC9jRU9EWk1RVWJLZDZ2MDNOUHJPWXlEWUJVK29HNFBobmttZk94anVSZGs0KzNLa0FoakZyRHZUU2NVNjJ0aWtRbGdOZWZkTk0xVUFwN0U4TVM4a1NjNzJ2UlpmdGt2RmVLSHlXN1BhL2VGaHBPM0xvQ3ZQZy96YU9haitrR1k1YUFhTWVwaWZyWWF1c3VqaHh4SWxXTGJlZ2V4c0J4WmxyeCt4UFFvRi9jR09Pd1U3TGZGQ25SNjVCYjV3SDZ6NnZIRUxjZ0NneUxRSXRlcHhDSUlLUUVCUUdjYlBXbC9DS3Z1dWhIVVVVeFFGeHo4K2o0WVdkZ3lqMlhQdFppTjYzUU40Y3NkbVpGbk1Xc2NoSWlLaURNZE9PVVJFTkQxZUwvRExYd0ZIamdJaDNrUW1EZVZZZ2FmM0EvdWZCRXhHcmRNUUVTWGQxeTlVSTZJR0FRQXZyVDJCTEwxTjQwUkVORlY5d1RaNDduYTJDWFpqSU5RRmt5NExCOHYvZU54emZ0RHdoNmoxZkREbGF6bU1aWGl1L090WVlkczVrOGdwcDhGM0R0KzUrU1dzdE8zQ29ZVXZKVys2cW9kUWgyVEl2endIcGJWUDZ5ZzBCV0pCTHN5ZjJ3d2hoeC8wVXVvSVJRTndCOXRSYkY0ODdqSGZ1L203dU9rOURRZ3FCTVE2akt5MlA0RXZWdnhkUWpJTSt3TjQrK2hINlBkNEV6SWUwY09ZakJMMjdkcUt3dnc4cmFNUUVSRlJCbU9uSENJaW1wcEJML0J2dndEZU82cDFFcUlZcnc5NDVhZkE2Mi9GcHJYYXR3Y3dqLy9OUHlLaWRPTXdGcVBuemxRRm5sQTNpM0tJNXBqaHlBQUc0dE5KZGQyWlNxcjd6cll1K01KakYyUFlwZUlKaTNKeURQbWp0bVhwN2JCTHhiQkxSYkJMeGJBWjd5M2JwV0pZRGM2RXZhNVVVMm10eGxlcnZvOUthN1hXVVVZUXNrMHdQLzhZUWlldUkzVHlwdFp4YUJJTUd4ZkZwcXNTT1NVS3BSWkpOSTlaa0JOUXZLajFmSUFQdXcrak0zQVRzZGwrN3YxOEQwYzhDYmwrcDZzWDd4My9HTUZRT0NIakVVMkdIQXpoOVNQSHNYbmpHcXhhV3FsMUhDSWlJc3BRN0pSRFJFU1RFMVdCZDk0RGZ2SXpJTUJwcW1nT3M5dUEzMzRlMlBLSTFrbUlpSkxpZTdkK0Y3ZThwd0VBWDZyODd4blgvWUpJS3dIRmk4RndMN0owdWVNV3V3eUdYZmpMSzN1bWZZMi8yMWd6N3I1RzN3WDBCVy9ESVpVZ1Z5cENnV25CdEs5RGM0UFMzTVBwck9ZeVRsZEZhYWJEWDRjVHJsZHcxWE1Nc3VJYnRiL0V2QVRiQzcrUWtLbXJMdFhXNGV5bDJobU5RVFJURmZQTHNITkxOZlI2bmRaUmlJaUlLTU93VXc0UkVUMWNmU1B3dmU4RHR6bmZONldBQVEvd2QvOGY4TjR4NE1zdkFFV0ZXaWNpSXBwVmRxazR2dXdKdXpSTVFwUWVaTVdId1hBdnZPRmVlRU85R0F6M3dCdTZzeDd1Z3lmY0ExK29GK0U3MDhZZExQOWo3Q2o4d3BoajVSb2UvdStRTEwwZHVZWjg1RWdGeURYa0kxY3FnTlhnUks2aFlNTHpLcXdiVUdIZE1QVVhTSE9XYm1FQkxMKzNCOEgzYXhDcDVYdXZ1VVJYV1FUVGdYVVFzdG1SazFMYmcxMXhIbVRTWldPVmJUZTJGejZQVXN2U0dWOVBWVlVjLy9nOGJqWGRudkZZUkRQVmVMc2RIdThRUHJYbk1aaU1uUDZjaUlpSWtvZEZPVVJFTkw1aFAvQ3Zyd0pIajJ1ZGhHanFhcThEWC90VDRObFBBWjkrQmpBWXRFNUVSRFFyYk5LOWIreDdRdDBhSmlGS1hXZjZmb2xmZC8wVHZPRStoS05UNndvNUdPNlpjUCtHdkFQUUNYcmtHZ3FSWTNBaVI4cEhqaUVmdVlhQ0VmLy9FZ0dBWUpGZ09yZ1J5dHI1a04rOEFIVXdvSFdrakNaa20yRGN1d2I2cFNWYVJ5R2FzVmViL3h4WFBSK00yUlhITGhWamI4bFhFOUlWNXk1RlVmRGVoNStndFlQL1BxVzV3ejNnd1MvZk9ZWm5udHlKTEl0WjZ6aEVSRVNVSVZpVVEwUkVZN3RVQTN6N0h3Q3ZWK3NrUk5NWGlRQS9ldzA0OVFud24vOFFtRit1ZFNJaW9vUmpVUTVSekVDb0V3T2hiZ3dFdXpBUTZvSW5GSHUrdSswdjF4NkRKSTc5NFl1aVJ1QU90ay81bW5hcFpOd3g3L3I4d3IrYThyaEV1dm41eVByeUhvUk8xQ0YwdWg3ZzdQTkpaMWkvRU1iSFZ3SVNiNTlTZXVqdzE0MHF5S25PZXdiVnpvT290RlluOUZxaGNCaHZIejBKVjY4N29lTVNKWUxYTjR4ZnZuTU1UKy9aZ2R5Y2JLM2pFQkVSVVFiZ3Uwb2lJaG9wRkFiKzVSWGd5Rkd0a3hBbFRwY0wrUHFMLzR1OSs0NnZzajcvUC80Nkl5ZDdRamFFTU1MZVd4QmxxSWc0YTF0dGE1ZCt1N2ZqMjJxbjFtL1ZxcTBkdHI5V1cyM3JhdFc2QnlES2tEMERoQUJoSlVBbVpNOHpmMy9jUUFoa2srUSs1K1Q5ZkR6eXlIMmY4N252K3gwZ1FNNjU3dXVDV3o4Sk55d0ZxOFhzUkNJaVBVWkZPZEtmNU5Wc29xVGhNQlhPNHRORk4wYkJUVlVuUnJkVk9VdElETXRzOWJtWWtJRXQ5dU1jS2NTR0pCa2RiUnhKUm9lYmtDUmlUM2U1aVFsSkpOSWUxeU5mazBpYjdEWWNDOGRoSHorWXhyZTM0UzJxTkR0UnYyQWRFRTNZRGRPeHB1cDdYSUxMWmNtZjU2V2pQeVhla2NwbHliY3hjK0FOUGRZVjUxd3V0NXUzVjZ5aDdGUkZqNTlicEtmVTFUZncrdnNmY2RPU0JjUkVxekJIUkVSRWVwZkY1OU90TmlJaWNscitNWGpzZDBZQmcwaXdHcFVGZDMwSEV1TE5UaUlpMGlOS0c0L3k4SjdyQVJnUU9vZ2ZUM2pYNUVRaW5lZnlOVkhSVkVpbHM0UktaekVSOWxqR3h5MW9jLzNEZTI2Z3RQRkl0NjcxelZGUE15SjZacXZQTlhpcXFYQVdFeHVTU0tSZC8wY1EvK1RlZll5bTFYdnhWZFdiSFNVb1dhTENjTXdiVGNqa1RCWHhTMUJxOEZSem9uNS9qM2ZGT1pmSDQrV2RsV3NwS2lucnRXdUk5S1RJaUhCdVdySlFvNnhFUkVTa1Y2a29SMFJFREcrOEF5KzhEQjZQMlVsRWVsOVlLSHozR3pCem10bEpSRVF1bXN2YnlBKzNHNFVHVm13OE9tMDdGb3ZlVEJUL1VPZXViQjRyNVN5aXNxbm83SGFGczRnYTE4a1c2MGZHek9ickkvL2E1dm4rZk9DcjVGVnZiUFc1U0hzODhZNVU0aDBweER0U2lRdHQzbzUzcEJJVk1nQUwrdDZRd09mZVg0Unp6VjY4cFJvMTNCTXNDVkdFemgyRmZVSUcraXRDcFB0OFBoL0xWcTBuLzNpUjJWRkV1aVEySm9xYmxpd2sxT0V3TzRxSWlJZ0VLWTJ2RWhIcDd4b2E0VGQvZ0IyN3pFNGkwbmNhbStEWFQ4RFZWOEtYUHdjMm05bUpSRVM2TGNRYVJyZ3RoZ1pQTlY0ODFIa3FpTElubUIxTCtySENodjM4NDlBOVZEWVY0ZkkxZGVuWTZ2T0tkTTQzS21ZMmNTSEp4SWVlS2JaSkk4NlJRbEliWTZsRWdwRjlWQ3IyVWFsNDhvcHBXcmNQN3dtTmlPa09TMElVb1plTndUNXVrTmxSUklMQ3VzMDdWWkFqQWFtcXVwWjNQbGpMRFlzWFlMTlp6WTRqSWlJaVFVaEZPU0lpL2RueFF2alZZMUNxdHNMU1Q3Mi9BZzRkaHYvOVBzVEhtWjFHUktSVDZqMU5PTDBlWEY0M1RxOGJsOWZEb01pcmFmSTBFV0dQNW1qZEtXSkRmSVJZN1Rpc3RyT2ZRNjBoWmtlWGZzSnVjVkRXZUxUVDY2UHNDVWFCVFdncWFlRWoyMTI3TU9YMmk0MG5FalJzV1NsRVpLWGcybndJNStZOGZGVU5aa2Z5Znhhd1o2VVNNblVvdHVISlpxY1JDUm81K3crUmMrQ1EyVEZFdXEzc1ZBV3IxbTloMGJ4WlprY1JFUkdSSUtUeFZTSWkvZFdHemZDSC93ZE9sOWxKUk13WEV3MC91aE5HampBN2lZZ0VzVlBPV21wY0RWUzc2cWwyTlZEdGFxREczVUNWczU1cWR3TTFya1lhUGM3VHhUWXRpMjZjWGpjdVg4K01tQXl6aGVDdzJvMWlIY3Vab2gwN0RwdWRLSHNZTWZad1loMFJSTm5EaUEySklEb2tuSmh6UGlKc29UMlNRNEpYbzZlVyszYk1BWXhPVG1mSFNaMGVJM1dteTgyWmZadEY5d3VKOUFSM3puR2Ntdy9pTFZUbm5QTlpvc01JbVp4SnlKU2hXS0xEekk0akVsVEtUbFh3K25zZjR0WGJEQklFNXM2WXpQalJlbTFJUkVSRWVwYUtja1JFK3FPMzM0ZG5uemM3aFloL3NWcmgrOStFT2JvclNrUzY1bmhET1VVTkZSUTJWRkRlVk51aTZLYmExVUMxdTU1R1QzQVZ3Y1k3SW9tMm4xdXNFMEdjSTRMa3NEaFN3K01ZSERGQXhUdjkzUEg2dmNRN1VvbTB4NXNkUmFUZjhWVTM0TjU3SEZmdWlYNWZvR01ibmt6STFLSFlzMUxBWWpFN2pralFhWEk2K2ZjYnkyaG83TnE0U2hGL2R1UFZDMGhPSEdCMkRCRVJFUWtpS3NvUkVlbHZudjhQdlBhVzJTbEUvTmQzdndHWHpURTdoWWo0RVM4K1NocXJ6aGJlblB1NXJMRWFML3FScWpWUjlqQlN3K05KTy8xeFpqczlQSUV3bTBacGlZajBCVjlWUGU3OWhiZ1BsdUE1VW1wMm5ENWh5eGlJUFNzRis1aDBMTEVSWnNjUkNXb2ZydHRNM3VFQ3MyT0k5S2pvcUVodXVXRXhOcXZWN0NnaUlpSVNKRlNVSXlMU1gvaDg4TlEvWVBsS3M1T0krTCt2ZkFrV0x6STdoWWowSVM4K3locXJXeTI4S1dtc1V1Rk5ENHNOaVNBMVBPNXNzVTdxNldLZHRQQjRIRmFOTWhJUjZSVXVEKzRqcFhqeWluRWZMTVpYMjJoMm9oNWhpWEJnRzU2Q2ZVUUs5dUhKRUtwL1IwVDZRa25aS1Y1Ly95T3pZNGowaWhtVHh6RjF3aGl6WTRpSWlFaVFVRkdPaUVoLzRQWEJILzRmckYxdmRoS1J3SEhyemZESkc4MU9JU0s5d0FjVU5wUnpzS2FZZ3pYRjVOVVdjNlMyRktmWGJYWTBBVkxENGhnUm5jS0k2QlN5b2xNWkhwV3NRaDBSa1Y3Z3E2akRjNkxjK0Npc3dGdGNhZnpzNk04c0ZxekpzZGpTNHJHbHgyTk5TOEE2TU5yc1ZDTDlqdGZyNVQ5dkxhZXF1dGJzS0NLOXdtcTFjc3YxVnhFVEhXVjJGQkVSRVFrQ0tzb1JFUWwyYmc4OC9udllzdDNzSkNLQlorbGkrUEp0WnFjUWtZdFUxbFJOWGsweEIydUtPRmhUd3FIYVl1bzlUck5qU1NkWnNUQW9Zc0RwSWgyaldDY3pNaEc3eFdaMk5CR1I0T0x4NGkydXdsTjR1bERuUkFXK3lqcFRJMWxpdzdHbEpXQkxUOENhRm84dExSNXNHaWNpWXJidHUzUFpzalBIN0JnaXZTb3RPWkhycnJyYzdCZ2lJaUlTQkZTVUl5SVN6SnhPZU9oeDJMM1g3Q1FpZ1d2aFpmQ04vd0dMeGV3a0l0SUpqUjRYT1ZYSDJGOVR4S0dhWXZiWEZGTG5iakk3bHZTQ3JPZ1Voa1VsTXlJNmhWSFJhUXlPR0dDUE5ISDJBQUFnQUVsRVFWUjJKQkdSNE9QeTRLMnN3MWRWajdleTN0aXVyTWRiWld6VDZMcTQ4NGZhc2NaRllvMk53QklYZ1RVdUVrdHNCTmJUMnpqVUtVM0UzMVRYMXZIdk41Ymg5WHJOamlMUzY2NjgvQktHWmFTYkhVTkVSRVFDbklweVJFU0NsYzhIdjNvTWR1d3lPNGxJNEx2aEd2ajhaOHhPSVNLdDhPSWpyNmFJblJWSDJWbHhsQVBWUlhqUmp6ajkwY0RRYUNiSFp4b2ZjWmxFMmtQTmppUWkwaS80YWh2eE5ibWcwWVd2eVlXdjRmVG5SaGY0ZkZqQ0hGakNRb3lQMEJBNHN4MFdBbloxUFJNSk5CK3QyOEtCdy9sbXh4RHBFekZSa2R4NjQ5VllkS09XaUlpSVhBUVY1WWlJQkt0Ly94ZGVmczNzRkNMQjQrN3Z3dXdaWnFjUUVZeHhWTnZMajVCZGVaUmRGUVhVZWRRSlIxcXlBQ09pVTg0VzZJeUtTY05tMGJnVEVSRVJrWXZSMk9Ua1g2KzhyUzQ1MHE5Y3MyZ2VnOU9Telk0aElpSWlBVXhGT1NJaXdXaDd0dEVsUjBSNmpzTUJELzBDaGd3Mk80bEl2OVBvY2JHck1wOGRwN3ZoRkRkV21oMUpBa3lZTFlRSnNSbG5PK21raGNlYkhVbEVSRVFrNEd6Zm5jdVduVGxteHhEcFV4bnBLU3haZUtuWk1VUkVSQ1NBcVNoSFJDVFluQ2lDSC80VUd0VTFRS1RIRFJ3QWp6MElVVkZtSnhFSmFtZEdVbVZYNUxPejRpajdxd3Mxa2twNlZGSm9ESlBPakxxS0gwS0VUYU91UkVSRVJOcmo5WHA1N3RWM2FORHJUZElQM1hyajFjUkc2N1VnRVJFUjZSNFY1WWlJQkpQNmVyajdKMUJhWm5ZU2tlQTFaaFRjZng5WU5RWkZwS2NkcUNsaWRlbGUxcFh0cDhwVmIzWWM2U2VzV0pnVVA0VExrOFl5YTJBV1lkWVFzeU9KaUlpSStKMURSNC94d2RwTlpzY1FFMFJHaE9OeXVYRzZYRjArTml6VXdjSkxad0dRcy84ZytjZUxlanBlbjVnd2VnUnpaa3cyTzRhSWlJZ0VLTHZaQVVSRXBBZjk5a2tWNUlqMHR0ejk4SThYNE11M21aMUVKQ2dVTlZheXFpU0hOYVc1R2tzbHB2RGlZMGZGVVhaVUhNV1JaMmZXZ0N3dVR4ckQ1UGhNYkJZVllJcUlpSWdBN0QxdzJPd0lGN0RiYlZ4MzVlVzlkdjRWYXpaU1c5ZDhzMEI4YkRUV1ByeEJwNmEyRHFmTGZYYmZick14YytvRXR1L2FTMk9UczgzalVwTUdFaExTdVVKem44L0hzY0xpTnA4ZkVCL0xrb1dYVXQvUXlOc3JWcmZJMHhrMm00M0JhY2tBNUI4djdOS3gvbVRmb2FQTW1qb1JtMDAvSDRpSWlFalhxU2hIUkNSWWZQQVI3TmhsZGdxUi91R2RaVEJ6R293YlkzWVNrWUJVNWFwbmJXa3VxMHR6T1ZqYjlndkFJbjNONlhXenRpeVh0V1c1eElTRU0zZmdLQzVQSHN1bzZEU3pvNG1JaUlpWXh1UHhVRlI2MHV3WUY3QmFyQ1FOVE9pMTg5dHR0aGI3MXl5YVIxUmtSSzlkNzN6TFZxM242REdqa01WaWdXdXZ2SXpreEFHa0pTZnk1dkpWT0oydGQ2NlpOMnNxOFhFeG5icUd4K3ZsNmVmLzIrYnpHZW1wUkVhRUV4a1J6dElyTHVQdEQ5Ymc2bUpoVGpCd3VkeVVsSjBpTFNYUjdDZ2lJaUlTZ0ZTVUl5SVNER3BxNFo4dm1wMUNwSDk1OGluNDNTUFF5YnZQUlBxN1JvK0xEU2NQc0taMEw3c3FDL0NpS2JyaTM2cGREYnhYdEpQM2luYVNIQmJMWlVsam1aODBsclR3ZUxPamlZaUlpUFNwb3BLVCtIeisvZi8zZDFkK1RGVk5UWnZQejVzMWpVR3BTZXc5Y0pqc3ZmdmJYQmZxY1BDSmF4YTErcHpYNit2U3I0UEZZam03M1oxZnYzT1A4ZmtnTis4d3lZa0RHQkFmeTdWWFhNWmJLMWEzV3lEVDVIVGhhbVBrbE0xbUl6d3N0TU1NTy9ic0l6d3NsQWxqc2tnYW1NRFNSZk40KzRNMXVOMmVMbjg5Z2U1RWNhbUtja1JFUktSYlZKUWpJaElNbm5vVzZodk1UaUhTdjVTV3dYL2ZoRnR1Tmp1SmlGL2JWWm5QQjhXN1dWdTJ6K3dvSXQxVzBsakZ5d1ViZUxsZ0E4T2lrcGlmTkk0clVpWVFibk9ZSFUxRVJFU2sxNTBvTGpVN1FvZHE2K3VwcnFscjgzbTMyeWhlY1RwZDdhNExDMjI5aUFYZ3hkZmY2MUttVDE5M0ZmRnhNUlNYbnVTTlphdTZkR3hyOWgvS3grRndNR2Y2SkJJSHhIUE53a3Q1WitYYU5ndGt0bVhuc0h2ZndWYWZ5MGhQWmNuQ3VaMjY3dnF0MlRnY0lZd2Fua2x5NG9DejEvVjR2TjMrV2dKUllVa3BNTTdzR0NJaUloS0FWSlFqSWhMb3N2ZkErazFtcHhEcG4xNTlFeTZkQSttcFppY1I4U3RPcjV1UFNuSjR0M0FIQmZYKzErWmU1R0ljcmkzbGNHMHBMeHo5bUFYSjQ3ZzJmWnE2NTRpSWlFaFFDNFNpSEg4VEZ4Tjlkb1RVM3J6RFBYYmUzYmw1eEVSRk1uNzBDRktTQmpKM3hoUldiOWphWWsxb3FGRTQ3bkwzM0ppcDFSdTJFUlVaUVhwS0VpbEpBeG1VbWt6KzhhSWVPMzhnS0NrcngrM3hYRERXVEVSRVJLUWpLc29SRVFsa1RpYzgrVmV6VTRqMFgxNnY4VDM0cTUrYm5VVEVMNXhzcXVIdHd1MThVTHlMT25lVDJYRkVlbFdqMTNWMnZOWGt1Q0VzVFovR3RJUmhXRG8rVkVSRVJDUmd1Tnh1eWs1Vm1CMmpRM2FiRGJ1OTdXS0pNNk9rckZaTHUrdnM5cDU1eXlScldBWUFqVTFPRGg4OTNpUG5QR1A5MXAzRXhrUmp0MW5adEgxWGkrZWlJaU9JQ0E4RGFMY2pVRmY1ZkQ2V3I5N0FOUXN2WmN2T25INVpxT1h6K1NndVBjbWcxR1N6bzRpSWlFaUFVVkdPaUVnZ2UvRVZLUGYvRjBaRWd0cUJnL0RCS3JoaXZ0bEpSRXl6cTdLQWR3cTNzK1hVUVh4bWh4RXh3YzdLZkhaVzVwTVNGc2ZTdENrczBtZ3JFUkVSQ1JJVmxkVm1SK2lVVDF5enFGUHJKbzRkeWNTeEk3dDlIWXNGYkozb2xESmlxRkdVYy9CSUFSYXJCYnUxODkxVmZGNGZIbS9ibzZGOFBsaXhlZ01landldnIrVlBZQlBHWkFIZ2Ruc29QVlhlNGJVc1hTZ3BkenBkdlA3K1I1MWVINHdxS3F0VmxDTWlJaUpkcHFJY0VaRkFWVmtGN3l3ek80V0lBTHo0TWl5WUIycGhMUDNJbVJGVjd4UnU1MWo5S2JQamlQaUY0c1pLL25iNEk1N1hhQ3NSRVJFSkVnMk5nZEVCczZHeENXODdoU3hob2FIWWJGWmNMamRPbDZ2TmRSYUw1V3lubWRZTUhaek9sWmRmMHVsYzQwZVBZUHpvRVoxZUQzQzQ0QVFyVm05b2QwMXJvNmtHcFNhZHZWYmVrUUxjYmsrYnh6dGRUc0RvSERSaFRCWW5pa3JPM21EUjBOaEVZNEQ4dnZlMVFQbCtFQkVSRWYraW9od1JrVUQxN25KamRJNkltSytxR3RadGhNdm1tcDFFcE5kcFJKVkl4MXFNdG9yUDVOcTBxVXpWYUNzUkVSRUpRSUZTaFBEV2l0WHRkdlZaUEg4T21ZUFR5TmwvaUUwN2RyZTVMaXpVd1JjL2ZYMm5ybGxYMzlCaTMyNjNFZXB3NFBWNjIveDFDN0hiY1RoQzhIaThORGExWEJQcWNGd3dXc3R1c3hFZUZuckJlVnh1TjQxTnpyUDd3ek1ITTMvT2RLd1dDNDFOVHJabTU3U2J2YnlpQ3FmVGhjTVJ3cHpwazFvOHQzSGJMckwzSGlBNk1xTFZZNXVjVHB5dUM0dUMrb05BK1g0UUVSRVIvNktpSEJHUlFPUnl3ZktWWnFmb25NR0RvS2dZV3JtRFI5b3dJQUVxS3J0ZmRCVVNBbWRlc0ttcjc1M2lyUmxUWVZBNnJQZ0lhbXQ3L3Z5QjZLMzNWSlFqUWUyVXM1WVhqbjdNcXBJY3ZCcFNKZEpwT3l1T3NyUGlLQmtSQTdsdDZEeG1KQXczTzVLSWlJaElwelUwTnBvZHdTODVYUzZlZS9XZEZvOE56eHpNRmZObVVYcXlnamVXdFQ3bWFleklZY3liTlpVVHhTVzg5K0c2RnM5ZE9uTUs0MGExL0w5aVJucEtxNTE1RGh6SzU2UDFXN0RackN5NmRCWkRNOUlCY0hzOHJGaTlnZnFHOW4vZm5DNDN5MWR2WU5iVUNjVEdSR0cxV004K1YxTmJoODFxNWJPZnVLYlZZemZ0Mk0zT1Bmc0J1R1RhUk1hTzdOei9iK2RNbjhUc3FSUGJYZk9QbDk5c3Q4T1AyZlQ5SUNJaUl0MmhvaHdSa1VDMGVoM1UxcG1kb21PT0VQajFBOGIydmp5NC95Rno4NXdyYXpnY1Bnb2VQL3hCLzVIN0lUSVNzdmZBdzcvcCt2R0w1c1AvZk1IWXZ2Y1hrSGVvWi9ORmhNUFh2Z3h4Y2ZDcG0rQ1IzeGhaKzdzaitiRHZBSXp1L214NkVYOVU3V3JnUHdVYldGYVVqZHZuaDM5bmlnU0lndnFUL0Nybk5ZWkhKWFBIOElXTWlVazNPNUtJaUloSWh6VEd5Rncrd09kcnZpbkNZbW5aZTlIajhYS3l2SktoR2VuVTF0V3pZczFHU2srV2QrcmNKNHBMK2UrN3JkLzBaN1ZhVzF5M3RXc0QyR3kyQzdyN3RNVnF0V0sxZHJ6T24rbjdRVVJFUkxwRFJUa2lJb0hvcmZmTVR0QTVZMFliWFZzQWZINDBhdXVxaFhESEYyRExkdmpOSC8xckRGaEtzbEhzQWxCM3V2QXFKZ1p1dWhieWo4R3F0ZVpsTytPMlc1c3pGaGJCbmx4ejgvaVRkNWFwS0VlQ1JyM0h5ZXZITi9QVzhXMDBlbDFteHhFSkdvZHFTN2d2KzBVbXhRM2hDME12WjFoVWt0bVJSRVJFUk5wMDdvZ2tmN1p3N3N4Mk82ekV4MFVEa0RVc2c1U2tnVzJ1czFyOWErRG9rWUlUL1BXNVY4L3VYMzdKTkVhUEdOcGl6ZmJkdVZSV1ZWTlFXTnhqWFdhOFhtK0w2d0o4N2hQWEVIWGVTS3R0dS9heVo5L0JOczhUSGg3SzlWZk5QNXN6NzNCQnU5ZjE1eTQ1QUExTktzb1JFUkdScmxOUmpvaElvTm1kQXljS3pVN1JPWlBHTjI5djIybGVqbk9scHhrRk9UWWJ6SjRCMy9zRy9PNVA0RzFsRk1zMzd1alphMyswMXVpazBwNXpDenAyN3dXTHhlaWNremdRS3F0ZzQyYm9xYnR5UWtMQTUrdmFhTEVKNCtES0JjYTIxd3QvZXNvL3V3MlpaZU1XT0hrS0JnNHdPNGxJdHptOWJ0NHAzTTUvajIybTFxM1czQ0s5SmJzeW43dDIvSlBaQTdLNGJlZzgwc01Uekk0a0lpSWljb0hPZGtFeDI4Q0V1RTZ0aTR3SUp6SWl2RmV6Mkd6V05xL2hjSVQweWpVSHA2ZXdZTzdNYmgrLzh1Tk5IRDNXOWRjYkd4cWJhR2puZFNyWE9hODUxVGMwVWxsZDA2MTgvc0ptQzR6dkJ4RVJFZkV2S3NvUkVRazB5MXB2Syt1WHBreHEzdDY4cmV2SHA2V0F3OUc5YTU4c2g5cmFDeDgvVVFoLytUdDg4eXZHL3R6WjRITEJILzk2NGRwRjg3dDM3YlljT05SeFVjNlljNHB5OXV3MWltYmVYd0dmL3d6RXhjSU4xOEsvWDIzNytLNjQrWHFZUHc5ZWZRTStYTk54Y2MyQUJQakJ0NHhDSVRBK1AvQ1Ruc2tDUm9IUCtrMDlkejR6K0h5dzRpUDR6Q2ZOVGlMU1pXNmZsdytLZC9HZmdnMVVPQU5nUktKSWtOaDRLbzlOcC9KWWtEeU9XNGZNSlRFMHh1eElJaUlpSW1lRmg0V2FIYUZUM3Y5b0hWWFZMVjhIbWp4K0ZLT0dad0p3NEhBK08zYnZZM1RXVUNhTkhVbVQwOFhxRFZ1cHFLeHVjWXpERWNKTlN4WmVWSmJFQWZIY2R2UFNpenBIVjNWbGpGUnJySzJNcHBJTEJjcjNnNGlJaVBnWEZlV0lpQVFTbnc5MjdESTdSZWVrcDhIZ2RHUDcwQkVvTzluMWM5enpQUmc4cUh2WC8rc3pzUHpEMXAvN2NBM0V4OEZuUG1Yc3o1OEhEWTN3dDMrMnZ0N3JBMmMzMnpYYmJXRHZ3aiszWTBjYm4wOFVHUjFYQU41YkFkZGRZeFRsWExmRUtNeXFyRFNlR3puQzZLSnpybUdaemRzVHgwTlNZc3ZuOStjWm42OWZDbzRRdVBXVFJqRk1YWDM3WDhmZDM0V1k2T2JITEJib3lSY2pBdVR1dXc1dHoxWlJqZ1FVSDdDbWRDOHY1cStqcExISzdEZ2kvWklQK0xBa2h6V2x1VnlWT29sUFoxeENiRWhFaDhlSmlJaUk5TGJ3c0RDekk3VEo1WGJ4Mm52R2F6K25LaXJ4ZUl6eDVDRjJPd3Ztem1Cb2h2RzZWTTcrUTN5OGVRY0FHN2Z0SWp3c2xKSERockJnemd3K1hMZTVSWWNZaThWeTlwdzF0ZDI3V2NIcGNsTmUwZnJQVmhIaFljUkVSM2Jydk8xWnMyRWJIMi9hd2ZXTDV6TWdQcFpOTzNhemQvL2hkbytaUEc0VVV5YU14dXYxVVhhcW9zY3pCYU1JUC81K0VCRVJFZitsb2h3UmtVQnk4REFFeXV6aU9lZTB6TTNNZ09lZTd0eHhSNDdDVHgvc25Vem5ldlZObzVqbGl0T2ptSlpjQ2JWMXJYZWhLVGdHZC8rNGU5ZTUra3I0bnk5MGJ1MmdORWhOTWJhM25OTlp5T21DMTkrR0wzM09LSUw1OUkzdzEyZU41NVl1TnJyOXRLVzE0cERmUG1rY2M2Wmw4alBQdFYrUUEwWm5vYXpoTFIvYmQ2QjdIWkFBTE1EU3F5RWgzdGozK1l6dVJzSGdhTDdScFNrcXl1d2tJaDNLcVRyT1h3NnU0Rmo5S2JPamlBaEd4NnAzQzNld29tZ1hOMmZNNHBhTU9XWkhFaEVSa1g0dXpJODdnL2g4VUhyZWF3a1o2YW5NbXpXVnFFaGpmTlRXN0wxczI3VzN4WnJWNjdjUzZuQXdaRkFxaStmUDRlQ1JBalp1MzAxZGZRTStuKytDYzNaVmVVVVZieXo3cU5YbnhvNGN4cnhaVXkvcS9LMXhlenpnOFpDYmQ1aExaMDVoVE5Zd3NuUDI0MnRsV2pzWWhVdGpSZzREWVAraG85UjA5THFRQU9xVUl5SWlJdDJqb2h3UmtVQ3lPOGZzQkowMzU1eENFWnZOK09pTXRzWlZ2ZkV1dUYzdEh6dDZGSXdiM2JuckFEejFENk9qejVoUnh2Nm5ib1N0MjQzT1BtYVlmVTRoMC9uRkxzcy9oRTljQnpFeHNIQSt2UDRPbEpaMTd6cno1c0QwS2NaMjltNzRlRVA3NjcveUpiaHNyckh0Y2hrZkVSRkdrYzdyYjhQV0hWMjd2dDBHMy9sNmMwRU93RDlmaEwzN3VuWWVmK1h6d1o1Y21EM0Q3Q1FpYmFweTFmUE00VldzTHQzYjhXSVI2WE11bjRlWDh0ZXpxaVNINzQxYXl1aVlOTE1qaVlpSVNEOFZLRVVJMFpFUnpKNDJrV0ZEakk3TFRVNFhIMzY4aVlJVHhSZXM5ZnA4TEZ1MWpya3pwakJ1MUhCR0RNMGdjM0E2Mlh2M3MyZmZRUnFidXRrdDJRL2tIYzVueHVUeHhFUkZNbjUwRnJ0ejgxcGROMzNTV01KQ0hiZzlIcmJ2MXMrRm5lWFBuYU5FUkVURWY2a29SMFFra0FSS1VjNm9yT2JSVmVVVlJvY2ZnUEJ3bUREVzJLNnVNVHF0bksrNHBQVnp2dm9HMUhkdzE4N05OM1N0S01mamdVZC9ENzkrQUtLajRNbW56Q3ZJQVpnMTNmaGNXUVY1aDFvKzUzVENPOHVNa1Z0MkcxeDZDZnozVGFQcnpXK2ZiTG4yM080ODkvNmk1Ym5pNHVDSmg1clArWmRuMnMvMHVWdGc4U0pqMit1RjMvelIrUHlqTzQxQ3F6dS9BMDg4MmZtT09RbnhjTmQzakQ4alo3ejZCcnoxWHVlT0R4UzdjMVNVSTM3Smk0LzNDM2Z5L05HMTFIc0M5NFZta2Y2aXVMR0tlN05mWUg3U1dHNGZ2b0JvZTdqWmtVUkVSS1NmU1lpTE1UdEN1eUxDdzVnNllReGpzb1podFZvQThIcDk3Tm1YUjNVNzQ2ZDhQdGl6L3lEaDRXRU15MGpIYnJjeGJlSllKbzhmemVIODQrVHNQMFJKV2VCMUZIVzYzT3pZczQvWlV5Y3dZL0k0amhTY29QYThMampKQXhPWU1HWWtZSFFTcXExck1DTnFRSXIzOCs4SEVSRVI4VThxeWhFUkNSUXVGK1MyVXNUaWo2NWEyTHo5Nmh1d2JLV3hQV1F3UFA0cll6di9HUHo2aWI3UGRyN3Fhbmo0TjhiMjBRTHpjaVFsd3RBaHh2YXg0N1RhWDNqWlNwZytGVjU1SGJidDdQbzFyRmE0Njl2Tlk1V2VmYjc5Ymp0Zi9DeGN0OFRZOXZuZ1QwL0RsdTNHL2d2L01RcDJIQ0Z3OS9mZ3VaZmd6WGZidi83MEtmQ3RyeG9GVUdmTytjeHo4Tzd5cm44dC9tNlA3aklULzFQY1dNWGp1Vzl4c1BiQ08wVkZ4TCt0S3QzTDF2TERmSEhvNVN4S21ZREY3RUFpSWlMU2I0U0ZoaElYRzAxbFZZM1pVVnBJaUl0aC9PZ3Nzb1psWUQvZG5ibStvWkd0MlRuTW5EeWVhUlBIVWxmZjBHN3VxUlBHTUN3am5aUGxsVlJXVlRNOGN6QTJxNVdzb1Jsa0RjMmd2cUdSWTRYRkZCd3ZJdjk0RVI2dnQzUFo0bU81WWZHQ1ZwK0xDTy85VGl0N2N2TVlreldVMk9nb3JycjhFdDU0LzZPejJTUEN3N2hxL2h3c0ZpZzdWY0d1dlFIeVdxT2ZTRTlKTWp1Q2lJaUlCQ0FWNVlpSUJJcDlCOER0Tmp0Rng2S2o0SkxUWTVoY3JwYWprYXpXNXUxT3ZwRFJKOHdzeGpuajhrczdYbE5iWjNTKzZhN1AzZEk4cW12bEttTWtWbXZzZHZqTzEyRHVPU1BJbm4wZVZxMXQzbi90YmJDSHdDMmZBS3NGdnZBWm1EQU8vdlFVVkZTMlBGOWNMTnorZVpnenEvbXgrbnFqTTlHbXJkMy9ldnpaaVNLb3JEUTZFNG40Z2ZlS2R2THM0VlU0dlFIdzc0aUl0S3JXM2NpVGVjdFlYcHpOOTBaZFEzcDRndG1SUkVSRXBKOUlTMDcwbTZJY2l3VVd6NS9Ma0VHcFp4OXp1ZHpzeWozQXpwejl1TjBlTHAwNTVlempuVkhmME1ES2p6ZXplZWNlSm84YnpjaGhRN0RiYlVTRWh6RnFlQ1lENHVNNGVyeXcweGtkSVhaU2tnWjA3UXU3Q0RGUmthU2xKTEx2NEZFQVBGNHZLOWR1NHNhckY1STRJSjVGODJheFlzMUd3a0lkTEwxaUhoSGhZVFEyT1ZteGVnTysxbTRLNndhYnpZclg2MjMxSHJOZ01TQStscEFRdmFVbUlpSWlYYWYvUVlpSUJJcjhZMlluNkp4cmw0RERZV3h2MlE3bnRzZzl0eWpINCtuYlhQN01hb1VyVzcrRHFzY3N2QXh1dU1iWXpqc0VULzJqOVhVV0MvejRicVBBQnNEcmc3LzlvN25iMGJsZWZzMG9QTG5qaThaSXJTa1Q0WWxIak81STd5NDN4bHRkdXhodXVCWWl6aG0zY2VDZ01YS3I3R1RQZm8zKzVtZ0JURlpSanBpcndsbkhFL3ZmWVZlbEh4UWZpa2lQeUtzcDVudmJudVh6bWZPNGZ0QU1kYzBSRVJHUlhwZVdrc1RlQTRmTmpnRVlUWGYzSFR6Q2tFR3BORFEyc1RzM2o1ejloM0M2WEFCRVIwWmdQZjM2VTAwNzQ2dGFVMU5iejlwTjI5bXdMWnVoZzlQSkdwWkJTdEpBVm42OENhKzM4OVVtWmFjcVdMWnFmYXZQWlEzTFlOYVVDVjNLMVo1eEk0Y3plOXBFamhVV255M0tPWk5oL2RhZFhEcHpDa016MGxrOGZ3NEpjVEZFUjBYaTluaFlzWG9ETlhVZGpJbnZwTlNrZ1Z3K1p6cHZ2UDhSRFkxTlBYSk9mNVNtTGpraUlpTFNUU3JLRVJFSkZGVlZaaWZvV0dnb0xMbWllZis5RlMyZnQ1L3p6NDQvZGNveDI2enBrQkRmOGpGSENDUzBjZ2U4eXdXbnlydDIvc2tUNFd1M0c5dVZWZkRvNzlydXV1VHp3VWRyWWR4WTQvZm9ELzhQMW0xcys5d3JQb0pqSitDN1h6ZEdjRVZHR0Yxemxsd0pJZmFXbldJYUc0MUNucmZlN3grLy81WFZaaWVRZnU3dHd1MjhkSFFkZFo3Z2ZWRlVwTC95K0x3OGUyUTFXOHNQYzllWTY0Z0xpVEE3a29pSWlBU3g5SlJFc3lPMGNQUllJVzh1WDBWcFdma0ZJNlhTVG1mMSthQ2ltOTE5M0c0UGVVY0t5RHRTZ00xcTdmVFlxak04SGk5MTlRMnRQdWQwdXJxVjZRemI2VkZkRWVGaExMM2lNZ2FsR29VaWRydnRnclU1K3c4UkhoYkd0SWxqem5ZV2Nyczl2UGZSeHhTV3REUE92Sk5DN0habVRaM0F1RkhEQVFnTmRRUjNVVTZ5ZjMwZmlJaUlTT0JRVVk2SVNLQ29DSUNpSEpzTlBsZ0ZDeTZEa3ljaGQzL0w1ODh0eXVuTFVWdy91aFBHajIzOXVUMTc0ZUhmOUYyVzFseDk1WVdQWlkyQSsrKzc4UEZqeCtFSDl4cmJ2My8wd21JZU1MclduSEgvZmNhdis1a3VSZEZSeG5HdGVlUzNzRHNIMXF3elJsSlZWc1BPWFIzbjMzY0E3cndYN3ZrZVREcDl0MWZpd0packNvN0QvejNhOVlLaVFGWloyZkVha1Y1UTVhcm5OL3ZlVm5jY2tYNWdUOVV4dnJ2MUdlNGN2WlRKOFpsbXh4RVJFWkVnRlJZYVNueGNEQlYrZFBOSlVVbnIzWGZIalJvQlFFblp5YlBkY3k1R1Z3dHllbHRjVERRQWc5S1N6ejYyNytBUk5tek52bUJ0U3RJQU10SlRMbmc4T1hFQUphV25MdXByR3pJb2xYbXpwaEo1dWpQeXFZb3FtcHFjM1Q1ZklFaFhweHdSRVJIcEpoWGxpSWdFaWtEb2xGTmZELzk4RVY1OEJlSmJHZHNUNm1qZXZzZzdnN29rMUFGaG9XMC9aNlloR1RCdWRQZU9EUXR0KytzNnczSGUxMmV6R1IrdE9mZnhWUjkzTGtOU0lseDZDY3k3QkFZUGFudGR4aUI0OUVIWWtRM2JzMkYvSHB3ODFibHJCS29xLzNteFV2cVBYWlg1UEpiN0ZqWHVSck9qaUVnZnFYRTNjUCtlVjdndWZScGZHSG81ZG91MTQ0TkVSRVJFdW1qTWlLR3NiNlh3dzUvTW1UNkp4QUhHelV0NzloMDBPVTNQUzA5Sk92djFBZFEzTkxKcS9SYU9GWmEwV0plV25NaWtjYU5hRk9RY09ucU01TVNCUkVXR00zUHllTVptRFdOWGJoNzc4bzdnNnVTTmN3NUhDQUFUeDR3ay9QVHJVUjZ2bDIzWmU5bVpzeCtmci9NanZnTE4wSXgwUWtMMGRwcUlpSWgwai80WElTSVNLQ29Eb0NqbkRKY0xTbHRwZzN0dWdZaXpEKytlMlhjQUdzNTVnem9rQktaTTdMdnJ0K2N6bnpRK2UzM1EwR0NNZndJNFVRUi8vbHZ6dWh1dmhkVGtsc2YrODBWalpGaHJwazJHbWRPTWJaY0xYbm9WT3BxbFhuQ3M0N3gyTzR3WlpmejZUWm5ZZWlGT1E2TXg4c3B1Zzlrem13dUhZcUxoOGt1TkR6RCtUQjg4RFBuSG9MakUrQ2dxZ2VvcTQ5Y2owRldvVTA0d0szZWVZUHVwOTloWnZveWJoOXpIMEtncHB1Wngrenc4YzNnVjd4YnVNRFdIaUpqbnJSUGIyRjFad0QxanJpY3R2SlZPZWlJaUlpSVhZZFR3VERidjJJUGI0ekU3eWdVY2poQXVuejJOWVVPTTF5aU9GWlp3S1A5NDcxNHpKSVRiYmw3YTRyRXpJNlNTQnNaZjhOd1pJYWU3U0tlbkpGK3dKdlQ4RzZ2T1k3Rll6bTRmTGpqQjZnMWJ6NDdEQ2d0MU1HSm9CcU5IWkRMZ25Cdmx5aXVyK0hqVERvcEtUeElTWW1mTzlNbU1IcEZKVkdRRWM2WlBZdnFrY1J3OWRvTEQrY2M1WGxTQ3g5TjY5NXpFQWZFNFFveWluRE1GT1NVbnkxbTFmZ3VWM1J3VEZrZ21qTTR5TzRLSWlJZ0VNQlhsaUlnRWlrQXF5bWxMZUhqemRsTWZ6cGorOTM5YjdzZkZ3dE4vN0x2cnQyWEVNSmgrK28zOERadU1iakpuaW5JcUsySGxxdWExQytaZFdKVHo4WWJXejN2TlZUQjlxckhkMkFTUC9BWjI3KzFleHJoWXlCb09JN05nZEJZTUgzcGg5NTB6OXVjWm1kZHRhdjc5ZmZxZk1IYzJYRGJYT1A3Y2JqeHhzY2JYUC8yOFlnYWZEK3Jxb0tvR1huM0RHS2NWaUFLaHU1VjB5WmxDbk95SzVaeW8zM2YyOGQyVkg1cGFsRlBscXVmKzNhOXdwSzdVdEF3aTRoK08xcFZ4NS9aL2N1Zm9wY3djTU1Mc09DSWlJaEpFSEk0UVJvM0lKR2YvSWJPam5HVzFXQmcxSXBPWms4Y1RkcVpRcE93VUg2emQyQ2ZYUHpPNjZZSmNWbXViejUxaHMzVzg1bnpIaTByWXNYc2ZkUTBONU93L1JHUkVPRm1aR1F3Wm5FWjZTaEpXYTNQUlRrVlZOZHV5OTdZb1RuSzUzS3plc0pXYy9RZVpQVzBpNlNsSk9FTHNqQncyaEpIRGh1RDEramhaWHNHbUhic3BMRzU1czkzMFNlUE9ibnU4WHJic3pDRTc1N3l4OVVFcUxpYWExT1NCSFM4VUVSRVJhWU9LY2tSRUFrVjlnOWtKT3VkNzMyaTdlMHR5WXZQMjFFbVEyTVlQdEJ1MytGY2hoc1hTOFppb3RyVFgydmF6bnpJKyszeEc4Y2tQdnRXOWE1eGh0OFB0dDhGVmk0ejl1bnI0djBmaFFCZGFObDk2Q1l3Y1lSUUlaUXlDbUppMjEzbzhzSGMvYk40S203ZkJxZklMMXpRMkdvVTZLMWRCUkRoTVB0MWhaL3pZdG4vL0xSYUlpb0x5U2xpL3FmUFovVTFIbllra0lKUTdUN0RqMVB2c3JGaldvaERuWE5ubHk3bCswRjE5bk14d3VMYVVCM05lcGNLcFAyOGlZbWp5dW5obzcrdGNsejZOTHc2OUhKdkdXWW1JaUVnUG1UQW15NitLY3E2N2FqNHBTUVBPN3VmbUhXYmRscDF0ZG52cFNVNlhpMys5OG5hUG5uUE85RW1NeVJyVzdwck5PL2VjM2M0Y2xNYWxzNXB2RVBINW9PQkVFVG43RDE0dzB1cGNKOHNyZVh2RkdwSUdKakJoVEJiRGhnekNhckZndFZxd1dxMFVsMTQ0Ym56SG5sd0dwNlZRWGxuRnlyV2JxT2hISTdzbmp4OWxkZ1FSRVJFSmNDcktFUkVKRkpFUmZkdGRwcnVtVFlhSWlJN1hwYVlZSDYwNVVkU3ptUzdXa01IdzNOTTllODVobVRCeHZMRzlhU3NVWEdSYjVhUkV1T3M3UmljYk1QNnNQUGxYWTRSU1c4VXZBUFgxUnZIT0dRUGlqVTQ3YlRsZUNEbTV4a2YyN3BiSGRxUyt3U2l5T1ZOb0V4dGpkT0hKR2c1RGgwQmFxdkYxV0szZzlScjVPem5YM0M5RlJwcWRRTHFwd2xuRTlsUHZzck5pT1NmcWM5dGNseGlXeWVUNHE1aWNzTGdQMHpYYmZPb2dqK1craGN2bmYrM2pSY1I4YjUzWXh1SGFFdTRiZHhNUnRtNFdGNHVJaUlpY0l6WTZpa0ZweVJ4dnArQ2pMNjFhdjRXYnJsbEVUU2NtYTY4QUFDQUFTVVJCVkcwZEc3WmxYOURkcGJlNTNUMzdzNWkzaTZPOGN3NGNJbU5RS2hIaFlSdzhVc0RCbzhlbzY4Sk5mYVVueTFtNWRoUHJOdTlnYU1ZZ01nZW5zVzdMRHJ6ZUM0dWFpa3RQOGY1SEgzTzhxS1RMT1FOWnFDT0VFWm1Eelk0aElpSWlBVTVGT1NJaWdTSTJGc29yekU3UnNjWW1zTnBhZnk3RTNqeSt5T2t5Q2k5YTQzYjFUalovVWx4aUZNN1k3UEQ4Znk3dVhGY3VnQzkrRnNMQ21oOExEWVgvL1g3SHg3NzJOanovNytiOWQ1YkJGUXVNZ3FuYU9qaVNEMlVub2FFQmN2ZTNIS00yZU5ERjVRYmpHanQyR1IrRlJVYVJUMHFTVWRoMTZNakZuOTlNc2UxMEdSSy90TExvYit5cStJQmo5VGx0cmhrWW1zSGtoTVZNaXIrQzlJZ3hmWml1cFpjTE52SkMvc2VtWFY5RUFrTk8xWEh1MmZFY0QwejROQU5DbzgyT0l5SWlJa0ZneHFSeGZsT1VVMVZUeTh0dkxlOVNJY3E1UHZ4NE14OSt2TGxMeHh3dU9NSFR6LytYM2loTCtYanpEajdldktOTHg3ejM0Y1gvWE5qWTVDUTM3ekM1ZVlmYlhWZHdvcmpMNTY2cmIrQXYvM3FsdTlGTU4zM1NPR3kyTmw3bkZCRVJFZWtrRmVXSWlBU0tRSG1ELzZ2ZmJmdTVuLzJ3dVR2TUx4OHhpandDUVZVMWZMaW1lOGNPeTRSSjR5OTh2TDRCMW0wMGlsQ0t1djZpQmdCcEtmQ1ZMOEdFY1IydjdTeTNCeDU4MU9oNVhIcjZEclBaTStEdTc4TFNYdTRHOHZzL3c1cjEvdGNwcWJ2aVlzMU9JRjIwcHZSNWFsd25MM2c4TVhRSWt4S01qamhwNFNOTlNOYlNFL3ZmWlhYcFhyTmppRWlBS0d5bzRPNGQvK0lYRXo3RmtNakVqZzhRRVJFUmFVZlN3QVRHWkEwbE44OC9icVRwYmtIT3hmQzBkWk9aQkpXRXVCakdqaHh1ZGd3UkVSRUpBaXJLRVJFSkZJRlNsTk9lUWVuTjJ6VTE1dVhvcW9yS2x0MWt1dUxxSzFzdnlnRjQ2MzA0VmQ3MWN6cEM0SlpQR2tVeTl0TjM2MVRYUU16cE8rRC8reWE4LzBINzUvakRvMFkzbmRhVWxMWjlYSHNkanM3bWM0RFZBbDRmT0ozdHI3VmFqYThuR01VRXdmZHNQek14L2dyV2xiNEVOSGZFbVp4d0ZXbmgvakUvM3UzejhsRE9hMnl2OEk4WHYwVWtjRlM2NnJrMyswWHVuL0Jwc3FMYkdCOHFJaUlpMGttenBrN2cwTkhqT0YzOW9OT3g5RnZ6NTB6SGFyV1lIVU5FUkVTQ2dJcHlSRVFDUlV5QWp4eUlpNFdFK09iOWIzMFZmdjZyam9zMnpMUnVvL0c1OU1MT0daMVdWTlI4bnVMejJqc2ZPOTY5YzdyZE1INk1VWkRqODhISzFmREN5L0QzSjQzbkd4bzZIblhXM1Q3TGovOGV0dTFzZjgwakQ4RHdvWERpQlB6ZzN2YlhUaGdIUC85Uk44UDR1V0FvcEFzU0xsOFR1WlZyT1ZpemhVOWt0UDFuY2xyQ05ZVFpJcGtVZnlXRElzYjJZY0tPdVh3ZUh0enpLcnNxQzh5T0lpSUJxc0hqNUdlNy9zM1BKM3lLMFRGcFpzY1JFUkdSQUJicWNIREo5SW1zM3JETjdDZ2l2V0wwaUV3U0J5U1lIVU5FUkVTQ2hJcHlSRVFDUmFDL3dYLytpS1dzNFhEM2QrRGgzM2JjZWNVc3YzM3k0cytSdmNmNDZFbGVIL3pwS2ZqbVYrRHYvNEw5ZVViSEdmRXZHbDlsS3FNUVp3MDd5NWV4dDJvdFRxL1IwbnpXd0p0SWp4amQ2akdaVVpQSmpKcmNsekU3cGRIcjRvSGRyNUJiZmNMc0tDSVM0QnE5TG42Kyt6LzhkUHpOakk4ZGJIWWNFUkVSQ1dDalJ3eGw3NEhEbEozcTRLWWdrUURqQ0FsaDlyU0pac2NRRVJHUklLSjM4RVJFQWtYR0lMTVRYSnhwcmJ6UlBYVXlmT09PdnMvU2tZUjRHRHFrOWNkdnV0WVl6ZFNXa0JDWU83djNzcDJSZnd4KytET2pJRWY4VTZCL3p3WWdsNitKWFJVcitPZmhlL2pwanN0NDl0QmQ3S3hZZnJZZ0IyQjcrWHNtSnV5NmVvK1RuMlMvcElJY0Vla3hUcStiKzNlL3dzN0tmTE9qaUlpSVNJQ2JQMmU2MlJGRWV0eWNHWk1JZFRqTWppRWlJaUpCUkoxeVJFUUN4ZGpSWUxFWTQ0b0NUWGdZekp4bWJIdDk4UFEvNEgrK1lIUjNXWEFabkN5SGY3OXFic1l6Um1YQlBkK0ZkMWZBa1hQZXJBb0pnZi85UG93WUJ0T213Ty8rREdYbmpiVktUNFU3dncxRE1pQnhJTHorZHQ5bVArT1dtK0htRzl0ZkV4YmFOMW42cTVnWVNFbzBPMFcvNFBZNTJWdTVocDBWeTloYnVhWkZBYzY1TWlJbk1IWEFOVXhOV05MSENidXZ6dDNFajNlOVJINWRtZGxSUkNUSXVFK1B4UHZSMkJ1Wm5qRE03RGdpSWlJU29CTGlZbGswYnhZcjEyNHlPNHBJanhnOUlwTlJ3elBOamlFaUlpSkJSa1U1SWlLQklpek1LQWpKTzJSMmtxNWJjQm1jdWNNa1p5OHNYd2toZHZqeWJjWmpuN3JSS0hENWNMVjVHUUd1V2dTM2Z4N3NOaGlVMXZLNXI5MXUvUHFETVhvckplbkNvcHlycnpRS2NnQnV1d1dxcXVHak5iMmJPU2tSU3M5N3c5NXVOejU2dzVkdWcwOS9vdjAxWjM3dGtwUGhrUWZhWHhzZTNqTzUvTTNVU1dZbkNHcG5Dbkd5SzVhVFU3bTZ6VUtjcExDaFRCdHdEZE1TbHBJUUdsaWRpMnJjRGR5WC9STEg2MCtaSFVWRWdwVEg1K1dobk5lNForejF6QjZRWlhZY0VSRVJDVkFqTWdkejhsUUYyWHNQbUIxRjVLSWtKdzVnM3F4cFpzY1FFUkdSSUtTaUhCR1JRREorVE9BVjVkanRjT08xemZ0bmlsVGVXV2FNOTFrMDM5ai8ycGVockF4MjcrMzdqS0doUnRITlpYT2FIenQ1emh2aE4xMEw4eTl0M3YvcnM2M25mT1k1U0V1QlNST00vVy9jQVRVMXNIVkg3K1MrK1FhaitPUEg1eFcrdkxjQ1ZxMXQvOWhmL3FTNVVLb3JVcE03djlZUkFzT0hkdjBhd1dEOFdMTVRCTFc4NmswOGUrak9WcCtMY3lRekpXRUpVeE91SVQxaWRCOG42eGxWcm5ydTNma0NSWTJWWmtjUmtTRG54Y2VqZTkvays2T1hNaTh4TVAvT0ZCRVJFZlBObWpxQnN2SUtDb3ZWNVZNQ1UyUkVPRXNXek1YYTNzaDZFUkVSa1c1U1VZNklTQ0FaUHhaZU0ya2tVbmZkc0JRUzRvM3RxbXJZdUxYNXVhZWVoVUhweHNnb213M3UvaDdjZHorY0tPemRURlpyODNaOFBEeDhQd3hPTi9ZYm0rQ3ZmNGMxNjQzOWVYUGdzNTl1WHYvR083QnlWZXZuOVhyaHNkL0RneitESVlPTjY5ejViWGpnRWRqWGczZU1SVWZCZDc1dUZPUVVGVi80ZkhrNUhEclMvam04M1J5RDl1OVhJZTl3KzJ2dStEeWtwaGlkaFA3eVRQdHJoMmJBNTI3cFhoWi9ObVdpMlFtQ1dsYjBiT3lXVU55K0pnQWliTEZNU3JpU3FRbExHUlk5RlF1Qit5SmF1Yk9XZTNlK1NHbFRsZGxSUktTZjhPTGpOL3ZleHUzMXNDQjVuTmx4UkVSRUpBQlpMQmF1dW53T3I3N3pBVFcxZFdiSEVla1NtODNLMGtYekNBM3R4czFySWlJaUlwMmdvaHdSa1VBeVpyUlI2T0gxbXAya2MxS1RqVzR1Wi96N3YrQjBOdSs3UFVZUnk2Ty9oTGc0aUl5QWUrK0VILzBDYW10Ym51c3pud1NYcS8zcmpSelJ1Vnp4Y2MzYjU0NnBPbDRJai8zTytBeEdFZFMzdmdLVzAyL3dyMTBQLzNxcC9YTTNOTUt2SG9PSGZtRVVJemtjY085ZEYxOXNGQkppZkk2TmhjZC8xVnpvRkJyYS9YTjJ4K0dqc0hOWCsydnFUNDhTYW16c2VLM0gwek81L0VsS01zVEdtSjBpb0oyb3o2WEpXOCt3cU5iYlJ0dXRJVXhKdUJxUHo4V1VoS3NaRnplL2p4UDJqa2FQaTUvdStyY0tja1RFRkw4LzhCNnhqZ2lteHZmVExuY2lJaUp5VVVJZElWeXo4RkplZmZjRDNPNGcvRmxmZ3RZVjgyWVRINmZYY1VSRVJLVDNxQ2hIUkNTUU9FSmc5RWpZdTgvc0pCMXpoTUJkM3pVK2cxR1E4c0ZIRjY2cnFJVEgvd2kvdU5mb2xwT1NESGQvQis1L3VPVzZKVmYyWExicFV5NThiTU5tZVBLdlJxY2NNQXA4ZnZRRFkvd1dRUFllK09OZk8zZitVK1h3ME9QR2lLaXdNS1BZNkw2NzRONWZRSFZOMS9QYWJFYm5HWUNZNk9iSGQrK0ZQLzZsNitlVDNqVkJvNnU2bzdEaEFEdkxsNUZkdnB5eXBud0dSNHpqQjJOZmJIUDlaNGIrc2cvVDlUNHZQaDdKZllQQ2hncXpvNGhJUC9ibzNqZDVaTXJueUlnWWFIWVVFUkVSQ1VCeHNkRmNkK1hsdlBQQldwd2QzVmdsNGdmbXo1bE81dUMwamhlS2lJaUlYQVJyeDB0RVJNU3ZYTEhBN0FRZHMxamdXMStGekF4ajMrZURaNTV2dThOUDduNTQ3dC9HZG4wRExQL1FPS1kzUkVmQmRkYzA3M3U5UnZlYngvL1FYSkF6TEJOK2NvOVJVQU53OERBOCtrVFh1cm9jeVljbi90VDhkU1Fud1E5LzBOenhwaXV1WFF3UjRjMzdUaGM4OHh6Yy81QlJBSFEraTlYb3FOVGVoL1NlcTY4d08wSEFLR3c0d0hzbi9zaERlNjduc1p4UDhrSFJVNVExNVFOd3JENkhDbWNyNDltQzFITkgxckN6NHFqWk1VU2tuMnYwdW5oZ3o2dlV1QnZOamlJaUlpSUJLbWxnQWpjdVdVQllYM2YyRmVrQ3E4WEMxUXZtTW1wNHB0bFJSRVJFcEI5UXB4d1JrVUF6ZHhiODQzbW9xalk3U2R1K2Rqdk1uZDI4Ly9vN0hZOHhldXM5bzJCbTVXb29LYjN3K2UvY0F3ME43WjlqNmRWdzA3WHRyNm1waGRmZWhNOTh5aGlsOWVqdllNYzUyWVpsd3M5K0NCRVJ4bjcrTVhqdzE4MEZPMTJ4ZFljeHN1dldtNDM5VVZudzdhL0NiNS9zMm5sU1VwcTNpMHFNa1YvNUJXMnYvK3luakkvZUVCSUNZUjI4c0dZOVBlN0xZdTE0cmFNYlJVcitiRlFXRE1rd080VmZLMnc0UUhiNUNuYVd2MysyQU9kOGtmWjRwaVlzd2RMSDJjeXk3dVIrWGp1K3hld1lJaUlBbkdxcTRhR2MxM2h3MHExWSs4M2Z4Q0lpSXRLVDRtTmorTVExQzNseitXcHE2K3JOamlQU2d0MW00K3FGYzBsUFNUSTdpb2lJaVBRVEtzb1JFUWswTmhzc1hRd3Z2R3gya2d2WmJQQ2RyOEdsbHpRL3RtY3Z2UGlmemgzZjN0ZFVWUTMxSGJ5UTA5akp1N3BmZmRNb0xqbHdxR1ZCenBoUmNPOWR6VjFwQ292aGdZZWh0cTV6NTIzTks2OGJIWU5tenpEMjU4Nkc0aEo0OFpYT24rUFo1NDJSU0FYSGpYRlY5UjBVSi9XbXU3L2IrYldEMHVDNXAzc3Zpeis2Ym9uWkNmeFNVVU1lTzh1WGsxMnhqTkxHMXJ2QmhGb2ptUmkvaUtrRGxqSXlaaGFXZnRMUThVaGRLVS9zZTlmc0dDSWlMZVJXbitDcGd5djUyZ2gxZnhNUkVaSHVpWTZLNUJQWExPVHRGV3Nvci9Uakc4dWtYd2wxT0xqMnlua01USWczTzRxSWlJajBJeXJLRVJFSlJGY3RoUCs4Qm02MzJVbGFHcGJac2lEbmVDSDg1a253OXRJb3FvdngwcXN0OTVNU2paRlZaOW9yRnhYREwzN1ZNeDJKL3ZnWFNFdUZqRUhHL3JWWHc0cVA0T1NwemgzZjFBUS9mUkFxS2p1My9vMTNZY1dIN2E5NS9QK2F2MWJwR1FueE1ITzYyU244enFzRnYySmQ2VXR0UGo4K2JnRlRCeXhsY3Z4VmZaaktQMVM1NnZubG5sZHgrN293R2s5RXBJKzhYN1NUa2RHcExFZ2VaM1lVRVJFUkNWRGhZV0hjY1BVQ1ZxN2RSTUdKL2pPZVdQeFRUSFFrU3haZVNseE10TmxSUkVSRXBKOVJVWTZJZEZwdFhUMjFkUTNVMXRkVFYxZFBiWDBEdFhYMU5EWTE0WEo1OEhnOHVEMXUzRzRQYm84SHQ5dDRrekVreEk3ZFpzTnVQL1BaUm9qZFRrUkVPTkdSRVVSR2hCTVZHVUZVWkRpUkVSR0VoVHBNL2tvRFFGUVVMSmhuRkhiNGs3eERzUHhEbzJnby94amMvekJVQjhqZFVLVmw4TXp6OE5VdkdlT3pmdlovblMrQzZVaGpFeno4Ry9qMUExQlpEWS8vdnZNRk9XZDBKVXR0amRHTnB6M2RyWlA2NnpPUWs5dk5nMXN4TWd1KzlaV2VPNStacnIrbWVYU1huRFVrY2dMcmFDN0tzV0JoUlBSTXBnNjRoc2tKVnhGcWpUUXhuWGxjUGc4UDd2a3ZGYzZMNk1RbEl0TExuc3hiUmtwNEhHTmkwczJPSWlJaUlnSEtFUkxDa29XWHNuMTNMbHQyNXBnZFIvcXBJWU5TV1RSdkZpRjJ2U1VtSWlJaWZjL2k4L244c0gyQmlKaXR5ZW1rcU9Ra3hXV25LQzQ5U2RtcENyeGViNTljT3l3c2xKVEVBYVFtRFNRbGFTQURFK0t4Nm8zdUN4MHZoTy8vME93VUY3TGI0UFl2d0F2L3ViaXhUMmFaTWhHT0Z2UmNRYzY1TWpPZ3FNVG9mTk9hcEVRSXNSdEZQS2ZLdTM3K3NOT2RiMXh1OFBSZzU0M1pNNXJIVmozME9HemIyWFBubmpBT2Z2NGpZL3YzZjRZMTYzdnUzSDBwTEF6Ky9pUTQrbDlSWWFPbkZvdkZTcWcxb3RYbkd6elYvSGpIcFdSRWptZEt3aEttSkZ4TlRFaGlINmYwUDQvbXZzbjZrd2ZNamlFaTBxRW9leGkvbmZwRkJvYnFqbUlSRVJHNU9NY0tpL2xnelNhY0xwZlpVYVNmc0ZoZzVwUUpUQjQzeXV3b0lpSWkwbytwS0VkRUFHaHNjbkxzUkRGRnBXVVVscFJSVlYxcmRxU3piRllyaVFNVFNFMGV5S0NVWk5KUzlHYnVXWC84QzZ6NjJPd1VJdks1VytDbWE4MU8wV2NhUGJWa1Y2eGdWOFVLY3FzKzVwYk1YekJyNENmYVhGL3RLbE1oempuV2xlM25zWDF2bVIxRFJLVFRSc1drOGZDa3o1b2RRMFJFUklKQVRXMGQ3NjlhVDNsRmxkbFJKTWlGaFRwWVBIOE9LVWtEelk0aUlpSWkvWnlLY2tUNkthL1hSM0haU1k0VkZuTzhzSVNUNWIzUUZhU1gyTzAyMGxPU0dKU2F6T0QwRkdLam84eU9aSjdxR3ZqMjNWQmZiM1lTa2Y0ckxRVisrekRZYkdZbjZWV05ubHAyVjM1SWR2bHk5bGV2eCtOem4zMXVSUFJNdmpucWFSUFRCWTVHajR0dmJIbUtTcGYrM2hhUndQTGRrVXRZa0R6TzdCZ2lJaUlTQkR3ZUQ2czNiQ1B2U0lIWlVTUklKUTZJNStvRmM0a0lEek03aW9pSWlBZ2FvQ25TenhTY0tHYi93U1BrbnlqQzQrbWJjVlE5emUzMmtIKzhpUHpqUmJBRm9pTWpHSjQ1bURFamh4RVRGV2wydkw0VkV3MWZ1QlgrMzkvTlRpTFNmMzNycTBGYmtOUGNFZWNEY3F2V3Rya3UxQnJlaDZrQzI3K09ybEZCam9nRXBHY09yMkxtZ0JGRTJrUE5qaUlpSWlJQnptYXpzZkRTbVdRT1RtUHQ1aDAwTnJZeDVsdWtpNnhXSzlNbWptSEsrTkZZTEJhejQ0aUlpSWdBNnBRajBpL1UxVGV3NytBUjloMDhRbTFkZzlseGVsVmFjaUpqc29ZeGJFZzZWcXZWN0RoOTU0Yy9nME5IekU0aDB2L01ud2ZmL3FyWktYcFVrN2VlM1JVcnlTNWZ6cjdxZFMwNjRweGhzOWdaRlRPSHlRbUxHUiszZ0RCYlArNVkxZ1dIYWt1NGU4ZS96STRoSXRKdFY2Uk00RnRaaTgyT0lTSWlJa0dreWVsaTNlWWQ2cG9qRjIxZ1FqeFh6SnRKYkV5MDJWRkVSRVJFV2xCUmpraVE4dnA4NUI4ckpEZnZDTWNLaTgyTzArZENIU0dNSERhRXNhT0dFOWNmZmhETFB3YjMvQmk4K2l0ZHBNOUVSTUNUajBNUWpkRDcrOEh2c2FmeW96YWZIeE03ajRueFZ6QXAva29WNG5TUkQvait0bWNwcUQ5cGRoUVJrWXZ5MEtUUE1qb216ZXdZSWlJaUVtU09GWmF3YXYwVzZoc2F6WTRpQWNadXR6Rno4bmdtak1reU80cUlpSWhJcTFTVUl4SmtmRDRmK3c4ZFpkdXVYR3JyTkI0RElDTTloVmxUSjVBUUYydDJsTjcxanhmZ3JmZk1UaUhTZjN6OURyaGl2dGtwZXRTZkQzeVZ2T3FOWi9kdEZqc2pZeTVoY3NKaUpzUXRWQ0hPUlhpN2NEdC9PL1NoMlRGRVJDNWFXbmc4ZjVoK08xWTBEa0JFUkVSNmxzdmxadVAyWGV3OWNOanNLQklnVXBJR3NuRHVES0tqSXMyT0lpSWlJdEltRmVXSUJKR0RSNDZ4TlR1SHFwcGFzNlA0cFdGREJqRmo4cmpnN1p6amRNS2Q5MEZ4aWRsSlJJTGZ1REZ3LzMxbXAraHhtMDYreGl2NXYyUmt6T3pUaFRpTFZJalRBeXFjZFh4enk5TTBlbDFtUnhFUjZSRmZHSG81TncyYVlYWU1FUkVSQ1ZMbGxWVnMzTGFMWTRWNmpVdGFGeDhiell6SjR4bWFrVzUyRkJFUkVaRU9xU2hISkFnY1BWYklscDA1bEZkV21SM0Y3MWtza0RWMENETW1qeU1xTXNMc09EMnZzQmgrK0ZOUXExK1IzcE00RUI1OUVBTG9McXlqdFR2SnJsaEJidFZhN2hyM01pR1cwRmJYT2IwTmVIMGVGZUwwc0YvbnZzbUdrd2ZNamlFaTBtTWNWanRQVHIrRGdhRkJXdXd1SWlJaWZxR2s3QlRydDJaVGVyTGM3Q2ppSjZLaklwZythUnhaUTRkZ1VlTkdFUkVSQ1JBcXloRUpZTFYxOVh5MGJndUZKV1ZtUndrNFZxdUZxUlBHTW1YOGFLeldJUHNKYnM5ZWVPQmg4T3F2ZDVFZUZ4b0tqejBJcVNrOWNyb0dUelhodHBnZU9kZjVqdFptazEyeG5PeUs1VlE2bSs4dS9QeXdYek1sNGVwZXVhWmNhRWZGVVI3WTg0clpNVVJFZXR6VStLSDhkUHpOWnNjUUVSR1JmcURnUkRHYmQrem1WSVZ1U095dklzTERtRHBoREdPeWhnWGZhN2tpSWlJUzlGU1VJeEtBZkQ3WWxYdUFyVHR6Y0hzOFpzY0phSEd4MFN5Y081UEVBZkZtUitsWjc2MkF2LzNUN0JRaXdjVmlnWi84TDB3YTN5T25LM2VlNExHY1QzUGo0UDlsNXNBYmV1U2NaenJpbkYrSWM2NjVTYmR5YzBid2pkN3lWOS9aK25lT04raXVUaEVKVG85TS9od2pvMVBOamlFaUlpTDl4S0g4NDJ6WnNZZXFtbHF6bzBnZkNYV0VNSG5jYU1hUEdZSGRaak03am9pSWlFaTNxQ2hISk1CVVZOV3djdTFHM1JuU3d5YU15V0xtbFBIQjljUGRuLzhHSzFlWm5VSWtlSHo1TmxpNnVFZE8xZUNwNXNsOWQxRFlzQitBcTlLK3p0VnAzK3pXdWZMcmRyR3pmQm5aRlN1b2RCYTN1aVl4TEpQSjhWY3hPV0V4cWVGWjNjNHRYWk5iZllMN3NsODBPNGFJU0srNUxHa01QeGkxMU93WUlpSWkwby80ZkQ3eWp4ZVJjK0FReHd0YnZ4bEZBdCtBK0ZqR2pScE8xdEFoMk8xQjlIcXRpSWlJOUV0MnN3T0lTT2Z0enMxajQvWmRlRFdXcU1mdHpzMGovMWdoVnkrWVMzeGM3NHlTNlhOZit6SVVsMEJPcnRsSlJBTGZnc3Q2ckNBSDRNbDl0MVBZY09Ecy9vUzRoVjA2dnNwVndxcmlmN1pmaUJNNmhFa0pWekVwL2dyU0k4WmNWRjdwbm5kT2JEYzdnb2hJci9xNGRCLy9NM3dSMGZZd3M2T0lpSWhJUDJHeFdNZ2NuRWJtNERTcWErdll1LzhRK3c0ZW9jbnBNanVhWENTcjFjcndJWU1ZTjJvNHlZa0R6STRqSWlJaTBtUFVLVWNrQURoZExsYXUzVVRCaWRiZmVKV2VZN1ZhbVROOUV1TkdEVGM3U3M5b2JJTC9leFJ5OTV1ZFJDUnd6WjBOMy9zbTlORE04aGVQL0lRdHA5NDh1MzlyNWkrN1BMNnF3bG5NTDNkZGRjSGpad3B4Smljc0ppMTg1RVZubGU2cmROVnp4OFkvNDBYLzFlNUlWblFLbnh3OG02Y09yZVJrVTQzWmNZTGEwTWhFcGlVTVoyWEpiaXFjZFdiSGtTRHhtU0Z6K1hUR0pXYkhFQkVSa1g3TTQvRnlLUDhZZS9ZZHBPeFVoZGx4cEl1aW95SVlteldjMFZsRENRdDFtQjFIUkVSRXBNZXBLRWZFejVXZHFtRFpxdlhVMVRlWUhhVmZ5VWhQWWRHOFdUaENRc3lPY3ZGY0x2ajFFN0JqbDlsSlJBTFBGZlBoYTdlRHBXY0tjbDR2ZUlRMXBjK2YzYjloOEQxY252ejVicDNyaWR6UFVWQzNtNEdoR1V4T1dNemtoS3RJQ3gvVkl6bmw0cjJRdjQ2WEN6YVlIY092WlVXbmN1dVFPVXlOSHdyQXVwUDdlU3ozTFpOVEJiZDd4bHpQbklFajhlSmpXL2xoM2o2eGpWMlZCV2JIa2dBWEd4TEIzMlo5SFp2RmFuWVVFUkVSRVNxcWFqaDRwSUNEUnd1b3JsRWh1cjhLZFRnWU5tUVFJNFlPSmkwNTBldzRJaUlpSXIxS1JUa2lmbXpQdm9PczI3TFQ3Qmo5Vm1SRU9Fc1dYc3FBK0Zpem8xdzhqd2VlK0JOczJHeDJFcEhBY2ZQMThKbFA5ZGpwTnA5OGc1ZU8vdlRzL293QjEvT1pvUTllc0s3T1hjR084dmZ4K056dEZ1d2NydDFPcURWY282bjhrTWZuNVVzYi8wU3R1OUhzS0g3dHp0SFhNaTl4ZEl2SGZyTHJKWEtxanB1VUNDTHRvWHhxOEd6VHJuKytvM1ZsckNyZDJ5UG5TZzJMNDQ4ejdzQktjNUhoVTRkVzhtN2hqZ3ZXMmkwMjdMMWNZTkhvMVhpQllITFg2R3U1OUx6dlp4RVJFUkd6bFoycU9GMmdjNHo2QnYxOFpyWVF1NTNNd1dtTUdKckJvTFJrckQxMEE1U0lpSWlJdjFOUmpvaWYycmg5TjlrNUdqbGt0aEM3bldzV3pTTWxLUWptR1B0ODhPZW40Y00xWmljUjhYOTNmQUdXWE5sanA5dGQrU0hQSFB6KzJmM3hjUXU0ZmNUdnp1N1h1U3ZZV2JHY25lWExPRnl6RFI4K3dtM1IvSEx5R3F3V1c0L2xrTDZ4dW5RdlQreC8xK3dZZm05QWFEUlBUcitkVUd0elY3cUR0Y1hjcytNNTB6SWxoY2J3bDVsZk5lMzY1OXR3OGdDL3puMno0NFdkOEsyc3hWeVJNdUhzZm5GakZkL2UramM4UG0rSGEzdkRsemYraVVwWGZhOWU0NHlwOFVQNTVzakZmWEl0Z0ZjS052SitVZjhxckI4VDgvL1p1Ky9vdHRMelhQUVBlaUVCRUFSNzc3MUlwSHFYcG1tcXB0Z1pUMkk3ZGh3bmNZbmJTZk95Zlp0ejR0d2tUcHhpM3h3ZmQ4ZGxZbnQ2MFZUMVNrbVVTSkVVS2ZZbU5wQUVRUFIyLzZBR0VzUk9ndGdBK1B6V3dpTDMzdC8rOWdPTnhBR0JkNzlmSnY2dTlqbWhZeEFSRVJITnkrOEhSc2JHY2JPbkg5MTlnM0M2V0NBZUxoS3hHRGxaNlNqS3kwWnVWZ1lrRW5aWEpDSWlvbzFIS25RQUlncm05d1BIenphZ283dFA2Q2dFd08zeDROVjNUdURoZzd1UmxaRXFkSnkxRVltQXozNGFVS21BMTk4U09nMVI1UHI4bndBSDlvWnN1aUhiRGZ5cTUwNkhuQXhWQ1o3TC8yYWdFT2ZhNU52b3NseUdIOEVmak51OUZuU1l6NkZNdHlka1dTZzhYcCtuOHdqTlpYUmE4TkpnQTU3TjJSWFlWeFNmaHUyR1lsd3czaFF3V2V6UnkrTndJTFVpYU44dmVrL05XNUFUQ1VSQVVMSFdhcm45WG5qOVBpZ2tNaGprOFdzUHRreHFxVHhzMTRvVWJlWWhETmlNeUZiSFFDRTdFUkVSeFJ5UkNFaFBUVVo2YWpMMmJxL0QyTVFrQm0rTlltQjRGR01UaytCOXk2R2xUOUFpS3owVldlbXB5RWhOaGxUS200MklpSWhvWTJOUkRsRUU4ZnA4ZVB2NE9mUVAzUkk2Q3QzRjUvUGhqZmRQNDlDZWJTakt5eFk2enRwOThxTkFRZ0x3aStlRlRrSVVXU1FTNE11ZkEzWnNEZG1VazY0aGZMZjlVM0I0TFFDQU5GVWh0aVE5amg5M2ZnVmRsa3R6Q25FQVFDNVdvU0poSHpicEgwS2hOblJaS0R5NlprWngwOEwvankvWEN3TVhjVjlxTlpJVW1zQyszOC9iall2R20rRGI0cUh6Wk5aV1NPL3F1dFUxTTRyVDR6Y0VUTFM0YkhVUy9yWCtFMnVlNStlOUovSENBSmZ1REpkWEJpL2hjMkhzU0VSRVJFUzBHaUtSQ0tuSkJxUW1HMUJmVXdHM3g0UGhrWEVNM2hyRjRQQW9wczBXb1NOR0hiVktpY3owRkdTbHB5STdJdzBxcFVMb1NFUkVSRVFSaFVVNVJCSEM3ZmJnOWZkT1lYVGNLSFFVbW9mZjc4ZDdweTdBNFhDaXFxeEk2RGhyOTlSalFGWUc4SjN2QVU2bjBHbUloSmVnQS83eWkwQnBjY2ltdEh2TitOSE5Md1VLY3NRaUNVWnMzWGhsNE50enh0NHB4SGtRNVFuN0lCUHhEYXhvZGRIWUtYU0VkZkduUlE4Z1VSNjNMbk83L2Q2ZzdSeDFFdjd2bXQrRDNlTUs2WFV1VFhiam5aR21GWjNqOW52eDhiUC9FZEljaTNrd3ZSYWZMRGdRMGprTkNnME9wMjhLMnZmVDdoT0xudE51SG9aTUhMcTdXVGZyODZHVnFRTGJQdmpoRWJCTFQ3dGxHTDB6NHdzZVQxVWxZRk5DYm1DN3czSUxQVE5qeXg2L1VaMDMzc1Rud0tJY0lpSWlpaTR5cVJTNVdlbkl6VW9IQU5qc0RneVBqR0ZrM0lqUmNTTW1KcWNGVGhoNWRKcDRwQ1FuSWpYSmdMU1VKQmowT3FFakVSRVJFVVUwRnVVUVJRQ2Z6NGZYM2oySnNZbEpvYVBRRXM0MFhJVklMRUpsU2FIUVVkWnVheDN3VDM4TC9QMi9BRVBEUXFjaEVrNUZHZkFYZnc1b3RTR2IwdTQxNDdzM1BvVmhlL3Z0UFg1NGZSNklSS0xBR0xsWWhRcmRYbXhLZklpRk9ER2tlYnBmNkFqcllwTStGMm5LaExCZHIxcVhFL0k1SjV5cnUrUFY0WE9IT01uQ1BQY1VLSVhDYzdtN0lSZmYrYlh2Z3ZFbW1rMkwvejE5ZDdRWjc0NDJoK1Q2KzFMS3NUOGxlT21zWC9lZHdZekhFWkw1VitQY3hFMjhQTml3NFBHZFNTVkJSVFlYakRjWDdiaHo3L2lOYXNialFLOTFISGx4eVVKSElTSWlJbG8xdFVxSm92d2NGT1hQL2s3aTlmb3dicHpFNkxnUm94T3pYMjEyNFY3TGhwdGNKa1ZLVWlKU2tneTNPd3dsUWlIZmVNdTFFaEVSRWEwRmkzS0lJc0E3SjgreklDZUtuTDdRaUhpMXp2b0psUUFBSUFCSlJFRlVPbkFIVFZSTFR3UCs4WnZBOTM0QW5ENG5kQnFpOEh2bUNQRHNNNEJZdFBUWUZmTUhmeWVhN1phVEUxZU5lc1BEMkpiME5BdHhZb3piNzBXN21VV09GRG15VklrNG1Gb1oyUGI0dmZoSjkvR3dYYjlNbTRIUGx4d08ybmQxdWcrLzdUKy82SGxtdDIzQm9wa2toUmE3azBzRDI1MHpJMmlaSHBoM2JJZVpTOG1GMi9YcGZoYmxFQkVSVVV5UlNNUklTMGxDV2twU1lOK00xUWJqbEFrbXN3WG1HU3NzTTFhWUxkYW9YdnBLRTZlR1JoTUhiWHc4dEpvNGFEWHgwT3MwU0V4Z0Z4d2lJaUtpdFdKUkRwSEF6bDl1UXU4QVA4Q0xOdStjUEljakR4MUVza0V2ZEpTMWs4dUJMMzBXcUtvQWZ2Z3p3QjIramdCRWdvbVBBNzd5ZWFDbWFsMm1WMG0wZURMbnIvRzk5azhCQUVTWUxmcngrYjNvbmJtSzNwbXJlSDN3UDVDcExrV1JaaXN5MVdYSVVKY2dVWjY1TG5rb1BGcW1CK0M3cXhncmxqaTg3ckIyakZrUDl5NlR0UkY4Tkg4dnhMaFRkUGpxMEJXTU9FeGh1WGFHU28rdlZqd0ZtZWpPTWxnakRoUCt1ZTIxSmYrVlRMdHQrRW5QL0V0c1ZlbXlnNHB5V3FZSEZoeEw0ZGMwM1kvSE11dUZqa0ZFUkVTMHJ1TGoxSWlQVXdPWWU4T2UxV2FIMldLRmVXWUdNMVliYkhZSEhFNFhIQTRuSEU0bkhFNVhXRHZ0S0JWeUtCVUtLSld6WDFWS0JaUktCZUxWYW1qajQ2RFJ4RUduaVE5YkhpSWlJcUtOaUVVNVJBSnF1OW1OYTYwZFFzZWdWZkI2ZlhqanZWTjQrcEg3b1lsWEN4MG5OTzQvQUJRWEF2L3Z2d0JqNDBLbklWby9SUVhBWDMwSlNGei9vcnBDVFQyR2JPMXdlR2ZtSEhONExlaXlYRUtYNVZKZ24xS2lRYWE2RkZzTlI3QXQ2Y2k2NTZQUWFvclJwYXNBNE10WGZycmljMlFpQ2ZUeU9JdzV6U0hMSVJWSjFtV0pwMWhVcnMzRWRrTnhZSHZLWmNWditzUFRGUzlEcGNmZjFud0VXcGtxc00vbWRlSi9YdjhkTEI1N1dES1FNSnFuKytHRFA2Z1lqSWlJaUdnamlWT3JFS2RXSVQwMWFkRnhMcmNiRG9jTERxY1RUcGNiYnJjYkxyY0hicmNiYm84SEx0ZnRyMjQzM0c0UDNCNFBwQklKWkRJWjVESXBaRklwNUhJWlpGSXBaRElaWkRJcDVESVo1REpab0FCSHFlQXlVMFJFUkVTUmdFVTVSQUlabTVqRXlmTlhoSTVCYStCd3V2RG1zZFA0MEtQM1F5d1dDeDBuTkhLemdYLytGdkNMNTRHajd3TCsyT3o0UUJ1VVRBWjgrRW5neWNlQU1QeWJMZEpzUlZIcGp3RUFrNjRoRE5uYU1XUzdnUzVMdzVLRk9vbnlEQmJsUktIbUdDN0tXYWxpVFRxK1VQb3dwQ0l4L3NlVm44SG1kWVZrM2s4V0hFQ21PaEgvZWZQdHNIVjhpVVppaVBCbnhROEU3ZnR4OTNIWTcvbnZJSVlJWDZ0NkdwZU1YWGgzcERrazNZVFNsQW40ZjJxZWhWNGVGOWpuOW52eDl5MHZZOURPNVZwam5jUG5SdmZNS0lyaTA0U09Ra1JFUkJUUlBpaWcwV3JpbGg1TVJFUkVSRkdOUlRsRUFuQzdQWGo3UkhqdVZLYjFOVFZ0eHZrcnpkaTFwVmJvS0tHalZBQ2Yramh3WUMvd2IvOEpESEY1TllvQjVhWEE1LzhFU0UwUjVQS0o4a3dreWpOUm5YQW9zRyt4UXAwTWRlbENVMUdFY3ZqYzZKd1pFVHFHNE1RUTRhUDVlM0VrYTJ1Z1U4WVhTeC9CdDFwZld2UGMyV29ERG1kc2doZ2kvR3Y5Si9GOC8xbThOTkFRczB1R3JjVVRXVnVRbzc1eloyN1RkRDlPamJmTkdmZGdlZzNxOVBtbzArZmp3ems3OGVMZ1JidzVmSFhWM1lnSzRsUHc5Y3BuZ2dweXZINGYvckgxRlRTYldMUzJVVFJQRDdBb2g0aUlpSWlJaUlpSTZEWVc1UkFKNFAwekYyRzFzWFYvckdodXU0bWN6SFJrcFlmK3cvNGgydzBNMmRxRjZaaFJtQTk4KysrQWwxOERmdk1TNFBHRVB3UFJXc1dwZ1QvOGZlRFFmcUdUekxGWW9VNG1pM0tpVHROVW45QVJJb0lQZm1TbzlFRkwxMnd6Rk9HcHJHMTRjZkRpbXViK1ZPR2h3THh5c1JRZnk5c0hwVmlHWC9hZFdkTzhzY2FnME9EWjNGMkJiWS9maSs5M3ZqdG5uRW9peDBkeWR3ZTI5Zkk0SEVxdHdodkRqYXU2N3BiRUF2eVA4c2VoRk1zQys3eCtILzZsL1hVMFRIYXRhczcxVWhTZmlrT3BsUXNlTDd5bm9LUXdQbTFGNHplNjY5UDllQ3BycTlBeGlJaUlpSWlJaUlpSUlnS0xjb2pDcktPckQ3MEQ3RHdTYTk0N2RSN1BIamtja3JXYTdWNHpHaVpld2NXSmx6RnNiNGRTb2tHMS9pQlVFbTBJa3E2UVZBSThjd1RZdFIzNDNnK0F0dmJ3WnlCYXJWM2JnVC8rUTBDckVUckpzbjFRcUVQUmgwdFgzZkh2SFVkUlVKZUtaTVdkLzI5OU5IOHZPaXpEYURFTnJtck83WVppMUNia0J1Mjc1WmpHQzJzczlJbEZueTQ4RkZRWTgrTEFSUXpOczJ6VWgzTjJRQ2RUQjdaOThPTzdIVy9CNi9ldCtKcEhNcmZnNHdYN2c0cXgzSDR2L3JIMWxZZ3J5QUdBUGNsbDJKTmN0dXp4dTVKS3NDdXBaQjBUeFpaVzB5QzhmaDhrb2hoWjNwV0lpSWlJaUlpSWlHZ04rQzRaVVJoWlptdzRkZUdLMERGb0hUaWNMcng3OHZ5YTVtaWVmaDgvNnZ3aXZ0YTRCeThOL0FPRzdiTUZNQTZ2QmMxVHgwSVJjL1hTMDRCdmZoMzR6S2NBdFhycDhVUkNTdFFEMy9ncjRDdWZqNnFDSElwdS9UYWowQkVpaHRYanhMZmJYZ3RhVmtvTUViNWMraWppcElvVnp5Y1ZTZkNKZ2dOQit6eCtMNzdkOWlvY1h2ZWE4OGFTUTZsVjJHNG9EbXdQMm96NDcvNjVyMDh5VkhvOG5sa2Z0Ty9Wb2NzclhvSk5JMVhpYTVWUDRSTUZCNElLY2dEZzVGZ2JMazkycjJnK2lnME9ueHZqVHJQUU1ZaUlpSWlJaUlpSWlDSUNPK1VRaGRHeHN4Zmg4WHFGamtIclpHaGtERGQ3K2xHY243UHNjeVpkUXpnNStndGNuSGdaRHE5bDNqRmJEVTlFemxJMjl4MEE2amNEdjNrUmVPczlvZE1RQlZNb2dNY2ZCcDU4REZDdS9JTi9vclV3dTIxQ1I0Z283WlpoL0tiL0hKN051Yk9Na2tHaHdlZUtIOEkvdEwyeW9ybCtMMmNIMHBTNm9IMC83em1GcnBuUmtHU05GU2tLSGY2NDhNNXllRDc0OFI4ZGI4SGpuL3ZhODlORjkwTXFrZ1MyUngwbS9MTDM5SXF1VjVPUWd5K1VQQXlEWXY3aXgvdFNxMUNweThLditzN2cxRmpiWFNWYXRCR1kzRGFrS1JPRWprRkVSRVJFUkVSRVJDUTRGdVVRaFVuLzBBaHVqVTRJSFlQVzJmbkxUU2pJeVlKRXNuQWpNcnZYak92VHgzQmk1TDhDM1hEdWxhRXF3YjdVandtM2JOVmlFblRBcHo4QlBQVTQ4SnVYZ0dNbkFkL0tsN29nQ2htNUhIamtRZURKUjRINGVLSFQwQVpsWWxIT0hQL2RkdzcxaVFVb2lrOEw3TnVaVklJSDBtcnd6a2pUc3ViSWpVdkdVOW5iZy9aZG11ekNLME9YUXBwMUlSS1JHSi9JM3grV2F3RkFmbnpLcXM0VFE0UXZsejBLbGVUT01wcXZEMTFCdXlWNHlWUVJnRjFKcGRoMHoxSmczN3Y1Tmx3K3o3S3VwWkdxOE1tQ0F6aVlXam5ubUEvK29JNDVhY29FZkxuMFVUeVR2UjIvNkQyTmk4Yk9GVHlyOWZPVG5oTjRlYkJod2VNN2swcndWK1ZQQkxaLzNuc1NMd3dzdkZUYXZlTUpNTG40TTVHSWlJaUlpSWlJaUFoZ1VRNVJXUGo5ZnB4cGFCUTZCb1dCemU1QVUxc0hObGVWelRrMjZSckNLd1AvakthcGQrWTlWeTlQUjNYQ0lleEwreWdTNVpuckhYWHRrZ3l6eTFrOTh3VHc2OThCcDg0Q2Z0NEhUMkVra3dFUEhnS2VPY0pscWtod1V5NnIwQkVpamc5Ky9GdjdtL2gyM2NjaHU5MlZ4ZTMzUWlhV0xISG1MREZFK0Z6eFE1Q0s3aFM2ampsTitFNzdHK3VTZDZFTVI3SzJodTE2cTdVenFRUmwyb3lnZlh0VHlyRTNwUnhTa1JoU3NRUXlrUVFTMGR5aTRiZEhtdEEwM2Jma05jUVE0VkJhRlQ2V3R3OWFtU3JvbUIvQUswT1g4TkxBUlR5VHN3T0gwemNGL1hmTFVTZmhxeFZQb3MwOGhKLzFuTUFOOHpBb3RwbmRkcUVqRUJFUkVSR1J3Snd1Tnh3T0p4eE9KK3dPSnh4T0Z4eE9KendlTHp3ZUQ3dytIN3hlSDN3K0g3dys3NTN2YjM4VmlVU1FTTVFRaThXUVNDU1FpTVZ6dHFWU0NaUUtCWlFLT1pSS0JaUUtCVlRLMlFjUkVWR2tZRkVPVVJpMDN1eUcyY0lQNnphS0s4MXRLQ3ZLbi9lRi8zd0ZPWm1xVXVScjYxR2JjRDhLTlZ2Q0VURzBVcEtCTC96WmJHSEU4NzhEemw0UU9oSEZPcWxrZGltMUR6MEo2TGswQmduUDZuRUtIU0ZpRGRpTStGMy9CWHdrZHhkNnJlUDRseHV2bzkrMnZNNkJqMmR0UWJIbVRwY2R0OStMZjJoOWhYL2U4K2l6anMvWmx5QlRMM25ldU5PTUgzY2ZXM0xjenFRUy9FSGVIbVNxRXVjY003bHQrTGYyTjNGbHFnY0E4TU91OS9IbWNDTStVWEFBV3hNTGc4YVdhelB4cmRyZnh3WGpUZnlzNXlTRzdWTkxYcHVpRTd1SEVSRVJFUkhGTnJ2RENmT01GUmJMRE13elZwZ3RNN0RNMkdCM09HQjN1dUJ3Q1ArN3Uxd21nMUlwaDBxcFJKeGFCWjBtSHByNE9HZzFjZERHeDBNVHYvVHZ6VVJFUktIQW9oeWlkZVp5ZTNDeDhiclFNU2lNUEI0dkdxNjJZTitPdXFEOWs4N2d1OEw5bU8wcU0yUnZ4NUM5SGFkSGZ3a0EwTXN6a0tqSVFKRm1LeElWR1VpVVowWkhzVTVtT3ZDVno4OFc1L3o2dDBEREZhRVRVYXdSaTRFRGU0SGZlMnEyVXhOUmhOaUlIejVMUlpLZ1RpaUxlV1A0Q2tRaTRMV2hLL0Q0dkZDS1pVdWVrNlRVNHJuY1hVSDdmdEZ6Q2tPMnlXV2RmeStYendNZllyZWIyNkI5RXVOT001SVZ5MS95MGcvZzM5dVB3dUYxejN0Y0loSmpWMUlwbnN6YWlvSUZsdFU2TjlHQi85MzEzcHhPVWNQMktmeGR5NHVvU2NqRnB3c1BJVXNkL0RON3U2RVk5WW1GT0RyY2lPZjd6MkhHNDFoMmJvb083SlJEUkVSRVJCUWJUSllaakk0Yk1UbGxnc2t5QS9QdEloeVB4eXQwdENXNTNHNjQzTzVGYjVqV2ZsQ2tvNG1IWHFkRlNsSWlVcExtM3BCQ1JFUzBGaXpLSVZwbnJSMWRjTG5tLzdDRFlsZmJ6VzdVVlpjalB1N084ZzZkbG9hNUEvMEFSTUc3cGx6RG1ISU5vOHR5S1dqL1owdC9pQ0pONUMraGdkeHM0SysvREF6ZEFsNTdFemh4Qm5DNWhFNUYwU3crSG5qZ0FQRHdnMENpWHVnMFJITnN4QStmdjFqNk1QWWt6MTJxY1RIUDV1eGFldEFpUGxGd0FKOG9PTENxYzcvUjlEeXVtd1pXZko3Yjc4WEh6LzdIcXE2NUdnK20xK0tUcTN5T1o4ZmJVWmRZQUl2YkRvdkhqaG1QRXpNZUI2d2VKencrRDU3TDJ4TllSZ3dBM2h4dVJMT3BmODQ4T3BrYTk2ZFY0NUdNelVpVXg4OTdyVnVPYVh5LzgxMWNuZXBkTkZQVGRCKytkT1duZUN5ekhzL203SVJLSWc4Y2s0ckVlQ3l6SGdkU0svR3J2ak00T253MXFIRHFROWs3VUoyUVBXZk9PS2t5YUh0WGNpbnlGeWdhK3J1V2wrRDA4WFc0RURaaXNTSVJFUkVSVWJSenV6MFlNMDVpZE55STBmRkpqRTBZNFhERzl2dTY1aGtyekROVzROWllZSjlFTEVhU1FZL1VaQU5Ta3hLUmxwSUV0VXE1eUN4RVJFU0xZMUVPMFRyeSs0SHJOenFGamtFQ2Flbm94UGJOMVlIdHd4bWZSYUk4RTcvdS9RWUFRQVFSSUFJcUV3NUNCR0RTT1lSaGU4ZUM4MFZGUWM3ZE10T0JQLzBqNEdQUEFlOGVBNDYrQzR6TlhWNkRhRUc1T2NBakR3RDdkZ095bFhmR0lBb1hrNXRMVk1ZS3A4K0RwdW0rd0xiSDc0TWpqRVVkSTQ3cG9PdjN6ck1zMVVKKzBuTUNQK2s1TWUreFR4ZmVGMVNRYzhzeGpaL2VOVll1bG1LN29SZ0hVaXRRbTVBTHlRSmRrR3hlSjE0Y2FNQkxndzN3K0pkM1Y2VFg3OFBMZ3cwNE9kYUtUeFVjd3U3azBxRGo4VklsUGwxNEh4NU1xOEVQdXQ0UEZFL2x4aVdoSmlGM3lmbVRGZG9GT3dSSlJXSUkzekI5WXpLektJZUlpSWlJS09JNVhTNE1ESTFnZUhRQ0krTVRtSm8yQ3gwcEluaDl2dHVGU2NiQVByVktpZFJrQTlKVGs1R1ZuZ3E5VGlOZ1FpSWlpallzeWlGYVJ6MERRN0RhTnQ3ZDh6U3JyYU1iVzJvcklSSGYrV0JyVzlJUlpLcEw4ZDMyUDRMRE93TUFhSmsraHEyR0kvaUx5bjhGQUF6WmJtRFNOWXdoMncwTTI5b3g2UnlDM1dzUjVEbUVoRm9GUFBFSThOakR3T1ZHNEkyM2dPWldvVk5ScEJLTGdXMzF3Q01QQWhVcjY4SkJKQlRUQnV5VUU2dE1iaHYreitiZkNIYjlpOFpPWERTR3RxQzdKaUVYRDJkc0RteDcvVDc4Yzl0cmNQazhnWDJiOVhuNFN0bWpDODVoODdydyt0Qmx2RHgwQ1ZiUDZzcGNwbHhXL05PTlYvSGVhRFArdE9nQnBDcDFRY2R6NDVMeDFjb244Wm1HSDJ6STdsT3hocDF5aUlpSWlJZ2lqOC9ueDhqWUJBWnVqV0J3ZUJRVGs5TkNSNG9hTnJzRFBmMUQ2T2tmQWdERXFWWEl6a2hGZGtZYXN0SlRJWmZ6aGtJaUlsb1lpM0tJMWxGejIwMmhJNUNBbkM0M2JuYjNvYXdvUDJoL3Byb00zNmc1aXUvZStLTkFaNXdHNDh1WWRBM2hqNHErZzB4MUdUTFZaYWhPT0NSRTdQVWpGZ0ZiNjJZZkEwUEFhMGVCTStjQmgwUG9aQlFKRW5UQXdiMWNvb3Fpa3RmdkV6cUM0TnJOdzdoaEhoSTZ4b0ltbkJ2emJqK05WSWt2bEJ3T1dpbnpWMzFuMERrekVqVHVnckVUTHc1ZXhGTloyNEwyV3p3T0hCMitpbGVHTG1IR0U1ci9YemRPOWVJTGwzK01qK1R1eHBHc0xSRGZsZTdmMjQ4R0NuTEdIT1o1T3dVcEpUS2tLUk1DMnlhM0RWT3UrYnRWZVRIL3Y4MlA1dTNCUjNJWFhrNU5mTS9hb3MvbDdzYUhjM1l1ZXp3QkxxOW42VUZFUkVSRVJMVHVwazBXRE53YXhlRHdDSVpIeCtIeExLL3JLUzNPYXJQalJtY3ZiblRPTHV1Y2JOQWpPeU1OMlJtcFNFMDJRQ1RpNzRsRVJIUUhpM0tJMXNtVXlZS1JzUW1oWTVEQW1sbzc1aFRsQUlCS29zWG55bjZFbC9yL0FRM0dWd0FBWFpaTCtPNk5UK0c1L0c4aVV4M2pIVUt5TTRIUGZBcjQ5Q2VBcTAyenhUa05sd0VIRjVuWVVEVHh3STZ0d0s0ZFFGVTV3RjlXS1VwcHBTcWhJd2p1Nm5RdmZ0MTNWdWdZZEk4dmxqNENnK0pPUyszcnBnRzhNSEJoM3JHLzdEMk5MWW1GeUZZYjBEMHpoamVIRzNGeXZDMm9vMDZvdUh3ZS9Lem5CTTVOdE9QUFN4NUd0dHFBVjRZdTRienhUa0g3ejN0UDR1ZTlKK2VjVzZYTHhqZHJuZzFzSHg5dFdYRFpyb1ZJUlJKSTcxck9LOVRqQ2RESStIT1JpSWlJaUVnb0pzc01ibmIzbzdPbkh5YkxqTkJ4Tm9SeDR4VEdqVk80MHR3R3VWeUd3dHdzRk9YbElEMDFtVzk1RWhFUmkzS0kxa3Zielc2aEkxQUVtREpaWUp3eXdhRFh6VG1ta21qeFhQN2ZRcS9Jd052RC93a0FHTGEzNDd2dHM0VTVNZGNwWno1U0NiQmw4K3pEN1FZdVg1MHQwTG5jQ0xqY1FxZWo5UkNuQnJadkFYWnRCMnFxWnBlcklvcHlXamsvZktiSTgxVFdOdFFuRmdTMlp6d09mT2ZHNi9Bdk1ON2o5K0ZmYnJ3R3BVU090akIxUGJwcEdjRlhydndVRDZUVjRPMlJwckJjazhKREoxTUxIWUdJaUlpSWFFT3gyUjI0MlROYmlNTmxxWVRsY3JuUmRyTUhiVGQ3b0ZZcFVaaVhqZUw4SENRYjJCMmNpR2lqWWxFTzBUcnA3WS9jSlJ3b3ZIb0hodVl0eXZuQTRZelBJbE5kaGwvMWZCME83d3djWGd0KzNQa2xQSm45VjlpWCt0RXdKaFdZVERiYk5XWEhWc0RwQkJxdXpCYm9ORFlCSGk2QkVOVlV5dGxseTNidEFEYlhBQkoyRzZEWXdnK2ZvOWNQdHY4WjRxU0trTXoxL3NoMS9PK3U5K2JzMTBpVitQNzJQdzNKTlFEZ3plRkcvS3huYmdlWnUxWHJjdkFIZVhzQzIzNEEvOXIrSm95dXhlK1E3SmxudWFqMTV2SDc4T2F0cTJHOVpyT3BIemZOSXdzZXoxVHJzZDFRSE5odU1RMmczWHhyMmVNSjBNbjVjNUdJaUlpSWFMMjUzQjUwOWZham83dWZYZnNqbE0zdVFIUGJUVFMzM1lSV0U0ZWl2QnlVRk9aQ3A0a1hPaG9SRVlVUmkzS0kxc0hrdEJrV3EwM29HQlFoZWdlR1VWOVRzZWlZNm9SRFNDejlFWDdVK1VWTXVXWS85SGxwNEIrZ2xHaXdMZWxJT0dKR0ZvVUMyTE56OXVGMEF0ZmJnR3ZOczQraGhUOFVvd2hTa0FmVVZnTzFWVUJaNld4WEpLSVl0UkdMY3U1ZEc5M25YNmovU21SVFNXUlFpbVVobVVzdVh1aFhLMUhJcmdFQXNpV1dVVXBUNnZDWEZVOUFJcnJUaWV6RmdZdTROTm0xN0d2VUpPVGlnYlRxVldkY3JsYlRZTmdMY2dEZzhtUVBYaDVzV1BENHpxU1NvQ0tiSzFNOWVHSGc0ckxIMDhiOHVVaEVSRVJFRkM1VEpqT2EyMjdpWms4L1BCNnYwSEZvbWN3V0s2NDB0K0ZLY3h1eU05SlFYVjZNN0l4VW9XTVJFVkVZc0NpSGFCMzBEa1IrbDV6WkQ5UDhXTTVuYUZLSkJHS3hHRDYvTDJ3djhrVWlFY1JpRWJ4ZVgxaXV0NTRtSnFkaHN6dWdWaWtYSFplcExzTmZWUDRHUCtyOElyb3NsMUdvcWQrWUJUbjNVaWlBK2syekR3Q1luQUt1TmdGWG00R21GbUNHNnlKSGhFVDluU0tjVGRWQVBPLzJvSTFEdXdFL2ZKYUtncGVlaTlhaW5GZ1RKMVhnYTVWUFF5Tzk4NXFqeFRTSVgvU2VDaG9uRVltUnJreEFwdHFBTEhVaU1sV0pNSHZzK0VuM2NRQkF1aW9CZTVMTDFqMnZOMHhkY3ZxczQvaEp6NG5BOXZYcC9uV2R2OVUwRU5MNW94R0xjb2lJaUlpSVFxK3pad0F0SFYzc2loTURCb1pITURBOEFwMG1IcFdsaFNndkxvQ1VOelVTRWNVc0Z1VVFyWVBlZ1dHaEl5eXFzclFRZTdadGh0bGl4YTllZW5QSjhmdDIxcU00UHdkOWc3ZHc5TmdaQUlCU3FZRGY1NGZUNVZxWGpJVjUyZGkvb3g3ZC9ZTTRkbWJoTzVtalJVLy9FQ3BMQzVjY3A1Sm84Ym5TSCtQbzhQZXdmeU10WGJVU2lYcmcwUDdaaDg4UDlQVE9GdWhjYXdiYWJ3SmUzaDBTRmdvRlVGbDJ1eENuR3NqS0VEb1JrV0JFQUxReUZjeHV1OUJSd2taNlQ3Y1dyei82aTJoOThPUFVXTnV5eHhzVUdsVHBzbGQ4SFp2WGlRYmo4cnZXSkN1MHFOQmxMVGxPTHBiaWE1VlBJMHR0Q094eitUdzRQdHFDaHpNMkkxMlZnSFNWSHVrcVBWSVUycUJPT2dEdzdrano4cDlFbEJtMlR5M2FHU2ZTNTQ5R1hMNktpSWlJaUNoMCtvZHU0Y1M1eTdEWkhVSkhvUkF6V1dadzl0STFYTHg2SFNVRnVhaXRLSVZXRXlkMExDSWlDakVXNVJDRm1NM3V3TGh4U3VnWUlmVkJkNXdQbHFvUWk4VTRmR0FYNHRRcXZIWDhMQ1ltcDBOK3plcXlJa2lsRXJnOW5wRFBMWVRlZ2VGbEZlVjg0SERHWjljeFRRd1JpNERDL05uSE0wOEFiamZRMnc5MGRRT2RQYk5maDRabmkzZG85U1FTSUNkNzlzKzVLQjhvTEFCeXN3R3hlT2x6aVRZSXJVeTlvWXB5Sk9MZ29oeVBQL29MSXIxK0g3N1Qvc2F5eDI5SkxGaFZVYzZFMDdLaTYreE1LbGxXVWM0WFNoOUd1VFl6YUo5Y0xNWG5TaDVhMW5YR25PWmxaeUphU2dJNzVSQVJFUkVSclluZkQzVDFEcUR4K2cxTVRwdUVqa1Byek9QeG9yV2pHNjBkM1NqS3o4YVcya3JvTk94RVRrUVVLMWlVUXhSaXQyS3dkYVQzZHVjUnNYaTJLRWVwa0VNcWxTSStUbzBuSHo2RTB4Y2FjYU96Wjg1NVdrMGM0dFZMdnlGdnRkbGhzdHhaZ2lnMTJZQ1VwRVQ0L1g0MHRYU0U2RmtJYTNoMFhPZ0lHNE5NQmhRWHpqNCs0SFFDUFgxQVp6ZlFkYnRRWjNoRXVJeVJUaXdDTWpPREMzRHljd0VwWHpJUUxTWkJwc1lnakVMSENKczRpU0pvMittTmpTTGFhQ1lYciszbjlLVFRFdmorblZ0Tk9ESGF1cXp6YXZXNStKdUtKd1BiN2VaaC9GL052MW5XdVo0WTZMQkU4K1B5VlVSRVJFUkVxK1AzKzlIUjNZY3J6VzB3VzZ4Q3h5RUJkUFlNb0t0M0FDVUZ1ZGhTVzRuNE9QNStSVVFVN2ZnSkcxR0lUY1ZnMWJybmRsR081SFpYREp2ZGdaZU92bytEdTdhaUlEY0wrM2ZXSXpVNUVhY3ZOTUxydS9QaFNsVnBFYXJMaTVlY3Y2VzlDNmN2TmdhMnQ5UldBSmp0elBQaHh4OWM5RnlmMzRjZi8vcmxGVCtuY1BQNWZMRE1XS0dKWit2SnNGTW9nTEtTMmNjSFhHNWdaSFQyY1dzVUdCbTU4NzF4Y3ZaV2xGZ21GZ0ZKU1VCNktwQjIrNUdlZHZ2N0ZCYmdFSzJDVnFZU09rSll4Y3VVUWR0MnIxT2dKUFNCbHVrQmJFMWN1aXVmeVczRG9HMFNRM1lqaG14VEdMWlBZZGcraVJIN25jNkhQdmpoOExtWGRWMlhMN2dnYXlYblV1elN5Zm1hbDRpSWlJaG9KWHgrUDlvN2U5QjQvUVlzTXphaDQ1REEvSDZndmFzUE43djdVVnFVaC9xYUNzU3BOOVo3VDBSRXNZU2Z1aEdGMk9SMDdMWCsvMkQ1S3ZGZFM5VjRQRjY4Yy9JOHRtMnV3dWFxTWhRWDVPTDZqVTRZcCtZV0pVMU9tMkcxMlJFZnA0SmVwNFZseG9wcDh3elVLaVVNZWwzUTJOUmtBN0xTVXdQYlVxbmszdW1DK1AzUnMzek81TFNaUlRtUlFpNERjckptSC9NWkhBYkd4b0NoVzhEb0dEQXlCa3hPQWliejdDTWE2Qk9BQkIyZzF3TXB5VUJxTXBDVkNhU21BQmxwUXFjamlqbDVjY2s0T3hFYjNkMldJMTRhWEpRejQrRzY5a0pyTVEwR2JVODRMZWkzVFdEUVpzVEE3Y2VnMVFqckJpdWcybTRvd3BabEZDdmRMVVdwRGRyZVlTaEJ1bEsvb2prYXAzbzIxTStFdTJsbEttanUrUmxCUkVSRVJFUUxhN3ZaalN2TmJaaXhicHhsc1dsNWZINC8ybTcyb08xbUR5cEtDckNsdGhJcXBXTHBFNG1JS0tLd0tJY294S2FpcUNoSExCWWhRYXVaOTVqTjdvRExQWHVYYzZCVGptUnVnY3pGeHV1dzJ1eHd1ejN6RnVRQVFGTnJPOXE3K2xCUlVvQzkyK3ZRMVR1SUM0M05LTTdQd2FFOTI0TEc3dHhTQ3dDWU1wbnh3aHZ2TFpoOS80NTZGT1huUk5XeVVGUFRadVJtcFFzZGc1WWpLMlAyVWJkcC91Tm15Mnh4anRrTVRKdnVGT3VZeklESkJGaHRnTnNOZUx5QTF3TjRQTFBmZXp5QTk2NnZqbnMrR0ZVcUFhbGt0bE9ONVBiWGU3ZGxNa0FURDJpMWdPNzJJMEUzKy9XRGZTeitJZ3E3V24wZWZ0bDNSdWdZWVNFWFMrZDg0RzUyODQxRG9YWFBqT0s3SFc5aHdHWkV2MjBDZHE5TDZFZ1JvVEErRGZlblZhOXBqbUpOR29vMUt5dG90WG9jRzdZb3B6NnhRT2dJUkVSRVJFUlJ3VGcxamZkUFg0ekpHMzBwOUZvN3V0SFpPNEJkVzJwUldwZ25kQndpSWxvQkZ1VVFoWkRmRDB5YkxVTEhXTGI0T0RXZVBmTFF2TWRPWGJpQzFvNXVBSURITTdzc3dYeEZPY0RzOGxPaFVGS1FpOVNrUkFDQVhxZEZXa29TQm9kSDU0eExTa3hBWVY0T2dObWlvR2d4YVlxOXBjMDJMSzFtOW9GTW9aTVFVWVFvMXFRalRxTFlFRjFJMHBRSmMvWk51bVlFU0VKMzg4R1BkMGViaFk1QmhOcUVYS0VqRUJFUkVSRkZOSS9YaTRhckxXaHU2NERmTDNRYWlpWXVseHZIejE3Q2pjNWVITnk5RlZyZW5FbEVGQldpWjkwWG9paGd0VVhmV3E4ZWozZmVoOC9uQ3hvREFMSUZscEpTeUdVdzZIWEl5VXlmc3h6VmNpa1ZjdXlvcndGd3A5dlFyaTIxRUl0RVFlTkVJaEgyNzl3Q2tRam82aDNBMk1Ua3FxNG5CQ3ZianhJUnhTd1JnT3FFSEtGamhFV2FLcmdveCszM1lzcGxGU2dOMFZ4S3NReGJFd3NSSjFIQTYvZkI3ZmV1Nk9IeCs0TG1DOFVjRzhrbVBlL1lKQ0lpSWlKYXlQRElPSjUvK1MwMHRiSWdoMVp2Wkd3Qy8vM0tXN2pXMmdFLy95SVJFVVU4ZHNvaENpR255eTEwaEJVeFc2ejQxVXR2TGpwR3BWUkFlWHVOVW9WQ2pxMmJLaEd2VmlNdVRoWDRLcjJyZzA1TFJ4ZE9YMmhjY1phOTIrdWdVaXBndGRueDB0SDM4ZGdEKzVGczBHTnpkVGt1TjdVR3htMnRyVVJTWWdKY2JnL09YcnEyNHVzSUtkcitmaEFSMGNwczB1Zmh2UEdtMERIV1hWRjg4REkrdCt4VEFpV2hVSk9LeEZGYlRKS2gwcU0rc1FEMWlRV28xR1ZCS3BMZ3E5ZCtpZWY3eitMNS9yTXJtbXRuVWduK3F2eUp3UFl2KzA3amhZR0xvWTRjay9MaWtxR1RxWVdPUVVSRVJFUVVjWnd1Tjg0MlhFVkhkNS9RVVNoR2VMMCtuTC9jaEk2dVhoemFzdzBHL2R6T3hrUkVGQmxZbEVNVVFxNFlLTHBJMEdwd1lOY1d4S2xWVUt0VUVJdnZkS3FSU2FXb3F5NmZjNDdQNTRmTmJzZU0xUWJMek1xN0JVbWxFaVRvTkFCbWw4MXl1VDA0ZGVFS25uN2tQdFRYbE9QVzZEaUdSOGVSbDUyQnpkVmxnWEVEMDFVY0FBQWdBRWxFUVZRMnUyT1Z6MUlZTHJkTDZBaEVSTFNPYWpkSWQ0aFNiWHJRZHA5MVhLQWt0RlpKQ2cwcWRkbW8wbVdqS2lFYmI5KzZoaGNIRzRTT3RTSmJESVhZa1ZTQ1ZPWGNibzBwU2gxdW1JY0ZTTFZ4YlpTZmcwUkVSRVJFS3pGdW5NTFJZMmVpN3Yxc2lnNlQwMmI4N3ZYM3NIdnJKbFNXRmdvZGg0aUk1c0dpSEtJUWNybWp2eWpINFhRaU5ka1EyUFo2ZlhDNlhGQ3JsQUNBcHRZT1dLdzJXRzJ6UlRoV20zM052MHg0UEY2OCt2WUpsSmNVb0cvd0ZvRFpYMVFhcjkvQTVxb3lQSGhnRnk1Y2FjS3VyWnNBQU8xZHZlanM2Vi9UTllVUUMwVmJSRVMwc0RTbERra0tEU2FjRnFHanJCdTFSSTV5WFZiUXZnN3pMWUhTMEVxSUlVSnVYQkxLdEprbzEyV2hYSnVKSklVbWFJek5HN2tGeEZLUkJDWGFkT3hOS1F2YW42bEtYUENjTEpWaHdXTzBQallsNUFvZGdZaUlpSWdvb25UMUR1RDlNeGZoODNHSklWby9mcjhmcHk4MlluVENpQU03dDBBc0Znc2RpWWlJN3NLaUhLSVFpb1dpQzRmVGhUZmVPd1diM1FHcnpRNkgwd1ZOZkJ4Ky82bUhBUUNOTGUxd09KenJjdDNHNWh0Qit4cXVYa2V5SVJGWjZTbll0Nk1lQURBOE9vNlQ1eStIL1ByaHdPV3JpSWhpWDUyK0FHK1BSTmZ5aWl1eEk2a1lNcEVrYU4vVmFiYmVqa1JhbVFvbG1neVVhdE5ScXMxQXNTWWRTckZzMFhPYzNzaDVyU0lUU1ZDcXpVQ0ZMZ3VWdW15VWFUTWdGeS8vMTlkaCt4UW1uT1oxVEVqM2tvb2txRXpJRmpvR0VSRVJFVkZFOFB2OU9IdnBHcTdmNkJRNkNtMGdON3Y3TVRWdHhzT0g5Z1J1dENZaUl1R3hLSWNvaEp5dXlMMjdlQ1VHaGtlRHR1Mk9PNTF3VkFyNW5LSWNuU1llanoyd0QxZWEyM0Nqc3dmK2U0cis1VElaVkVvRlpMTFpENEtrVWdsVVNnWGs4c1UvR0JLTHhUQlpMTWhLVHduc0d4bWJnUC9lQzBRUnQ4Y0RtWlEvZW9tSVl0VldRMndYNVR5VXZpbG91OTgyZ1VHYlVhQTA5QUc1V0lyQytGU1VhTkpSckVsSHNUWU5LWXE1eXprdHh1Rnp3K3kycjFQQ2xmbDh5V0hzVHltSDlKNENzTVhZdkM0MFQvZWhjYW9YalpNOUdHTkJUdGpWSk9UTUtkb2pJaUlpSXRxSUhFNFgzanArRmlOakUwSkhvUTFvWW5JYXYzbjFiVHh5MzE0a0cvUkN4eUVpSXJBb2h5aWtSQ0tSMEJIV2hjZmpoY2ZqaFZRcWdWcWx3cFFwZUZtT25WdHFFUitueHRaTlZlanFIWnl6ak5ldXJac0NTMDhCUUZWWkVhcktpaGE5WmxaNkt2YnVxSU0yUGc0QVlMTTdvRllwVVZkZGp0eXNERnk2MW9MZWdlRVFQY1B3aWVKNklpSWlXb2E2eEFJWUZCb1lZM0FKcTVxRVhKUm8wb1AySFI5dEZTaE42SWtBcENpMHl4NnZrNmxYZVIzUmlnb1hwS0tsVzA1dk5SVGlMOG9lWDFHT0VjYzAya3hEYUxjTW84TThqRDdyQkh5SWpCY3FFMDd6a2dVNWZnRGRNNk5vbk9wQjQxUXZicGlHSWliL1JuVTRZOVBTZzRpSWlJaUlZdHkwMllKWDN6NEJtOTJ4OUdDaWRlSnd1dkRDRysvaDBKNXRLTTdQRVRvT0VkR0d4Nkljb2hDU3l4YnYvQ0tVSng0NmdPVEVPeFhSWXZGczhaQldFNGRQUGZkVTBGamoxRFJlT25wc3pod1dxdzE2blFieGNjRWZRQlhtWmlFM2EvWUR1dk9YbStZVTVBQ0EzZUdFMisyQlhDYUZVcW1BeStXR3crbUNUQ2FGU3FrSUdtdlE2N0M1dWh5RnVWa0FBSy9YaDNPWHI2RzFveHRiYXl1eHFhb01CcjBPRHgzWWhXbXpCVGM2ZTlIVk80QVpxMjBWZnpMaEo1Znh4eTRSVVN3VFE0VEhNK3J3azU0VFFrY0pLVEZFK0dUQmdhQjlUcDhiNzQ5ZUZ5aFI2RWxGRXZ5dmJYK3k3dGZKVmh2dzMzdStITkk1R3lkNzRQSDdGaXpnOFFQb3Q0N2p1bWtBcmFaQnRKb0dNZTBPZnUyVUlGTkRzb3dDb0h0cDd5bE9rb29rTU1qalZ6d1BBRXk1clBEQmo5UGo3WGcyWjllYzR3NmZHMDFUZldnd2R1SFNaTmVjNTBEQ1NWWHFzQ1d4VU9nWVJFUkVSRVNDbWpLWjhmTFI0ekhUVVoraTMvdW5MOExqOGFLOE9GL29LRVJFR3hvL0hTWUtJVm1FRmx4SUpSSklwZlBmYlh6dmZ1a0NTeXRaWm1hZzEybWcxY1FGOXFsVlN1elpYZ2NBR0I0ZFIwZDMzN3puWHJqU2hQYXVQbFNVRkdEdjlqcTBkblRqUW1Neml2TnpjR2pQTmdCQVZrWXFhaXRLZzVhcUdoNGR4OGx6bDJHeXpBQUFMbDY5anU3K1FlemRYb2VVcEVRa2FEWFlVVmVOSFhYVkdCa3o0dVczNWhZVFJSSVc1QkFSYlF3UHBOZmlsMzFuNFBKNWhJNFNNazlsYjBOZVhITFF2amVIcjhMRW9vaUlZUE82MEdvYVFFMUNibURmb00ySXB1bCtYRGYxNC9yMElDeWV4WmVtK3FlNmo2KzZtT1p1eFpvMC9HRDduNjNxM0QrOStIMk1PYzBZdEJreFlETWlXMjNBaE5PQ1M1TmRhREIyb1dtNkh4Ni9kOGw1RHFSVVlKTStiMVVaQUNENW5vNUplNUxMa0tOT1d0VmNvdzRUZnRWM1p0Vlpvc1ZqR1hXSXpaNmhSRVJFUkVUTFk1d3k0WlczanM5NzB5cVJrRTZldnd5djE3dms2Z1ZFUkxSKytBa3hVUWpKNVpIWktlY0Q1eTVkUSt2TjdubVBWUlFYWU9lVzJnWFBuVFpaa0pPWmpnU3RCZ0FnRm9udzRQNmRVQ3JrY0xuY2VQLzB4VlhuVXFtVXVHL1BkaWdWY2dEQWpOV0dDNDNONk93Wm1ETjJZbklhTDc3NVB2S3lNN0M1cWd3cFNZa0FnRnRqNDZ1K2ZyaEUrdDhQSWlJS0RiVkVqa09wbFRoNjY1clFVVUtpU3BlTjUzSjNCKzJiOFRqdzR1RHEvOTlQb1hkOHJCVkc1d3l1VGZlaGFib1BVeTZyMEpIVzVEODczNEhONDBTdmRlV3Y4WW8xNmRpZlVoR3lMUGx4S2NpUFMxbDY0RHk2WmtaanZpaEhMcGJpdnJScW9XTVFFUkVSRVFsbTNEaUZWOTg1QWJjN2RtN09vZGh5cHVFcXZENGZhaXRLaEk1Q1JMUWhzU2lIS0lRaWRmbXFEM2g5UG5nODg5OWQ3UFg1RmozWE9HVUNBQmdTRXdBQWUzZlVJVFhaQUFBNGNmNHlyTGJGNzc1ZWpOM3V3S2tMVjdDenZoWTNlL3JRTjNnTFBwOFB5UWI5Z3VkWWJYYWN2dGdJdFVxSjdNdzBYTC9SdWVycmgwdWsvLzBnSXFMUU9aSzFOV2FLY2o1ZmNuak9za1kvN0hvZlp2ZnEvOThmaVR4K0gvNmo0K2l5eCtmSEplTkkxdFlWWDJmY2FjWVB1OTVmOXZoU2JRYWV5dHEyNUxoam95MDROdHF5NGp5UnF0VTBLSFFFV3FZSDBtcWdrc2lGamtGRVJFUkVKSWpSaVVtODlzNkpCZDkzSjRvVTV5ODN3ZVB4b0w0bWREZXhFQkhSOHJBb2h5aUVZcm5vWW1KeUdnQ2cwOFJqei9iTktDdWFYWU8wc2ZrR3V2dlcvcUZKZDk4Z2V2dUhVRmRUamljUEgxejJlUTFYVzNENlF1T2FyeDhPN0pSRFJMUnhwQ2tUc0NraEYxZW41MS9hTVpyOHFQc1kvcWJpeWNEU05KY211M0I4ckZYUVRPdkJEejlPck9CNVdSTUxWbFdVWS9lNmNNRzQvR0ppOFQwRlVldmwrR2dMNHFYS3NGeHJJWGF2S3lUenVQMWVPSHlSMFRMZTZZMk1IT3Zwc2N4Nm9TTVFFUkVSRVFsaXltUmhRUTVGbFV2WFdpR1h5VkJkWGl4MEZDS2lEWVZGT1VRaEZCK25FanJDdXBtY05zSHBja01obDZHeXBCQUEwTjAvaEl0WHI0ZnNHajYvUC9DOTIrMkIxYjd3SGZoeGFoVmswdWo2RVJZZkZ5ZDBCQ0lpQ3FOSE0rdGpvaWpub3JFVHYrMC9qdy9uN01Dd2ZRcmZhWDlENkVpMER2NnI5NVRRRVVMbUo5M0g4WlB1NDBMSDJCRHFFd3VRcHRRSkhZT0lpSWlJS093Y1RoZGVmL2NrQzNJbzZweTlkQTBKT2kyeU0xS0Zqa0pFdEdGRTF5ZmFSQkZPTEJaRHI5Tmd5bVFST2tySWlVVWl6Rml0VU1obmw2L3FIeHJCZTZmT0I0MHB5TW5FeE5RMHpCYnJtcTgzY0dzVTc1dzR0K0R4aHc3c1FsNTJ4cHF2RTA1SnQ1ZitJaUtpamVHREQ2dEhIQ2FobzZ6WnIvcE9JMDJsdzYvN3pzTHFjUW9kaDRnaUJMdmtFQkVSRWRGRzVQWDU4TVo3cDJDMXhkYXl6clJ4dkgzaUxKNSs1RDdvZFZxaG94QVJiUWdzeWlFS01VTmlRc3dWNVdqaTFMaC8zdzRZOUxORkpUNmZEKytlUEErZnp4ODBycmF5RkNsSmliaHdwUmxYVzlxRmlCclJESHJlUlV4RXRKR0lBUHhCM2w1OCs4WnJRa2RaTXorQWY3N3h1dEF4UXU0UHp2Nzdxcys5Tk5tTnAwNzkwNUxqTEI3N3NzWXQ1TnhFeDVyT0oxb3ZwZG9NYkVySUZUb0dFUkVSRVZIWXZYZnFBc2FOVTBMSElGbzFqOGVMMTk4OWhRODllaitVU29YUWNZaUlZcDVZNkFCRXNTWkpIMXZkVUFweXMvQ2h4eDVBU2xKaVlKOVlMRVpPWnRxY3NacjQyZVdaWEc3M25QM0pCajNpNDlRQUFMVktpV1NEUGpCK28wZ3hKQzQ5aUlpSVlzcWU1RExVSk9RSUhZT0lLS1FrSWpIK3ZPU3cwREdJaUlpSWlNTHUwclZXOVBRUENSMkRhTTJzTmp2ZWVQODB2RDZmMEZHSWlHSWVPK1VRaFpnaGdvdHlKR0l4cEZMSmdzZnVscURWWU5mV1RZRjFSWDArSHk0MlhrZEtVaUlLY3JPd1pWTWxldnFINFBQUGRzdFJ5R1ZRM2E2b05rNEZMOU5SWDFPQitwcUt3SFpKWVM1S0NqZldYYlZxbFJKeXVVem9HRVJFSklEUEZEK0V6MS82SWJ4K3ZzbEJSTEhoaWN4NlpLcFljRTVFUkVSRUc4dkE4Q2d1TjdVS0hZTW9aTWFOVXpqYmNCVjd0OWNKSFlXSUtLYXhLSWNveE5KU2tpQVNBWDcvMG1QRGJlZVdXdXpjVXJ2a3VPcnlZdXlvcTRGWUxBSUFUSnN0ZU8vVUJVeE1UaVBab0VkQmJoWVN0QnBzcTZ2RytjdE5BSURFMjBzeitmM0E1RDFGT1NiTERPeDI1NXpycUpRSzZMVHhhMzFhVVNFOU5Wbm9DRVJFSkpBMHBRNVBabTNGN3dZdUNCMkZpR2pORW1ScWZDUjN0OUF4aUlpSWlJakN5dXZ6NGNTNVMwTEhJQXE1MW81dWxCWGxJOW1nRnpvS0VWSE1ZbEVPVVloSnBSSmtwS1pnYUdSTTZDaHp1Rnh1dUQyZWVZL0pwTkpBSjVmQjRSRjRheXZoODRuUWVQMEdycmEwdzNlN2hlRzRjUXFkdlFNb3lzdEdiVVVKL0g0L0xsOXJSVWxCSGdCZzJtU2VjNDNHNWphMGQvWE51V1p4Zmc0TzdkazJieDYxVWhIbzBqTWZWWlN0YzVxWGxTNTBCQ0lpRXRDSGMzYmcrRmdyakU2TDBGR0lpTmJrVDRydWgxek10eEtJaUlpSWFHTzVmSzBWVnB0ZDZCaEU2K0w0MlFaODZMRUhJQktKaEk1Q1JCU1QrRTRhMFRySXpjNkl5S0tjaTFldm82VzlhOTVqbGFXRjJMTnRNd0JneW1UQlc4ZlB3bVN4WU1ZNjl4ZU5NeGNia1pHYURMVktpVTJWcGRoVVdSbzRkdmZ6SGpOT29xT3JEeWJMekx6WDdPd2RRTS9BVUtEZzUyNXBLVWw0NUw2OUszcCtrVW9rQW5LeU1vU09RVVJFQWxLSVpmaVR3dnZ3cmRhWGhJNUNSTFJxVmJwczdFd3FFVG9HRVJFUkVWRllUWnN0dU5yU0xuUU1vblV6T1cxR2M5dE4xRlR3OXowaW92WEFvaHlpZFZDWW00V3pEVmVGamhGZ2R6aGh0ZG5oV2FCTERnQU1qNHpqMUlVcmNEaG1sNWxhcktqSTRYVGhqZmRPNGZFSDkwTWhsd2YyKy94K3RIWjBCN1k3ZXdiUTJUT3c0RHgrdng4ZWozZkJhMHliRnU0bW9FL1FCRjA3a3FVbEowRXU0NDliSXFLTmJwdWhDSFg2ZkZ5WjZoRTZDaEhSaWtsRkVueXU1TERRTVlpSWlJaUl3dTc0bVFiNC9YNmhZeEN0cTR0WHI2TW9Qd2RxbFZMb0tFUkVNWWVmRWhPdEE3VktDYjFPaXltVFdlZ29BSUEzM3orOTVKZ3BrM2xGZVkxVEp2enU5WGV4dmE0R09SbHBjTG5kT0grbE9XVFBlWGgwSE8rY09MZmc4WWNPN0VKZWRuUjBuOG1Oa3B4RVJMVCtQbFA4SUQ3VDhBTjQvUE1YcFJJUlJhcW5zN2NoVGFrVE9nWVJFUkVSVVZoMWRQVmhkR0pTNkJoRTY4N3I5ZUgweFVZOHVIK24wRkdJaUdLT3lNL3lYcUoxY2FHeEdWZXZzNlVsQWM4ZWVRZ0pXbzNRTVlpSUtFSTgzMzhXdis0N0szUU1JcUpsTXlnMCtQKzIvakZrSW9uUVVZaUlpSWlJd3VxL2Z2YzZyRGE3MERHSXd1YjNIbjhRK2dTdDBER0lpR0tLV09nQVJMR3FwQ0JQNkFnVUFaSU5laGJrRUJGUmtHZHpkcUV3UGxYb0dFUkV5L2JsMGtkWmtFTkVSRVJFRzA3LzBDMFc1TkNHMDN5alUrZ0lSRVF4aDBVNVJPdEVyOU1nSnpOTjZCZ2tzRTJWcFVKSElDS2lDUFMxeXFlaGxhbUVqa0ZFdEtRL0xqeUVTbDJXMERHSWlJaUlpTUt1cGIxTDZBaHJJaGFMaEk1QVVlaG1keDg4SGk2N1RrUVVTaXpLSVZwSE5SVWxRa2NnQWFsVlN1VG44QU1NSWlLYVN5K1B3OWNybjRhVW5TZUlLSUx0VDZuQW94bDFRc2NnSWlJaUlncTdHYXNkL1VNalFzZFlGWjAySHZmdDJZYVBmZWh4S0JYeWtNK2ZsWjZDaHcvdGhrd3FYZGI0OU5RazNMOXZCK3ByS2lCYXB6cWh6TFFVVkpjWG83cThHR2twU1d1ZVR5NWIzblA3UUVGT0pnNGYzQjBUaFZBZXJ4ZnQzYjFDeHlBaWlpa3N5aUZhUjVscEtURG9kVUxISUlGc3FpeGR0MTh5aUlnbytoVnIwdkhGMG9lRmprRkVOSytpK0RSOHZ1U3cwREdJaUlpSWlBVFIyaEc5WFhMY2JnL3lzak9oVk1oUlYxMGUwcmtWY2prZTJMOExPWm5wcUt0WjN0elpHV2tvek0xQ2NVRU8vUDZReGdFQXBLVVk4TWg5ZTdCclN5MTJiYW1GWHFkZDlWd1NpUmdQN04rSkk0Y1BRaUZmWGtHVFFpN0gvcDFia0p1VmpzMVZDLytaUkZQQlRzdU42UDM3VDBRVWlWaVVRN1RPYXJsODBZWWtrMHBSVnB3dmRBd2lJb3B3ZTVMTDhFVG1GcUZqRUJFRjBjdmo4UFdxcHlFVjhTMERJaUlpSXRxWXV2c0doWTRRSUJHTElaVktsdjF3dWQxb3VWMVVWRkZhQ0owbWZrWG5TNlVMZC9WMXVseTRkSzBGQUZCVFhneXRKbTdKL0duSnM1MXJoa2ZHUS9DbkVVd1RwOFpEKzNkQkxMN3p1OHZ1clp1UW1teFkxWHhKaVhya1pXY2dNVUdIeHg3WUI3bE1GblM4ckNnZkgzbnlNSTQ4ZERDd3orbHlvZUgybjhubTZqTG9OUEh6em4zLzNoMzQySWNldzdiTlZhdktGazVUSmpPbVRHYWhZeEFSeFl5VjlWOGpvaFVyenM5QlkzTWJwa3dXb2FOUUdOWFZsQys3ZlNjUkVXMXNmMWl3SDczV01UUk45d3NkaFlnSVVwRUUzNmg2QmpxWld1Z29SRVJFUkVTQ3NEdWNNRmxtaEk0UmNQKytIY2pMemxqVnVSS3hHQjk1Y3VVZE1ILzEwcHN3VzZ6ekhydCtveE9WdDR0OWR0Ylg0cTNqWnhlY1J5cVJJRGxKRHdBWXZEVzY0aHlMa1VtbE9IeG9ENVJLQlR3ZUw5NTgvelMyMTFVakpTa1Jody91eG90dnZyZmdjMWpJNkxnUnA4NWZ3ZjZkOVVoS1RNRGhRN3Z4K2pzbjRmWDVBTXgyMHRGcDR1ZTg5OS9hM29XcTBpTG90UEhZdlcwejNuanYxSnk1RTdRYXFGWEtvQUtpU0RZOE1yNm1ya05FUkhSSGRQemtKNHB5ZTdmWENSMkJ3aWcrVG9XYThoS2hZeEFSVVpRUVE0Uy9yamlDVkNXWHZDUWk0WDJwN0JIa3g2VUlIWU9JaUlpSVNEQUR3eU5DUndqaWNEcGh0ZG5EK3ZEN0ZsNW55dS8zbzZIeE9tNzI5T1A4NWFaRnMrZGtwVU1xa2NEcjlhRi82RmJJL2t6a2Noa2VlMkFmRWhPMDhQbjllT2ZrT1F5UGp1T3Q0MmRoc3p1Z1ZNanh5SDE3RVIrbld2SGNOenA3Y0sybEhRQ1FucEtFKy9adUR4eXp6TXdXK2R4YlhPUHorM0d4c1JrQWtKMlJpcHpNdEtBNVJTSkFlN3VEenRSMGRIU2dHUm9aRXpvQ0VWSE1ZQnNIb2pCSVQwMUdibFk2K2daRDk2S1RJdGZPK3Rxb1doK1dpSWlFcDVZbzhJMnFaL0FYVjM0T2g4OHRkQndpMnFDZXlkNk8zVWxjZnBlSWlJaUlOcmJoQ0N0R09ISHVzaURYM2I2NUdtWEYrWXVPeWM1SW0zZi9LMjhmeDlTMEdVVjUyUUNBa2ZFSktPUnlLT1FMeitYMysyR3pPNWJNcFZJcWJoZmt6TjdjZE94TUEvcUhaZ3VwYkhZSGpoNDdneU9IRDBLbmljZFREOStIbzhmT1lOdzR0ZVM4ZHp0L3BSbUorb1RiQlRicFNEYm9NVzZjd3ZSZEt5TG9kVm9ZcDZZRDI5MzlReGczVGlIWm9NZk9MYlVZR0I2RjMrKy9QVllIaVdTMmlPZnVjeUpacFAwN0lDS0taaXpLSVFxVG5WdHEwVDkwQy82RkM4d3BCcVFrSmFJZ04wdm9HRVJFRklVeVZZbjR5NG9uOE0zcnZ4TTZDaEZ0UUp2MGVmaUR2TDFDeHlBaUlpSWlFbHpmVUdSMXlwbFBuRm9GdVZ3V2tybXNWaHRjYnMrYy9US1pGTXJGcW1nV0lSYUpvRlRJa1pPWkRnRElURXZCUjU5NWRORnovSDQvdnY5Zmk3OG5vb2xUNDlFSDlrR25pWWZmRDV3OGZ4bWRQY0hMZ1k4YnAvRDI4WE40Y1A5T3FGVktQUEhnQWJ4MytnSjZCNFpYOUJ6ZVBYVWVqeHphZzdPWHJnV0tlc3d6VnJqY0hzaGxVaGowdWprRk5wZXV0ZUR3d1QyNE5Ub0JxVVFDdDJmMnp6WFpNTHVFbDhmcmhYSEt0S0ljUW5HNjNEQk9tV0RRczdNekVkRmFzU2lIS0V4MG1uaFVsaGJoK28xT29hUFFPdHEzZzB1VkVSSFI2dFhwOC9HRmtvZnhieDF2Q2gyRmlEYVFLbDAydmxyeEpOanJrWWlJaUlnMk92T01GUTZIVStnWVM5cTFkUk1LY2pKRE10ZTdweTZncTNkZ3p2NXpsNi9oWXVQMVZjM3A5cml4cGJZeTBCM0dhclBQR1NPVlNxRzRYVmhrdGRrRFhXVVdrcE9aaG9PN3QwR3BrTVBuOCtIZFV4ZlEwejgwNzlqK29WdDQvYjJUT0h4d0QrUXlLUjdjdnd0TmJSMjRkTFVGSHE5M1djL0I1WExqcGFQSDV1dzNUazBqUFNVSktVbUo2T2p1dStlNkkvanZWOTdDdE5rU3REODlOUWtBTUdHY1d2SjVScExoa1RFVzVSQVJoUUNMY29qQ2FOdW1LdlQwRDgzN0FwU2lYMDE1TVF6NkJLRmpFQkZSbER1WVdnbXBXSUx2M0hnZFBrVFBHelZFRkoycWRObjRQNm8vQkpsSUluUVVJaUlpSWlMQlRVMmJoWTZ3SXRObUM0eVRxMXNPS1RjN0ExTEp3cjhIZUwwK2VMMit3UGJtNmpJTTNSckQyTVJrWUo5RUlrWk5lUW11dFhiQTU3c3pWaWFWb3JLMENBRGc5d08vZU9HTk9jVW9sYVdGMkxOdE15d3pOdnp5eFRjV3pDRVdpYkN0cmhxMUZTVUFBTGZIZzdlT25jWFFFc3NyM1JxZHdLdHZIOGVqOSsrRFVpRkhiVVVKQ25LeWNQTENaUXdPank1NjdtSkd4aWFRbnBLRWpOVGtlWS9mVzVBREFGbnBxUUNBb1pIeFZWOVhDRk9tNlByM1FFUVVxVmlVUXhSR01wa1VEKzdmaVJmZmZGL29LQlJpZXAwVzIrdXFoWTVCUkVReFltOXlHV1JpQ2Y2eDlSVVc1aERSdXFsTnlNWFhxcDVtUVE0UkVSRVIwVzFPbDB2b0NDdlNOM2dMNXk4M3JlcmNqejd6S0tScTFiTEc1bVNtWTl1bUttQVQ4T3JiSnpBOE9sdGM4dENCM2NqT1NFV3lRWTkzVHA3REIzVTNtNnZMQWwxd1JDSkFyVkxPdVZrNTd2YTFMVFBXQmErYm9OWGc0TzZ0U0VsS0RJeDk2L2k1T2N0R0xXUmljaHEvZmUwZDNMZG5POUpUazZDSlYrUFIrL2FpcTNjQWw1dmJnb3F3RXJTYU9lZTdQWjQ1dVlkSHhyQzVxZ3o2QkMxVVNnWHNTM1JXMGlkb0E4OTFZRGp5bDBhN205UGxGam9DRVZGTVlGRU9VWmlsSkNWaTY2WktORnh0RVRvS2hZaFVJc0ZEQjNkQkxCWUxIWVdJaUdMSURrTXh2bHI1Rkw3VjhpSUxjNGdvNU9vVEMvQTNGVTlDS3VKcldDSWlJaUtpRHppZDBWV1VFdzVLcFFJSGRtMEJBUFFPREFjS2NnRGdjbE1yTXRLU2taK1RpZjA3dCtENDJVdlFKMmhSVzFFYU5FZDhuSHJCb2h6elBFVTVjcGtVOWJXVnFDb3RnbGc4dTlEdXVIRUtEVmRiSUpHSUEwVTZ5M1doc1JsVnBVVW95TXVDV0NSQ1lWNDJDdk95MFQ4MGdtc3Q3WmlZbk1helJ4NmFjOTdReUJoZWUrZGswTDZSTVNNOFhpK2tFZ2tLY3JMUTB0RzE2TFVMYzdNQnpCYTQzTjFsS0JydzMwUHNjN25jc0R1ZGNEaWNjRGhkY056KzN1M3h3dVB4d092endlZWI3WnJsOVhuaDgvcmc5YzArZkY0ZlJDSVJKQkl4eEdJeEpCSUpKR0x4bmUzYis2UlNDUlFLT1ZRS0JaUUtCWlJLT1pRS0JkUXFwZEJQbnloc1dKUkRKSUM2Nm5JTURvL2kxdGlFMEZFb0JIWnYyd1NkSmw3b0dFUkVGSU8ySkJiZ3E1VlA0ZTliWDRMWDcxdjZCQ0tpWmRodUtNWmZsajhPQ1F0eWlJaUlpSWlDUkZ1bm5OcUtFdFNVRjYvcVhKRkl0S3h4QjNkdGhVcXB3SXpWaG1Obkc0S09qWTRiY2Z4c0ErN2JzeDJsaFhtWXNkcWdWcWtnRm90Z3NzekE0WEFpTmRrQXZVNkQwWEZqMExrZnZLZCtiNmVjc3FKOGJOOWNCYVZTQVFEdytmMjRmSzBWTHJjYmo5eTNaMVhQRlFCdWpZN2o1YVBIc0c5SEhRejZCQUJBVG1ZYWNqTFQ4TTdKYzh1ZXgrUDFZbUJvQlBrNW1Tak1XN29vcHloL3RpaW5wMzl3emhKZWtTN2EvajFRTUlmRENmT01GV2FMRlpZWksweVdHVmlzVnRqdFRqaWN6aVc3UElXRFhDYUZVcUdBU3FsQW5Gb0ZyVFllbXJnNGFEWHgwR3Jpb0kyUEV6b2lVVWl3S0lkSUlQZnYyNEhuWDNrTExyYi9pMnA1MlJrb0s4b1hPZ1lSRWNXd0xZa0YrSHJWTS9pZjExK0F4KzhWT2c0UlJiazl5V1g0Y3RtakVHTjViOEFURVJFUkVXMGswYlpjajhQcGd0M3VXTlc1T3AwRzRpVUtjMm9yUzVHVG1RYWZ6NDkzVHA2ZjkvT016cDRCSkdnMXFLK3BRSDFOQlM1ZXZRNmIzWUdUNXk2aklEY0xxY2tHSkJzU2NhT3pOM0NPU0lSQVljemt0Q2xvdnRSa1E2QWdaMkp5R3NmUFhvSnhhaHJseGZud2VGYi92b2pINjhYWXhDUisrOXE3S0MzTXhkWk5WWWhUcTlBM2VBdmRmVVA0WHovL2JXQnNYWFU1dG02cVhIQ3VydDRCNU9ka0lqMDFHVHB0UEV6bW1YbkhaYVduQm9xUE9uc0dWcDFkS095VUV4M01NMWFNalJzeE1UazlXM2h6dXhESDdmRUlIVzFKTHJjSExyZG4zbzVaSDlERXE2R05ueTNTMGV1MFNFazJJSFdGM2JLSWhNYWlIQ0tCcVA5Lzl1NDdQSzc4dkEvOWQzckh6QUNEM2hzSmtFUWhRQlQyc215N3l5VlhXMVNpMklxZCtDcVdmT01iMjdGekU4bVdyM3p0Ry90YWllTWFXNVp0MmJJc2FSdDNsOHRkOWs0UUlJbEtvdmRlQjhEMG5qOUFEb2tGUUFBa2dETURmRC9QdzRlWWMzN25uQys0Q3hLWTg1NzNWU254OHNIZCtPajhWZmo5NFZVZFRUT2lqSHE4dEtkTTZCaEVSTFFCRkJwUzhUdDViK0YzNjk5aFlRNFJQYmM5MFRuNHRad1RMTWNoSWlJaUlscUEzeDhlWFdwOVhoKzhYaDhhV3pwUVdkUHdYT2Y0Nmh1dlFLTldMZGk5SlQ3R2hOTHQyd0RNakg5NjF1aWx1N1VQRVduUUl5MDVBVTZuRysrZXVRQzd3d21qUGdJQTVveWJNdWdqSUpWS0FHQk9CNTBibGZjUmFZaEFaMDgvYWgrMkJQTTF0bmFpc2JYenVUN1h6MnR1NzBaYlZ5L3ljclBSMHQ2OTdPTzdlZ2ZnZExtaFZNaXhiWE1XYmxiVnpMc3VMemNMd0V3M29QNmhrUmZLTEFSZm1IdzliQ1Jlcnc4ajR4TVlIaDNIeU5qTTc2SFE4V1kxV2F4MldLeDI5QTg5MlNZV2kyR0tOQ0EyT21ybWx5a0tXbzFLdUpCRWkyQlJEcEdBNG1KTU9MSnZKejY3Y2t2b0tMUk1PcTBHSjQ3c0QvN2dRRVJFdE5xMjZaUHh1M2x2NDdzUDNvWFRGMTVQN2hHUjhBN0g1dUdibTQ0SkhZT0lpSWlJS0tRcEZRcWhJeXpvNmZlaXI5MjVoMnQzN3MzWnZody8rZkN6T2VmMit3UHcrLzJRU2lRNHZLOGNZcEVJM1gyRHFIdllBcEVJbUs5K3B6aC9DN3hlTDY1VjNFTkRVeHNHaGtlRCs0WWVGZHhFR1ExUUtoVndQaW9lU0lxUEJUQnpzLzN6QlFVK254L3ZuNzMwWEovVGN2aDhmdFEwTkQvZnNYNC9tdHU3VUxCbEUzS3kwMUhkMEFUNzV6b1dSVWNaa1pJWUR3QjQwUHpzRVZlaFNxbVFDeDFodzdNN25PZ2ZHc0h3eURpR1JzY3dicDVhL0tBTndPLzNZMlJzQWlOakU2aHZiQVV3MHd3aHhoU0orQmdUa2hKaUVXblFDNXlTNkFrVzVSQUpMQzA1QWZ0M0Z1UHE3WHRDUjZFbFVpb1ZPSG4wQUw4aEpTS2lOYmRGbjRRLzJ2NXorRzc5T3hoeFRRc2RoNGpDeEZmVDl1Q3Q1SEtoWXhBUkVSRVJoVHlWTW5TTGNyNzI5c2xWZjBpMHRiTUhsMjVVd3V2ejRkS05TcFFWNWVIeXpVcWtKc1ZqNTQ0Q2ZIcjVKaWFuTE1IMWNwa01CVnMzUVNhVlFxbFU0TTc5K2xubkd6ZFBCanZLcENjbkJEdmRwS2NrQWdDR1JzWlc5Zk5aVFhVUFc3QXRKd3RTaVFURitZYmhyRElBQUNBQVNVUkJWRnR3L2M3OVdmdEx0K2NCQU54dUR4cGJPNFNJK01KVVNxWFFFVFljcjgrSGdhRlI5QTRNb2F0M0FGYWJYZWhJWWNQdWNLS3Jkd0JkdlFQQXZabWlzclRrQkNUR3hTQTVNUTRLT2UvcGtYQllsRU1VQW5LeTBtRzFPWEN2N3FIUVVXZ1JNcWtVSjQvc1p4czhJaUlTVEpJcUVuOWM5UFA0bzhhUFVEZTUvQmJMUkxSeEtNVXkvRWJ1YXlpT3pCQTZDaEVSRVJGUldBamxvcHpITEZZN3ZGN3ZpcDVUclZiT3VXSGRQelNDOXo2NUNKRkloSkxDYmREcnREaDU5QUErT244VjVzbVpCNFcyYnM2RVRDcUYzKzlIUTFQYnZPZnVIeHhHWmxveU1sS1QwTmphQ2JWS2liaG9Fd0NnbzZkdjNtUDBPaTNrY3RrS2ZvWUxtekJQUGRlWUpydkRpWWZON2NqTHpVWnVkZ2FhMjd1Q0k3NHkwNUtSRkI4REFLaDUyQXkzWjJYL2U2MFZsU3Iwdng3V2c2bHBLM3I2QjlFN01JU0JvVkdPRFZzaFRwY2JUVzFkYUdyckFnQ1lJZzFJVG9oRGNrSXNZcU5ORUlzNTNKdldEb3R5aUVMRWpvSXRBQUs0Vjljb2RCUmFnRUl1eDRraisyQTBSQWdkaFlpSU5qaXRWSW5meVhzTFAreThodE45VlVMSElhSVFGS1hRNFR0NWJ5TkpGU25JOVJ1bnJpTlpzeFZhcVREWEp5SWlJaUo2SHVIUUdlVHE3YnZvSHhwWjBYUHVLZDJPclpzejU5MFhDQVJ3NXNJMW5EeDJBSVlJSFU0ZVBZQ1B6MStGMWVaQTRiYk5BSUNtdGk3WTdJNTVqMi90N0hsVXBCSUxnMTZIVFJtcEVJa0F0OGVMbnY2aGVZL1pXMTZFeExpWWxmbmtGdkhUajg0Rmk0eVc2MzU5STdJelVxRlV5SEZnMXc2OGQrWWlaRElwZHBjVUFnQ3NOa2R3dEU0NENvZXZoM0Jsc2RyUTJ0bUR0czRlbUovcVBrV3JaMnhpRW1NVGs2aHVhSUpjSmtWNlNoS3kwcE9SR0JjTEVldHphSld4S0ljb2hPd28yQXFOV28xckZSeGxGV3JVS2lWT0hqc0F2VTRyZEJRaUlpSUFnQmdpL0p2MC9ValhST1BQV3o2REorQVRPaElSaFlqaXlBejhYNXRmZ1ZZcXpCdW9YcjhiLzlEK0cvRDRYZGdjc1JNbHBsUElNeDZDVk1SVzBVUkVSRVFVMnBSaDBDbm44eVFTTVVUTHZLUHM5L25oRHdTV3ZON2hkT0dqYzFkeDZ2aEJSR2cxZU8zb0FReU5qRUV1azhIdDhlQnU3WU1GaiszcEg0TFQ2WUpTcVVCeC9oWWtKOFFCQURwNyt1QmZvQ09JMSt1RDE3djQreHhQai9OYXl2cjVCSmJ4NS9CNVRwY2JGZmRxY1dCWENZejZDT3piV1F5MVNobnN1SFN6cXZxNWM0V0NjT2djRlU0Y1RoZmFPbnZRMnRtRDBYR3owSEUyTkxmSGkrYjJMalMzZDBHbFZDQXpMUmxaNlNtSU5mSEJJbG9kTE1vaENqRzUyZW1ReWFTNGRLUHloYjRacEpVVG9kUGd0U01IT0xLS2lJaEMwdjZZTGNqVXh1Sy9QVHlOUHNlRTBIR0lTRUJLc1F4Znk5aVA0L0dGZ3VhNFAzRVdidi9NVTdKTjB6ZlJOSDBUU29rT1JaSEhVV0k2aFZSTnZxRDVpSWlJaUlnV29vL1FRaXdXTDFnc0VvcE9IajJBbUdYZVNMNVRYWSthaHVabEhXTjNPUEh4K2F0NC9mZ2hxRlZLcENiRkF3RHUxanlBdytsYThMaEFJSUNHNWpic0tOaUtyTFRrUjl1QTJnY0xYLy9UeXpjWHpaT2JuWUY5NVVVQWdPcjZKbFRXTkN6bjAxazJrVWlFekxSa3RIWDJ6TnJlM042TjFLUUVwS2NrSWpzOUpiaTlwYjBiWGIwRHE1cHB0VVVaOVVKSENIdGVydy90M2IxbzdlaFo4UTVYdERJY1RoY2FtdHJRME5RR25VYU56UFJrYk01SWcwR3ZFem9hclNNc3lpRUtRVmxweVZESzVUaDcrV1pZZmZPL0hrVWFJdkRhMFFOUUt2aFVMeEVSaGE0a2RSVCtlL0hYOFBjZFYzRm00TDdRY1loSUFGbmFPUHptbHBPSVZnZy9hdFdrVEVLdWZnOGFwMjRFdHpsOUZ0d2EvUmx1amY0TTBjbzBsRVM5aHZMb056bmVpb2lJaUloQ2lrUXNSa0tzQ1gyRDRYZnpmSExLQXFmTC9jdzFoZ2p0QzNVRHNsanQrUFR5VGJ6eHlrdkJiVU9qNDRzZVY5L1lpdnpjVFpETFpRQ0FqdTdlRnhyWkUyT0t4SjdTd2tmbjZwdTNJRWN1bDBHblVXUGNQUFhjMTNsTXBWVGd5TDZkMEduVmM0cHlBT0R5clNyRXgwWUg3eVBZSFU1Y3Z4UGU3OCtJUkVCQzdOcU1FRnVQckRZNzZocGIwZHpXQ2JmSEszUWNXaUtMelk2YWhtYlVORFFqTVM0R2Viblp3UUpFb2hmQm9oeWlFSldVRUl0VHh3N2dzeXUzWUhjNGhZNnpJYVVteGVPbFBXV1F5ZmhYSlJFUmhUNnBTSUovbDNrSXBWR1orRjdUR1V4NTdFSkhJcUkxSUlZSWI2ZnN4QmRUZDBLTTBCaUNucUV0UmtaMk1hWTh3N2d6K2dIdWpMMEhzM3N3dUgvVTJZVlArdjhVWi92L0RKc2lkcUxVZEFwNXhwYzQzb3FJaUlpSVFrSlNmR3hZRnVWVTFUU2dvNmYvbVdzTzdTbWQxYzNsZVJUbDVjNTYvY3BMZS9IaHVTc3dUMDR2ZUV3Z0FEaGNybUJSam5scTRiV0xVU2tWT0xwL0o4UmlNVWJIemJoMHMzTGVOU2VPN0lOT3E4RzVxN2ZSTnpEODNOZUxNVVhpNlA2ZDBLaFY4ejVFTFJJQjVVWDVzeDdzVmF1VTJGVlNnT3QzcXNOMklrSnN0R25XZURCYW1yNkJZZFEzdGFHbmYzRHh4UlRTK29kRzBEODBBcDFXZzd5Y0xPUmtwZk4rSVQwM3NkQUJpR2hoTWFaSWZQSGtVU1RHc1JwNUxZbEZJdXdzenNmeGc3djVEeXdSRVlXZGZFTXEvblRITDJDN01VM29LRVMweWt3S0hYNi80Q3Y0Y3VxdWtDbkllWnBlRm91akNWL0h0L00vdy8rUi9SZklNN3cwYTM4QUFUUlAzOEkvZHZ3V3ZsVzlGei9wK2gyWTNlSGQzcDJJaUlpSXdsOWlmS3pRRVVKV2VWRWUwcElUQUFBUG10dmg5d2VnVk1qeDJwSDkwT3UwOHg0akVnR0g5NVhQMmwrY3Z3Vkp6L0huTEpOSjhmS2hQZENvVmJCWTdUaDc2UVo4dnJtRk1nSE1GQUxKcEZLOGZIQVBzdEtUbDNXZHh3VTJVVVlEVGgwN0FJMWFCYnZEaVRNWHJzOWFKNWZMY1B6Z2JtelpsQUVBc05rZHdWRmV1ZGtaZU8zSVBtalVxbVYvbnFFZ0taNzNwWmJLNi9QaFFYTTdmdkxoWnpoejhUb0xjdFlaaTlXR1czZHI4Y04zUHNLTnltcE1XYXhDUjZJd3hMdk5SQ0ZPSVpmanhKRjlxRzVvUWxWTkE4SzBxRHBzcUZWS0hEdXdhOWt6ZUltSWlFS0pUcXJDYjI5N0N6L3B1WVdmOVZUQUYrQTRUS0wxWmw5TUxuNDU2eWlVRXBuUVVaWWtSNzhIT2ZvOXNIbk5xQnc3allxeDl6RHE3QXJ1ZC9zZHVEUDJQZzdILzVLQUtZbUlpSWlJQUZPa0FYS1pERzZQUitnb3kzSm9UeGtPTG5JRFFTeDUvbWYxeTdibm9XRHJaZ0JBN1lObVZOeXZ4L0RvT0E3dEtZVktxY0JyUi9majlHZVhZYkUrNmR3ckVnR0hkcGNoSlRFT0FOQTNPSXk0UngxWWpoN1lpYk1YYjJCd1pHeEoxNWRJeEhqNTRCNUVSeGxoZHpqeDhmbXJ3UUtZejNNNlhmam8zQldjT0xJZnBrZ0RYdHBUQnJsTWhvY3RIVXU2VnFSUkQrQkpjYzdBMENndVhLK1lkYjM0V0JNTzdTNkRWak5UZERNeE9ZMVBMbDZIV0N6R3F5L3RoVDVDaS9qWWFIeng1REhjdmx1THByYk9KVjA3VkR4UDBkUkc0L2NIOEtDNURmZnJHeGNkSFVmaHordWRLYjU2ME55T3JQUmtsRzNQRDM3OUV5MUc4cDN2Zk9jN1FvY2dvc1hGeDVpUUZCK0w3cjVCZUwwK29lT3NTOGtKY1hqdDZMNEZLL3FKaUlqQ3pUWjlNa3Fqc3ZCd3FnL1RIb2ZRY1lob0JSamxHdng2em10NE03a01Vbkg0dFJLWGkxVkkxeFppYjh4WGtCMVJDbi9BajFGbk4vendJVm05QllmaWYxSG9pRVJFUkVSRW1MYllNRFl4S1hTTVdZcnljaUVXaTlIUzBRMkwxUmJjbnB1ZERvMWFCYmZiRGJmSEE2L1B0K0F2ajhjTHQ4ZUQvc0VSakk2YmcrZElTWXhIakNrU0U1TlQ2UHpjQ0N5eFdJUTlwVVhJeTgwR0FMUjE5dUw2bmZzQWdJbkpLZmg4UGlURngwSXVreUUrTmhxTnJSMlBqaFBqOE40eVpLYk5kS2taR2huSEp4ZXZ3enh0UVdacUVpUmlNVExUa2pFeE9ZV3A2V2QzbnBCSnBUaDZZQmNTNDJQZ2Nudnc4Zm1ybUZ6a0dKL1BqOTZCSWFRbXhVT3BrQ00xS1I1ZXJ4ZkRvK1BQUE00VWFVQlpVVjd3ZGUzREZseStXUW5Qby9zeUNya011M1lVWW5mSmRpZ2VqZVBxSFJqQzJZczM0SFM1NEhaNzBOclpqVWlqQWZvSUxTUVNNZEtTRTVDYUZJOXBpMjNXZjd0UXBWSXFzTHVrVU9nWUlhMnRxeGVmWGJtRjlxNWVlSDI4WjdmUlRFeE80MEZ6Rzl4dUQySk1VWkJLd3UvOUdWcGJva0M0RGpNazJxQmNiZzhxN3RXaXFhMXI4Y1cwSkFxNUhPWEYrY2pKNHBnUElpSmFuN3dCUDk3dHJXRFhIS0l3SmdKd1BMNFFQNWUrRHlxSlhPZzRLOHJsdCtIdStNZlFTQXdvakR5MjRMcW1xUnVJVjJkREwrTVRtMFJFUkVTMHVzeFQwL2pwaCtlRWpqSEx2LzNLRnlDVlN2RHgrV3ZvSHhvSmJ2L0N5NGNRWTRyRSthdTMwZkc1Z3BxbGV2blFicVFreHVOaFMwZXc0QWFZNlN4L2RQOU94RVpIQVpncFJMaDA0ODZjanY2N1N3cVJuQmlIczVkdVlHcmFDcVZTZ2VNSGRnV1BHeG1id0prTDE0UGRoN2JsWk0wcStyaFg5eEQzNmhyeCtWdVdJaEdRa1pLRXNxSTg2TFFhQUVCUC95RE1VeGJJWlZMSXBETElaTktaajJVekg4dWtVc2hsTWtpbDg5OGtyNnh1UUhWRDA0Si9GaUtSQ01jUDdrSktZanl1M0xxTDV2YVplekVTaVJpNTJSbllVYkFGQ3ZuTXoyU0JRQUJWdFE5UVhULy8rZkp6czFGV2xBZXgrRW1Ib3NIaE1UUTB0YUt6ZDJETzV4c3FkaFJzUVhIK0ZxRmpoS1Noa1hIY3Vsc3pxNmlOTmphNVRJYnRlVG5JeThtRzVBVzZrZEg2eHFJY29qQTFPREtHYXhYM01EbGxFVHBLV051VWtZcWRPd3FDYlNpSmlJaldzejdIQlA2cTlSd2VUUFVKSFlXSWxpRkZiY0wvdWZrNHNyUnhRa2NSak5mdnhtL1hIb0RMWjhPbWlIS1VtRTRoMzNnWVVoRy9qeWNpSWlLaTFmSGhaMWVXUEZwcExTeFVsSk1RR3cybFFvNmgwWEhZSGM1bm5pTXBJUmJKQ1hHdzJ4MXd1dHp3K2Ywd1JScFFzR1VUQU9EMjNWclVOYllDQUxac3lrQlpVVDdrTWlrQW9MNnBEYmZ2MXN3cHlIbnM4Y2l2K0ZnVFh0cFRCbzE2WnF6TDRQQW96bDYrQ1kvSE8ydjl0cHdzN05wUkNKRm81dlhZeENRdTNiZ0Q4MVAzUE5RcUpiN3loWmRmcUF1RngrdUYyKzJCUkNJSjNnZW91RitQMmdmTkN4NGprWWlEa3dzZVp5M0t5NFZLcVFpdW1aaWN3dFhiOXpBeU52SE02K3NqdE5oWFZveUV1T2haMnp1NiszRCtXc1h6ZmxxclJpUVM0ZWZlT2pIcmN5WEFQR1ZCeGIxYTlQUVBDUjJGUXBSR3JVTHA5bTNZbEpFcWRCUUtRVktoQXhEUjg0bVBNZUh0RTBkUjg2QUo5K3NhNGZQenFmZmxpTkJxY0doUGFiQlNuNGlJYUNOSVVrWGk5L0svak50akxmaEJ4MldNdVZqY1N4VEs1R0lwdnBpeUUxOUlMb1VZSXFIakNLcHU4anljdnBuMjlNM1R0OUU4ZlJ0S2lSYUZrY2RSR25VS2Fkb0NnUk1TRVJFUjBYcXpMVGM3cElweUZqSXdQTHIweFlFQThoK05vZm84bDl1RDV2WnVBSUJjSmtYK2xrMlF5NlR3K2YyNFdWa1RIRXUxRUxmSGc1VEVPQncvdUNkWWFOUFkyb2tiZCs3RFAwOGxUME5URzZ3Mk8xN2FVd2FwVklJSW5SWmU3K3d4UUhhSEUvV05yZGkrTFFkK2Z3RFRGaXNjTGhkY0xqZGNiamVjTHZlY2o5MGVEMXh1Tjl4dUQxeHVUN0FialZxbHhCZGVQZ1N0Um8zeW9qd01ESTBzMk8zRTUvTUhDM0lBd08zMkJJdFVQQjR2N2pjMG91NUJ5N3lmMStkTlRWdngwZm1yeUVwTFJrbmhOa1RvTkxBN25MaFJXYjNvc1VMSVNrOW1RYzVUdkQ0Zjd0WThRRjFqeTRJRmFVUUFZTE03Y1BsbUZlb2V0dURRbmxKRUd2UkNSNklRd2s0NVJPdUF6ZTdBdmJxSGFHN3JXdEkzZ1J1WlJxM0M5cndjNUdabFFDemUyRGMyaUlob1kzUDd2WGluOXc0KzZLMkVKOERaMTBTaFpwcytHZC9jZEJ4eFNyNkpBd0JkMWhwY0dQdytIazVkbTNkL3RDSVZPMHduVUc1NkV6cVphWTNURVJFUkVkRjZGQWdBUDNydkRHeDJoOUJSQUN6Y0tXYzVsQW81amgvYUE3RklCTEZZREpGSUJLL1hpNG5KYWR5dmI0VEZhZ3V1TmVwMTJMK3JCTmR1MzhYRTVQU1N6aThTQVlmMzdVUnlRaXh1VnRZRVJ6ODlpejVDaThON3k5SFExRGJ2ZXJsTWlyaVlhUFFORHNIdmY3SDdINFlJSFU0ZE80REttZ1kwdG5ZdTY5aTlaVVh3K255b3JtK0UwK1YrcnV1TFJDTGtaS1ZoY3NvU3NnVmZiNTA0akNpalFlZ1lJV0ZnYUJTWGIxWEJhck1MSFlYQ2pFZ2tRdUhXelNndTJBS0ptQ090aUVVNVJPdUsxV2JIM2RxSGFPbm9Zc1h1NTZpVUNtelB5OFhXVFJtejVyY1NFUkZ0ZE9OdUsvNmwreVl1RFRYQUQzNERRU1MwRkxVSlgwM2JnOUtvTEtHamhDU0xad3dWWSsvaHp1ajdtSEQzejlrdmdnalpFV1VvTloxQ252RXdaQ0krNFVsRVJFUkV6Nittb1JsM3F1dUZqaEZXSkJJeDFDclZyQUtmeFloRm9qVjc0Rmdtazg0WnBVVXpZcU9qOFByeGcwTEhFSnpMN2NHdHFocTBkSFFMSFlYQ25FNnJ3Y0hkSllpUDRjTkRHeDJMY29qV29TbUxGZmRxSDZLMXMwZm9LSUpUS3VRbzNKYURyWnN6WDJqdUxCRVIwWG8zNkp6RWo3cXU0K2Jvd2pQVmlXajF4Q2tOK0hMcUx1eUwyYkxCQjFVdFhjdDBCVzZOL2d4MTV2UHo3cGVMVlNnd0hzV3hoSzhqVXBHMHh1bUlpSWlJYUQzd2VMejQ4UWRuNFhDNmhJNUN0T3BlUDM0UXNkRlJRc2NRVkZ0bkQyNVcxVHgzTnlTaStlUm1wNk84T0I5eW1Vem9LQ1FRRnVVUXJXTldtd1BON1oxb2F1dmFjTzMxRXVLaWtadVZqdlRVSkxhR0l5SWlXb1p1MnlqK3NlczY3azA4ZTFZOEVhMk1TTGtXWDB6WmljTnhlWkNJK0gzcjg3RDdwbEExOWlFcVJ0L0ZzSFB1MzEyL3VmVjl4S2t5QlVoR1JFUkVST3RCWjA4L3psMjlMWFFNb2xXMU9UTU5CM2J0RURxR1lMeGVIeTdmckVSSHo5eU9yRVFyUWExUzR0aUJYWWd4UlFvZGhRVEFvaHlpRGFKdmNBUk5iWjNvN09tSDMrOFhPczZxMEtoVjJKeVpodHpzZEdnMWFxSGpFQkVSaGJWbXl3QiswSDRaTFpaQm9hTVFyVXM2cVFwdkpwZmlsY1FpeUVUczZMaFN1cXcxdUQzNkxtck1uOEhqZHlKZWxZMy90UFZkb1dNUkVSRVJVWmo3NU9JTjlBNE1DUjJEYUZYSVpUSjg5WTFYSUpkdnpDNGVFNU5UT0hmbE5xWXNWcUdqMERvbkZvbFFWcHlQL054c29hUFFHbU5SRHRFRzQzWjcwTkxSalk3dVBneU9qQWtkNTRYSlpGS2tKU1VnT3lNRnlRbHhRc2NoSWlKYWQ2ck5YZmhSMTNXMFc0ZUZqa0swTHFna2NweEsyb0ZUaVNWUVNqYm1HNTVyd2VXMzRkNzRHU2pFR2hSSHZicmd1dWJwMjRoVFpVSXZpMW5EZEVSRVJFUVVicXcyQi83bDlGbjRmT3Z6Z1ZmYTJBN3Myb0hObVdsQ3h4QkVZMnNuYmxaV3c3ZE9IMmFuMEpTY0VJZkQrOG80em1vRFlWRU8wUWJtZExuUjFUdUF6cDUrOUEwT2gwMEhIYlZLaWJUa0JLU25KQ0loTGdaaWtVam9TRVJFUk90YUFFREZXQXYrdWVzRytod1RRc2NoQ2t0eXNSUXZKMnpIbThsbDBFbVZRc2NoQUQ2L0I5K3Bld2wyN3pTMjZQZWlMUG9OYkRIc2d4anNYRVJFUkVSRWM5VStiRUhGdlRxaFl4Q3RxRmhUSkY1LytaRFFNZGFjMSt2RDFZcTdhT3ZzRlRvS2JWQmFqUXJIRHV5R0tkSWdkQlJhQXl6S0lTSUFNOStBZFBjUFltQm9CS1BqWmt5WXAwS21NbGlwVkNBNjBvRG9xRWlrSk1Vamx2TVdpWWlJQkJFQVVEWGVoby82NzZGaGltOWFFQzJGVWE3QnkvR0ZPQlpmaUFpWlN1ZzQ5SlE2ODNuOGZmdXZ6OW9XSVl0R3Fla1Vka2EvQmFNOFFhQmtSRVJFUkJTS0FnSGd6SVZyNkI4YUVUb0swWXFReTJWNCs4UlJhRFViNjJkVmk5V0dqeTljdzdURkpuUVVJdXdyTDBadWRyclFNV2lWc1NpSGlCWTBicDdDdUhrU1l4T1RHSitZaE1WbWc4VnFYN1hyeVdWU2FEUnE2SFZhbUNLTmlJNHl3QlJwaEZyRko0bUppSWhDVGE5OUhCLzIzOFhWNFlmd0JIeEN4eUVLT2RtNk9KeElLTWF1Nk0yUWlzUkN4NkY1OU5vZjRNTEE5MUUvZVhIZS9kbTZNcFNhVHFFNDZzUWFKeU1pSWlLaVVPWDJlUERPeHhkZ3NmSm1Qb1Uza1FnNGVmUWc0bUtpaEk2eXBpeFdHejc0OURMc0RxZlFVWWlDZHBjVVlsdE9sdEF4YUJXeEtJZUlsczN1Y01KbWQ4QnFzOE5xczhQaGRNSGhkTUhwY3NIbGNzUHBjc0hwY3NQaGRFRXFsVUNwVUVDcGtFT3BrRVB4NkdPVlVnRzFTZ1d0UmcydFJnV2RWZ09waEczaWlZaUl3bzNGNjhTNXdWcWNIYWpHdU5zcWRCd2lRVWxFWXV3MGJjS0p4Q0pzMXJITFNyaXdlaWR3Wi9SOVZJeTlpM0ZYMzV6OWFva2VPMHl2WVZmMEZ4R2pUQk1nSVJFUkVSR0Zrc2xwQzk0OWN3RmVMeDlRb2ZDMUVidHpURm1zK09EVHkzQTZYVUpISVpxanZEZ2ZCVnMyQ1IyRFZnbUxjb2lJaUlpSTZJWDVBbjVVakxYaW8vNTdhTFlNQ0IySGFFM3BwQ29jaXkvQUt3bmJZWlJyaEk1REw2RE5Vb25ibysraXpud0J2b0JuenY1VVRUNTJScitGd3NoamtJczNWb3QzSWlJaUlucWlwMzhJWnkvZEVEb0cwWFBac2lrRGU4dUtoSTZ4cHNiTlUvam8zRlc0M0c2aG94QXRxQ2d2RnlXRlc0V09RYXVBUlRsRVJFUkVSTFNpT20wak9OMTNGemRIbStBTitJV09RN1JxMGpUUmVEV3hDUHRqdGtBbVl0Zkg5Y1RobTBiVjJJZW9HSHNQUTQ2Mk9mdS92dW12c0RsaWx3REppSWlJaUNoVVZEYzBvYks2UWVnWVJNc1NHeDJGVThjT1FDUVNDUjFsell5T20vSFIrYXZ3ZUx4Q1J5RmFWTUdXVFNndnpoYzZCcTB3RnVVUUVSRVJFZEdxTUx0dE9EdFlnNHREOVpqZ2FDdGFSMG9pTTNFcXFRUmI5VWxDUjZFMTBHMnJROFhvdTZpZStCUnV2d002bVFuZnliKzRvZDdFSmlJaUlxTDUzYnBiaS9yR1ZxRmpFQzFKakNrU3J4N2VCN2xNS25TVU5UTnR0ZUhkajgvRHpZSWNDaU5sUlhrbzNMcFo2QmkwZ2xpVVEwUkVSRVJFcXlvQTRPRlVMNjZOTk9IMldETXNYcWZRa1lpV1JRUmdxejRaZTJOeXNjdTBDVnFwVXVoSUpBQ1gzNDdxOFU4Z0ZrbFJhbnA5d1hXdDB4V0lVYVZETDR0ZHczUkVSRVJFOUxRMlN4VlVFaDBTMVRtcmZxMzc5WTJvcW5tdzZ0Y2hlaEZ4TVNhOGVuZ3ZwSktOMCtYVjYvUGhuWS9QWTJxYUQ0cFIrSG4xOEQ0a3hjY0lIWU5XQ0l0eWlJaUlpSWhvemZnQ2Z0U1l1M0I5dEFsM3hsdmg5SG1FamtTMG9HeGRQUFpHNTJCUGRBNk1jbzNRY1NnTStBTisvRzdkWVZnOUU4alI3MEo1OUZ2WWF0Z1BNVGJPRzk5RVJFUkVvZUQvZi9BV0Jod3RNTW9Ua0djOGhEekRJV1RxZHF6YTlSNjB0T1BHbmVwVk96L1JpMGhPaU1PeGc3c2dFWXVGanJLbVBydHlDMTI5QTBMSElIb3VjcGtVYjc1NkJCRTZ2aCsxSHJBb2g0aUlpSWlJQk9IMmUzRjNvZ1BYUnhweGQ2SUQzb0JQNkVoRVNGR2JzRGNtQjN1amN4R3IxQXNkaDhMTWc4a3IrTnUyL3pCcm0wNGFoVkxUS1pSSHY0VW9CVWVlRVJFUkVhMjJDWGMvZnEvdTVUbmJsUklkOGd5SGtHYzhoRXhkTVZTU2lCVzlibXRuRHk3ZHFGelJjeEs5cUl6VUpMeTB0d3ppRFRaK3Q3cStDWlUxRFVMSElIb2hoZ2dkM256MU1LUlNQdWdUN2xpVVEwUkVSRVJFZ25QNDNLZ1lhOFcxMFViVW1idmhCMzlNb2JVVHE5UmpUM1FPRHNSc1FaSTZTdWc0Rk1iNjdBOXhjZkFIcURXZm0zZC9scTRFWmFZdm9EanF4Qm9uSXlJaUl0bzRKdHo5K0t6L0wxRS9lUWxPMzhKamE3WVpEaUxQZUFqYkRBZFhyRUNudmFzWEY2N2ZXWkZ6RWIyb25LdzA3Tis1ZWgyaVFsWC8wQWcrUG45TjZCaEVLeUk5SlJGSDkrOFVPZ2E5SUJibEVCRVJFUkZSU0puMk9IQnpyQm5YUnhyUk9OMHZkQnhhcDR4eURmWkU1MkJ2ZEE2eWRmRkN4NkYxeHVZMTQ4N1krNmdZZlE5anJwNDUrOVdTQ0JSSG5jRE9tTGNScDh3VUlDRVJFUkhSeGxBL2VRbnQwMVdvbjd3RXMzdHd3WFVKcXMwb05aM0NOdU5CUk1vVFgraWFvK05tZkhibEZteDJ4d3VkaCtoNWlVVWlsTzhvUUY1T2x0QlIxcHpWWnNkUFB6b0hqOGNyZEJTaUZWTldsSWZDclp1RmprRXZnRVU1UkVSRVJFUVVzcVk4ZHRTYXUxRTcyWTFhY3hmRzNRcy81VWowTERLUkJGdjBTU2d3cGlMZmtJb01iU3cyVnZOdUVrcTc1UzRxeHQ1RjdjUjVlQVB1T2Z0VE5Ia29qMzREUlpHdlFDNVdDWkNRaUlpSWFHUG90emVoYXV3MDJpeFZHSEMwekx0bW0rRWdmakhyVDE3NFdrNlhHK2V2M2NiQTBPZ0xuNHRvT1ZSS0JZNGYzSTBZVTZUUVVRUng1dUoxOUEwTUN4MkRhRVdKeFdKODZkUXhSR2cxUWtlaDU4U2lIQ0lpSWlJaUNodjlqb2xna1U3OVpBOGN2cmszdUlrQVFBUWdReHVMZkVNcUNveXAyS0pQZ2t6RUdkd2tIS2ZQZ3J2akgrUDI2RHNZZExUTzJmOXZzLzhVVy9YN0JVaEdSRVJFdERHTU9MdlFaYTFGbDYwVzdaWXFqRHE3RUNHUHhyUjdMTGhtWDh4WDhYcktiNjNJOVFJQm9LcW1BZFVOVFN0eVBxTEZ4RVpINGZpQlhWQXFGVUpIRVVSblR6L09YYjB0ZEF5aVZaRVFHNDNYanZJOWczREZvaHdpSWlJaUlncExmZ1RRT2oySTJzbHUxSmk3MEdJWmhDL2dGem9XQ1NoR29VZUJjYVlJcDlDUUJvMTBZNzRSU2FHdng5YUFpdEYzVVQxeEZpNi9IVHFaQ2IrVGZ3RmlrVmpvYUVSRVJFVHJnc3R2UTdlMUhsM1dXblRiYXRGdHJZUGROejFublVtUkFsL0FDN043SUxqdFcvbG5YM2lFMWRPNit3Wng4Y1lkanRPaFZaV2ZtNDN5NG55SVJCdXpKNnpINjhXUDN6OExoOU1sZEJTaVZmUFNuakprcFNjTEhZT2VBNHR5aUlpSWlJaG9YWEQ2UFdpWTdNR0RxVDQwVHcrZ3d6b0NsOThqZEN4YVJRa3FJN0oxOGNpTlNFU0JNUlZ4U29QUWtZaVd4ZTEzb0hyaVV3UUNQcFJIdjdYZ3VqWkxKVXlLRkJqa2NXdVlqb2lJaUNoOEREbmIwUk1zd3FtYnR6UGg1d1VDQVloRVlnQlBicE45T2UyN0tEV2RXdkY4VnBzRGwyOVdZbUNZNDZ4b1phbFZTaHpjWFlxaytCaWhvd2pxVmxVTjZwdmFoSTVCdEtxVUNqbisxUmRlZ1V3bUZUb0tMUk9MY29pSWlJaUlhRjN5STRBKyt6amFMRU5vdFF5aHpUS0VMdHNJdk95bUU1YWlGUkhJMHNVaFd4YzM4N3MySGtxSlRPaFlSR3ZpOStwZWh0azlnTTBSdTFBZS9RYTJHUTVDTE9LYmNFUkVSRVFBWVBPYThlMmF4VWQ2U0VWeUpHbHlrYVlwZ0U1bXd2bkJ2NGJUWndVQUtDVmEvR0xXbnlCTFY3S3FXUnRiTzNEN2JoMDhYbmJOb1JlWGs1V09YVHNLTnZ3TitvbkphYnp6OFRud2pqZHRCRnMzWldKUDJYYWhZOUF5c1NpSGlJaUlpSWcyREcvQWp5N2J5S05DblVHMFdvYlFaeDhIZnlnS0xYcVpHcG5hV0dUcjRwR2xpOFBtaUhqb3BDcWhZeEVKb3R0V2h6OXAvTmV6dG1tbGtTZ3huY1N1NkM4aVNwRWtVRElpSWlLaXRlSDJPK0R3VFVNdmkxMXd6WGZyanM4YVFRVUFCbmtzMGpRRlNOVVdJRjFiaUJSTkhnQ2djdXcwUHVqOVF6aDlGZ0F6QlRuZjNQd0RKS3B6VnUrVGVBcTc1dENMMHFoVk9MU25GQW14MFVKSENRbWZYTHlCM29FaG9XTVFyWm12dnZFcXRCcStUeFpPV0pSRFJFUkVSRVFibXN2dlFadGxHRzJXUWJSYVp6cnFERHVuaEk2MVlhZ2s4a2NGT0hISTBzVWpXeGVIYUVXRTBMR0lRc2JEcVd2NGw4N2ZodFU3TWUvK0RHMFJ5cUxmUUVuVXlUVk9Sa1JFUkxRNnhsdzk2TExXQm44Tk9scFJFSGtFUDUveFJ3c2U4OCtkL3hWanJsNmthUXVRcHBrcHd0SEpUSFBXVlk2ZHhyOTBmVHY0ZXEwTGNwN1cyTnFKMi9kcTRmR3dhdzR0WFc1Mk9uYnRLSVJVS2hFNlNraVl0dHJ3NC9mUENoMkRhRTNsYjltRW5jWDVRc2VnWldCUkRoRVJFUkVSMGVjNC9SNzAyeWN3NkRCajBHRkcvNlBmQngxbVdMeE9vZU9GSGFsSWpGaWxBUWtxSXhKVVJzU3JqRWhRRzVHZ05DSlNvWU5JN0x0cmFnQUFJQUJKUkVGVTZJQkVJUzRBUDFxbUsxQTVkaG9ONWt2d0JGeHoxaWdsT3V5SU9vR2QwVzhoWHBVdFFFb2lJaUtpNVhQN0hlaXgxUWNMY0xwdGRiQjVKK2VzMDhsTStOMkNTeTkwcmM4WDVDU29OdUVYcy84RWtmTEVGenJ2aTdBN25MaFpWWU9PN2o3Qk1sQjQwT3UwMkZ0ZWhNUzRHS0dqaEpUcmQrN2pZVXVIMERIQ2lsUWlnZEVRZ2RGeHM5QlJJQktKd0ZLRjVaUEpwUGo1dDE1amNWNFlZVkVPRVJFUkVSSFJNdGg5THZROUt0Z1plUFRyOGNjT24xdm9lSUlSUTRRWVpRUVNWSkV6UlRkUEZlQkVLeU1nWnVrTjBZcHcrZTJvSHY4RWxlT24wV1d0blhkTnNub3J5cVBmUkZIVUsxQ0kxV3Vja0lpSWlHaGhvODR1ZE5scTBXMnRSNWUxQmdPT2xrV1BpWkJGSTBOWGhLK2tmUmN5c2ZLNXJ2dEJ6My9EdFpFZkJWOG5xRGJobXprL2dFb1NHbDA2UjhmTnVGbFZnK0hSY2FHalVJalJhVFhZVWJBRjJlbXBFUEhINmxrOEhpOSsrTE9QNFBYNWhJNFNOcElUWXJHdmZBZVVTamsrT0hzWjQrYTVSWkRMSVpHSWtSZ1hpNTcrd2VVZEp4WWpiMHMyOG5LeWNlN0tMUXlQemQ4Wjlsa01laDBtcHl6TFBpNGxNUjY3U3dwaHN6dnc0YmtyeXo0K1ZPd3VLY1MybkN5aFk5QVNTWVVPUUVSRVJFUkU0Y3ZwczBBcDBRa2RZMDJwSlFwczBzVmpreTUremo2bno0TnByeDNUSHNkVHYyWmVXendPVEQxNmJmRTRNTzExd09weHdvL1FmRTVDS1pZaFFxWkNoRXlOQ0prS09wbnEwV3ZWaysxU1ZYQ2ZUcVlLbWNJYmgyODZaTjVjSjFwcENyRWE1ZEZ2b1R6NkxVeTQrbEF4OWg2cXhqN0NsR2M0dUtiWC9nQzkzUStna1JxUWJ6d3NZRm9pSWlLaUo1dytLLzZnWWZHUm05R0tWR1RvaXBDaEswYW10Z2lSaXFRWHV1NlBPNytGcXZFUGc2OURyU0FIQUtLampIajkrRUYwOXczaXp2MTZtS2VtaFk1RUFsT3JsQ2pLejBWdVZnYkU0dEQ0V1R2VVBHaHBEOG1DSEkxYUJhVkN2bXJudDlrZGNMcWU3NkV3cDhzTmxVb0JpVmlNWXdkMjRaMlB6OFB0OFR6WHVaUUtPWTRmMm9OWVV5U3VWZHhEWTJ2bmtvLzFCL3pJVGsrQldxWEUzdkppdkh2bXdySTY1dVRsWnFPOEtBK05yWjI0VVZrOVozOVNRaXdHaGtiZzk4ODlwMXFsUklST2c4QUM3OGRKSkdJa3hFYWpkMkI0M3YyaG9yNnhsVVU1WVlSRk9VUkVSRVJFOUZ5czNnbDg3K0dYVUJ4MUFxOG0vcXJRY1VLQ1VpS0RVcUpIakVLLzVHT21IeFhvV0R3T09IMGVlUHhldVAxZWVQeStSNzk3NGZiNzRBa3NzTjN2eGFoekFONkFIektSREhwNUZKUVNPV1JpS2VSaUtXUmlDZVJQZlR4cnUwajY2TFVFY29rVVdxa1NFVklWb2hUaFdXaGw4WXpoNzlyL0kyUmlGWDU1MDE4TEhZZG8xVVVxa3ZCSzRuL0F5NG0vZ3BicE82Z2FPNDE2ODBWNEFpNW9wQVpzMWU4WE9pSVJFUkZ0SUI2L0V6YnZKQXp5dUhuM0t5VmF4S215TU9Sb203VTlTYjBGNmRwQ1pPcDJJRk8zQXhxcFljVXlWWTZkbmxXUVV4SjFFcStuL0daSUZlUThMVFVwSGltSjhlam82VU4xZlNQR3pWTkNSNkkxcHBETFViaHRNL0p5c3lFUmk0V09FOUxhdTNxRmpqQ3ZIUVZia0pPVnZtcm52MUZaalFmTjdjOTE3T2k0R2JlcWFyQzNyQWc2clJyN2QrM0ErYXUzbit0Y1lyRVlHdFZNOTdKOTVjWHcrZnhvNmVoZTByR0JBSENycWhZbmp1eERsRkdQM096MFpZMGgwK3UwRUl2RjJMbzVFeGFiSGJVUG1vUDc5cFVYSXpjN0hZMnRIYmhXY1gvT3NiSkhJNTg4SHUrY2ZSS0pHQzhmMm9QRXVCaFVWamVndXFGcHlablcyclRWaHBHeENjU1lJb1dPUWt2QW9od2lJaUlpSW5vdVAyajdWVXk2aDNGeDhHOWg4WXpoeTJuZkZUcFNXSHJjZVFhcTV6L0g3OWVmd0ppckIvNEE4UFdzRHhHalRGdTVnR0hDNWJmakR4cE93ZW1iYVYxOFpmaUhPQkQ3OHdLbklsb2JJb2l4T1dJbk5rZnNuQmx2TlhFVy9vQVBFckZzd1dNNnJQZGdrTWNoVXA2NGhrbUppSWhvUFJsMzlhSExXb3N1V3kyNnJMVVl0TGNnUjc4Yi95Nzd6eFk4SmtOYkJMVWtZcVlUanJZSTZicWlWUjIzV1dvNmhYWkxGYXJHUDBSSjFFbDhKZjMzVnUxYUswVWtBakpUazVDWm1vVHV2a0hjcjIvRXlIT01kcUh3b3RkcHNTMG5Dem5aNlpCS0pFTEhDWGx1dHdkakV5ODJlbWt0TE5iOVJmUm9KdG5Nc3FXdGZWRVBXenFRbXBTQWxNUTR1Rnd1aU1WaStQMytaWi9IN25EaTR3dlg4UHJ4UTFBcTVEaXdhd2ZjSGcrNmVnZVdkSHovMEFqNmgwYVFHQmVENHZ3dGFHbnZYbkxubzV0Vk5URHFJNUFRRjQzeW9qeFlyRFowZFBjQkFNWW16QURTa1p1ZGdkSHhTVFMyemk3MjBXazFBQUNuMHpWcnUwd3F4YkdEdTVBWUZ3TUFZZEdocW45b2hFVTVZWUpGT1VSRVJFUkV0R3cvNnZ5LzBXV3REYjdPMGU4Vk1BM1p2VStlbmxSTFEvT0p6OVdtRUt1eEorYkx1REQ0TndDQU0zMy9BNXNqZGlKZWxTMXdNcUsxcFJDclVXNTZjOUYxUCt2NkxvYWRIZGdVVVk3eTZMZVFaemdFaVlodkV4RVJFZEg4UEg0bmVtd042TExXb3R0V2h5NXJMYXpldVlVaTdaYTd6enpQVzZuZldxMklDM285NVRkaFZDVGdlTUkzMXZ6YUx5bzFLUjZwU2ZHWXNsaFIzOWlLNXZZdWVMMmhONjZIbmw5YWNnSzJiczVDVW55TTBGSENTdi9RaU5BUkZ0VS9OSUtQejE5NzVwcXZmZkVrbEFvNWJsWXQzdjNtOGRxRjVPZG1ZM3RlN3BLeVNjUmkrQU1CcEtja0lUMWw4UkdCblQzOXVGWnhiODcycVdrcnpsNjZnWk5IRDBBaUVlUHczbko4Zk9FYWhrYkdscFRqZmwwamxBb0ZxbW9hbGpXS0xCQUk0UHkxMjNqcnhCRm8xQ29jM0YwQ2k5V0cwWEV6SHJaMElDVng1dS9PM2FXRkdCa2JuOVYxVEI4eDB4M2FZck1GdDBYb05EaCtjRGVNK3BuMzFHN2RyVVY5WSt1Uzh3aGxZR2dVMjdmbENCMkRsb0R2dGhBUkVSRVIwYkpjSHZvNzNCcy9FM3g5T1A2WFVHZzhLbUFpc3Z1ZXZMbWdrUmdGVENLczR3bS9qTWFwNitpM044RVg4T0x2MjM0TnY3SHRIY2hFQ3FHakVZV1VmbnNUaHAwelR3dTJURmVnWmJvQ0dxa0JKVkVuc1N2bWl6QXBVZ1JPU0VSRVJFSWJjL1dnMjFxSGJsczlPcTNWNkxjdlBzTERLSTlIbXJZQVRwOEZTa25vak1SVlNTTENzaURuYVhxZEZudEt0Nk4wZXg1YTJydndvTGtkazlNV29XUFJjMUxJWmNqSlNzZTJuR3hvTlMvUU5uY0RDNGVpbkxVbWxVcWZXYlF6bjZXdWw4c1dMaWtZR1p2QTFZcTdPTFM3RkJLSkdQRXhKZ3lOakdIN3Rod1VMYkZJNlBEZThrWFhmSGp1Q2tiSHpjSFhUcGNiRjY1WDRPVFJBNUJLSkRpNmZ5ZCsvTUduOFB2OXVITDdMcjc0MmxHb2xBb2MzbGVPZDg5Y2dOZnJnMGdrUW16MFRHZVppY25wNExrTzdTNkZVUjhCbjkrUEs3ZnVvcTJ6WjBtNWhUWTRQQXAvSUFEeENuVlJvdFhEb2h3aUlpSWlJbHF5cHVtYitManZmd1JmYnpVY3dNdUp2eUpnSW5MNG5yeUpvQkJyVnF5ZGNUZ1NpNlQ0aGN6djRROGZ2QW0zMzRGUlZ6ZmU2LzREZkNudE8wSkhJd29wVnU4RWRESVRMSjRuVHkvYXZKTzRNdnhEWEJuK0lkSzBoU2d6ZlFGRmtTOURKbFlLbUpTSWlJaUU0QTk0OFljTmI4QWJjQys0UmlaU0lFbXpCV25hQXFScEM1Q3UzUTZ0bENNMFZwdGNKc1cybkN4c3k4bEMzK0FJbXRzNjBkblREOTl6ako2aHRSY2JIWVhObVduWWxKRUtpVVFzZEp5d05zQ2luQVZaYlE1OGV2bkdpcHhyVjBraEVtS2pGMTNYMnRHRFNMMGU1cWxwdEhSMEF3QWtFakdrMHBVYnhUYmYrMTFESStPNFYvY1FPVm5wT0grdElqaUd5K2wwNGNxdEtodzd1QnNkM1gzQjdZbHgwVkRJWndxUkxOWW5uWEl1WEwrRDR3ZDM0M3JGUFF5SDBiaEFuOStQa2RFSnhNVkVDUjJGRnNHaUhDSWlJaUlpV3BJaFp6dit2dTNYRUhnMDR6cFdtWUdmei9oRGlMQnhpMEJDZ2QzN3BDaG5vNDZ1ZWxxa0lnbHZwMzRiUCtyOEx3Q0FPMlB2SWM5NENGdjArd1JPUmhRNk5rZnN3bmNLTHFKdCtnNHF4MCtqem53UkhyOHp1TC9MV29NdWF3MU85LzRSaWlKZndlNllMM0VVSEJFUjBUcmg4dHZSYmEyREh6N2tST3llZDQxWUpFV0tKZzhkMWllalNoNTN3VW5URmlKVms0OFV6YmExaWt3TFNJcVBRVko4REx4ZUg3cjZCdERXMllQZWdTSDQvUUdobzlGVFRKRUdaS1VsSXpNdGhWMXhWb2piN1lGNWlwMmlGdUwzKzJlTmEzb1JicmRueVd2dlZOZlBldDNRMUlhMnp0N2c2eGhUSkE3dUxnRUFmSEx4eHF5aW1LVllhUDM5K2tiVU43YkM3ZkhPMnQ3VFA0UWZ2LzhKckRaSGNGdHgvcGJneDBjUDdFSmpTd2Z1MWo2QTFXYkhPeCtmWDFhZVVERXdQTUtpbkREQW9od2lJaUlpSWxxVTNUZU52Mjc1OTNEN1ozNlExVWlOK1BxbXYySUhoUkR3OU9ncXRWUXZZSkxRVVJ4MUF2V1RsMUJudmdBQStGSEhmOEYvM3ZZQmRES1R3TW1JUW9jSUltUkhsQ003b2h4dnBkcFJNL0VwS3NkT285TmFIVnpqOUZseGEvU251RFg2VXlTcWMxRWUvUVoyUkoyQVFxd1JNRGtSRVJFdHg0aXpFMTNXT3ZROEdrTTE2R2dGQUtSbzhoWXN5Z0dBRXROclNOWG1zUXRPR0pCS0pjaEtTMFpXV2pKY2JnODZlL3JRMXRuTDhUNEMwa2Rva1oyZWdxejBGT2gxV3FIanJEdGo1a21oSTlBU09GMXVPRjFQT3E2cFZVL2VRN1JZYlNzMmdpOFF3SnlDbk1lZUxzZ3B5c3RGWE16TSswTG15V2tZRFJIWXVqa1QyUm1wcUdsb1F0M0RsckRzT21aK2Fnd1hoUzRXNVJBUkVSRVIwVFA1QWw1OHYvVlhNT2tlQmdCSVJETDhVdmFmd3lDUEV6Z1pBWURkKzFSUmpvUkZPWTk5SmYyNzZMSFZZOUk5RElkdkd2L1EvcC93elp5L2hRaHNFVTcwZVFxeEdtV21OMUJtZWdObTl3QXFSdC9IM2ZFUFlYWVBCdGYwMnh2eGJ2Zi9DNVZFaDZMSVZ3Uk1TMFJFUkF0eCtXM29zZGFqeTFhTExtc3R1cTExc1B2bXYxblhaMitFTCtDRlJEVC9iYUl5MHh1ckdaVldpVUl1UTA1V09uS3kwdUYwdWRFM01JemVnU0gwRGd6QjRYUUpIVy9ka2tqRVNJaU5SbkpDSEpJVDQyQ0kwQWtkYVYxenVSWWVyUmRLWXFJaThjWXJMejF6alZ3dUF3QVVidDJNelpscFMxcTdVWWxFZ0Y0Mzkydkw0L1hDWm5mTWM4UU1pVVNNMHUxNXlNK2Q2ZjQ2UERxTzA1OWRRWEpDTFBhV0ZVR3JVYU4wK3paczJaU0JXM2RyMGRuVHYycWZ3MnB3dWNQajYyR2pZMUVPRVJFUkVSRTkwNzkwZlJ0ZDFwcmc2NjltL0FGYmxZZVEyZU9yV0pUem1FS3N3ZGN5L3hqL3MvSG5FRUFBSGRaN3VERDROemdTLzNXaG94R0ZOS004QVM4bmZoUEhFNytCTmtzbEtzZE9vODU4QVI2L0UwcUpGZ1dHSTBKSEpDSWlvcWRVam4yQWJsc2RPcTAxR0hLMExla1l2U3dXcWRwOE9IelQ3SUN6amlrVmNtU2xKeU1yUFJrQU1HNmVSRS8vVElITzhNZzQvQUdPdVhvUkJyMXVwZ2duSVE0SmNkR1FpUGtBeUZvSmx5SUVtVXlLNkNqamt0WnFOV3BvTmVwVlRyUnlkcGNVWWxObTZwenRGZmZxME5qYXVTclhWQ29VK05LcFkzTzI5dytONE9QejErWnNGNHRGeUVwTFFYSCtGa1RvWnJxOW1pZW44ZW1WV3dnRUF1anBIOEpQUHZ3TU93cTJJaTgzRzFxTkdrZjM3MFRmNEFodVZsVmpNa3hHcERuRHBFaHRvMk5SRGhFUkVSRVJMZWpLOEE5eGIveE04UFZMY2IrSVF1TlJBUlBSNTgwZVh4VWhZSkxRazZySngvSEViK0pzLzU4QkFEN3Qvd3RzaXRpSlZFMit3TW1JUXA4SUltVHJ5cEN0SzhQYnFkOUc5Y1NuY1BzZGtJZ1hmanJUNGhuam1EZ2lJcUkxOWxIZjkyRHpManpLUlNLU0lWbXpCV21hQXFScEM1Q3FMWUJlRnJPR0NTbFVSQmtOaURJYXNIMWJEdHdlTHdhR1J0RFRQNGlCNFZGTVRWdUZqaGZ5RkhJWjRoOTF3MGxKakF1ckFvcjFKbHc2NVl5YnAzQzM5c0V6MXh6YVhRcVpUSXJHMWs3MDlBOHVhVzBva0VvbGtNdm0vbXdvWG1KeG1rcWxnTWM3LzhpcHo3TTdISGhjUXhoNHFwaFFKQkxOdXo3V0ZJbjAxQ1JrcDZmTUdwblYweitJaXpjcTRYWjdndHU4WGg4cTd0V2h0YU1iQjNlWElNcG9RRko4RE40K2NSVDFUYTJvdUZlM3BJeENldnJ6b2RBVkdsKzVSRVJFUkVRVWNwcW1iK0tqM2o4T3Z0NGNzUXV2SlAycWdJbG9QclBHVjdGVHpoeUg0MzhKelZPMzBXRzlod0FDK0lmMlg4ZHZiZnNBQ3JGRzZHaEVZVU11VnFITTlJVkYxLzFqeDMvR21Lc2JPNkplUTducERVUXFrdFlnSFJFUjBmcms5anZRWTZ1SHkrL0FWdjMrQmRkbGFJdFFQM2twK05vZ2ozMVVnRk9JVkcwK0M5SnBYbktaRkduSkNVaExUZ0F3MDNsa2VIUUN3NlBqR0JrYngvRFlCRHllcGQwd1g0OUVJaEdpakhyRVJrZk4vREpGQlR0dGtQQmNZVktFNEhTNTBOVTc4TXcxUHI4Zk1zeDBzbHJxMmxCUTk3QVZIZDE5d2RjSGRwWE1Lb0NaMTFNMU5DZVBIbGp5dGY3cDNUT3cyUjF3T0YzNDYzOTZON2k5cEhBcml2SnlaNjJOTWhwdzR1aCtTQ1dTNERhYjNZSEs2Z2EwZEhRREFMWnV6a1I2U2lMNkIwZFEzZEFFWUthQTZyMHpGN0U5THhkRmVia1FpMFdZditRbjlMQlRUbmhnVVE0UkVSRVJFYzJyZGZvT0FwaDVBaVZlbFkxZnlQcnZDSjhmU1RlT1dVVTVFaGJsZko0SUlud3Q4NC93L3pXOERvZHZHcFB1WWZ5NDg5djRONW5mRXpvYTBib3k0UnBBbTZVU0FIQmg4UHU0TVBoOXBHa0xVQnAxQ3R1alhvRkN6Q2VKaVlpSW5tWFUyWVV1V3gxNnJQWG9zdFdpM3o1em96QmVsZjNNb3B4ODR4RkVLWk9ScGlsQXVyYVFYZXZvdVNqa2NxUWt6blNBZVd4aWNpcFlxRE14T1lXcGFTdmNudkFvaGxndWZZUVdrUVk5WWt5UmlEVkZJY1lVQ1ltRTQ2aENWYWlQWG52Y0xVYW85OURFWWhFTUVib1ZPZGRDblhuTVU5TXdUejBacCs3MStoWTlsMFQ4cEZCbXNmVWlrU2o0TmVqekxYN3V4OGJOazdoVlZZTjk1Y1V3VDA2am9ia056VzFkOFBuOXdUVkdRd1FTNDJKZ3RkbG5IZXNQQkhDdjdpRTZlL3BSdUhVejdsUTNMUG02UXZJSC9Jc3ZJc0d4S0llSWlJaUlpT2IxV3RLdlFTZU53cVdodjhNdlpmODU1R0tWMEpGb0huYnZremRCT0w1cWZqcVpDVi9OK0gxOHYvVlhvQkNya1djNEpIUWtvblZud3QwSHZTd1dVNTdoNExZdWF5MjZyTFg0YWZmL2d4MVJyNkVvNmhYa1JPd1dNQ1VSRVZGb2VOd0ZwOHRhaTI1ckhicHN0UXVPb0JwMHRNTHBzMElwMGM2N3Z6anFWUlRqMWRXTVN4dFVwRUdQU0lNZXVkbnB3VzF1andkVDAxWllyRFpNVzJ5WXRscUR2MXR0amxtalpVS0pVcW1BWHF1QlRxZEZoRmFEQ0owR0VWb3RJblFhYU5SOHJ5UGNxQlJ5b1NNOGsvalJXS1cxTGg1NlhNU2kxYWp4cFZQSDF2VGFTeUVXUHlsUyt1ZjNQNEhENlZwd2JWSjhMRjQ5dkJjQWxqem02ckhHMWs0TWowNWdZbkpxM3YweTZVeDVoTTgzZnpITHhPUVVMdDJzWE5ZMWhhUU04YThIbXNHaUhDSWlJaUlpV3RDQnVLK2hQUG9OS0NVcjg0UU5yVHk3aitPcmxtS0xmaDllUy9xUEtJZzhpa2g1b3RCeGlOYWRMRjBwZnJ2Z0hOb3RWYWdjTzQwNjh3VzQvWTdnL3J2akgrSHUrRWZReTJLeHczUUNPMDF2Y3J3VkVSRnRLRlhqSDZMSFdvOU9helVHSEMxTE9rWW5NeUZOVXdDbno3WmdVUTdSV3BMTFpJaU9NaUk2eWpqdmZxZlRCWWZMRFpmTEJZZlRCYWZML1dpYkMwNlhDMDZuR3g2dkJ5NlhCeDZ2QjI2M2QxbmRkNlJTQ2VReUdXUXlLZVF5R2VReUdaUUtPWlJLQlpRS1JmQmoxVk92V1hTei9xaVVpNHhKRXRqalRqbmVaUmFUck5SMUE0SGxkWmQ1Rm9sRURKRm9aVHIrS09SUGlrY1dLN1NSU3A5MDFWbW9lT1paeDJhbEo4TThwVWRyUjgrYy9YTFp6QkF3cDJ2K29xRE10R1JrcFNYajBzM0tzQmpqRitwZkR6U0RSVGxFUkVSRVJQUk1MTWdKYlJ4ZnRYUUg0MzVCNkFoRTY1b0lJbVRwU3BHbEs4VmJxZDlDemNSbnFCby9qWGJMdmVDYUtjOHdMZzcrTFM0Ty9pMVNOZmtvTmIyT29xaVhvUkJyQkV4T1JFUzArczROL0JYR1hYMEw3cGVJcEVoVTV5Sk5XNEEwVFFIU3RBVXd5T01XWEU4VWlwUktCWlJLQllEbHZZL2c5Zm5nOGN3VTZIZzhYbmc4WGtpbEVzaWswbUFCemtKamRHamptZmwvTEhROS9uOTFyY2U5UFM1NkdSb1p3NGZucnF6SU9ZOGQySVcwNUlRVk9kZmpqaTUrdjMvUjhWV1B1OWtzdDBzT0FKUVdia05lYmpiY0hpK0doc2RnK2R5WXFzZUZldk4xNmpGRkduQmc1dzVJcFJJYzJsMkt6NjdjV3ZiMTE1b3F4TDhlYUFiL0JTTWlJaUlpSWdwamhaSEhFSzFNaGMxamhsNGVLM1FjSWlJQWdGeXNRcW5wZFpTYVhzZWtld2dWWSsraGF1eERtTjBEd1RYZHRqcDAyK29nRmN0UUVuVkt3TFJFUkVUUHp4TndvY2RhRDd0ditwbGpVbE0xQmJPS2NpSmswVE1GT05wQ3BHbnlrYVl0WEl1NFJDRkpLcEZBS3BIdzV2SUc5SU8yWDBXZThkQ3lmaDRJOWY5UEhoZVViTXBJUlhaNnlqUFhQdTVDczd0a08zYVhQUHZmZ2NVNjFqeitjN0haSGM5Y3R4eXRuVDBZSFRjdk9BcHFPUjRYdzlqc3prWFhQaTVzZXA1T05YZnJIaUl6TFJscWxSSUhkNWZndzNOWForM1g2Mlk2ejBVYVpqL1lwdE9xOGZLaFBaQktKYkE3bkxoWlZiUHNhd3VCblhMQ0E0dHlpSWlJaUlpSXd0amVtSDhsZEFRaW9tY3l5T053UE9FYk9KYnd5MmkzM0VYVjJHblVtcy9EN1hkQUxsWmh1L0Zsb1NNU0VSRXQyYmlyRDkyMlduUlo2OUJ0clVXdi9TRUFJRktlK015aW5IempJZWhra1VqVkZpQlZrd2VqUEg2dEloTVJoYVEyU3hVYUppK2pZZkl5UHUzL1M1U2FUbUZmN0ZlaGtrUTg4N2hRTDhwNXVraGlxYU9mWnBhOTJKZ29uVllOQUxBNVZxNG9wNk43NFE1dlM2RldLV0YzekJUaEdQUXovMTB0TnR1aXg4a2VqWmg2bms0NWJyY0gxKy9jeDdFRHV4QWZHNDJjckhRMHRYVUNBTFFhTmVUeW1YTm5waVhoWmxVMWZENC90Qm8xWGp0eUFHcVZFbTZQRjU5Y3ZBN3I1enJzaEtwUS8zcWdHU3pLSVNJaUlpTGE0TVpkZmZoeDU3Znd0YXcvaGs0YUpYUWNJaUphcDJiR1c1VWdTMWVDTjFQL0syb216c0hobTRaVUxGL3dHSXRuRERxWmFRMVRFaEVSUGVIeE85RmplNEF1V3kyNnJiWG9zdGJDNnAyWWQrMkV1eDgycnhrYXFYSGUvZm5HSThnM0hsbk51RVJFWWVYYThEOEZQemE3Qi9EWndGL2k2dkEvSWM5d0NNY1MvejBpNVluekhxZFJxeUdWU2hZZGdTUVV0V3FtS0tmaVh0MmlSUzF2bmpnQ2hWeUd1N1VQME5MZXZhUzFDOUhyWnNiR3JXU25uQmV4bzJBTFlreFIrT1RpZFFCQWROVE12NC9qNXNXNzdzaGZvRk1PQUhUMURxQ25md2dwaVhIWVdaeVBycjRCT0owdUpNWkZQM1VOR1hLek05RFExSWFqKzNkQ3AxWEQ3ZkhpeklWclM4b1lLaUtOSEdVZkRsaVVRMFJFUkVTMGdibjhkdngxNnpjdzZ1ekM5eDU4Q1YvZi9MOFFwOHdVT2hiUm1xb3pYOEN0MFovaTY1ditDaUtJaFk1RHRDSE1qTGRhdkVYOWp6dS9qVUZISzNaRW5VQlo5QnN3S1o3ZC9wMW9yVmhjWTdDNUoySHpUTUxtTnNQbW5vVERNdzJMYXh3MnR4bHVueE5ldnh1K2dCYyt2d2YrZ0E4K3Z3ZStSNy83QTE3NC9GNTQvSzdnT2FWaU9TUWlLU1JpS2NRaUtTUmlHU1FpQ1NSaUdjUWl5YU45TXNna0NxaGxCbWprQm1qbFJxamxUejdXeUF3d3FOaDlnK2hGMUV4OGhnN3JmWFJhYTlCdmIxelNNUnFwRWVuYVFqaDgxZ1dMY29pSWFMYXZwSDhYVjRmL0NWVmpwMkYyRHdJQW5ENExxc1pQbzJyOE5MWVpEbUpmN0w5R2xxNWsxbkVpRVpBVUg0dXUzb0g1VGlzb3BVSWVITDAwT202R1paRnVLNEZBQUFEZ2RMbVh2SFkraGdnZHBGSUpBR0JDNElJU3BVS09sL2FXSXlrK0J1YXBhUUF6QlRtUE83cU1qSTR2ZWc2RmZPYkJEYmZIczZ4ckcvVVJ3V3ZlcXFxQktmSUE3dFkrZ05NNTh6MTNabG95QU1EdWNFS3RVbUw3dGh3MHRYWGk4czBxSER1NEM1ZHVWR0prYlA3aTIxQ1ZraEFuZEFSYUFoYmxFQkVSRVJGdFVBRUU4QS90djRGUlp4Y0FZTm96Qm9kM1d1QlVSR3ZyeDUzZlJ0WDRhUURBaGNHL3daSDRyd3VjaUlnZW0zYVBvbW42SmdEZzR0QVBjSEhvQjBqVjVLUEVkQkxGVWE5Q0lkWUluSkRXSzZ0N0FtYkhJTXlPQVV3NmhtQjJER0xTT1FTcmEyS20rTVpyV1pYcmV2MXVlT0VHVnVDaGI1bFlBWTNjQUozQ0JKMGlDa1pWQW95cXVFZS94OE9vU25qeGl4Q3RVeGNHL3dZRGpwWUY5NHRGVWlTcU5pTk5XNEEwYlFGU3Rma0xkbk1nSXFLRnFTUVJPSjd3RFJ4UCtBWXF4MDdqMnZBL3p2cjc5L0ZvcTB6ZERwU2FUcUVrNmtsUmY2Z1c1UmdOVDBadlRWbXNhM2JkMk9pWnp0ZitRQUREU3loNldYR1BKbS9GbXFLd2ZWc09OR29WQWdHZ3ZXdW1VMUJ1ZGpxQW1jS2kzb0hoUlUvM3VDT1EyNzMwb3B5VXhEZ2MybE9Hdi8vSnpIczhVeFlyZnZUdUdmZ2ZGVE5GR2ZWSWZsVEFjdjNPZmV3bzJJb29veDdsUmZtNFVWbU5uNXorN0ptRlQ2RW95cWdQanVPaTBNYWlIQ0lpSWlLaURlcHMvNStoYWVwRzhQWGJhZDlHdW5hN2dJbUkxbDYwOGtuWGpVLzcvd0tiSW5ZaVZaTXZZQ0lpZW16TTNRdTlMQlpUbmlkdjJuYmI2dEJ0cThNNzNiK0hvc2hYVVJ6MUtuTDFld1JNU2VGcXlqbU1FV3NuSmh3RGp3cHduaFRoUE4yOUpseDUvQzVNT29jeDZWejRwb2RCR1F1aktoNEdWZnlqUXAxNG1OVEppTk5scjJGU29yWFY4Yi9adSsvd3R1cXpmZUMzeGpteXRtVmI4b3gzRWpzN2NSSUNoQlYyR2FGQUI0VU9LQVVLcFlWQ29aVHk4clpRU3NzTExXMHBMZndJdTdTVUZkcENXU0dFbGIzc2JJOTREOW15OWpvYXZ6L2tLREh4aW1QN2VOeWY2L0xsYzNTKzU1eGJJUW1POU9oNXZGdmhrVG94MzNKT3Yyc0tEUE42dlNsc1ZLZjNLc0FwTmxTTVJWUWlvaWxsYWNaS0xNMVlpV3JQSnJ6VDhtZlVlTFlrajlWNE5xUEdzeG4vYlg0Y3AyVmVoU1VaRnlNMzJ5WmoydjVsMnhMamtVSmhhVXpIU0JYa0pUb2xkbloxSXhJZCs3RmVoN3JnVEM5T3ZNYmlEd1R4d2NjYjBOSnVoMDZiZ3VsRkJRQVNZNlZDNGZDZzEwdlJKSzQzbExWQW9nUE9pcE9YUXFsVXdHalF3ZU5OZEIwNlZKQ2pWcXR3eHNsTEFRQXV0eGYxVGEySVJtUDQwcG5MTVh0bUNWbzdPbEZ6c1BFWW52SDRrSnVkS1hjRUdpSVc1UkFSRVJFUlRVR1Z6alY0di9YSjVQNnB0aXV4TE9NeUdSTVJ5ZVBNN0d1eDEvVVphcjFiZXJwSDNZWTc1N3pCRGh4RTQwQ3hZUkgrWi82N3FQVnN3YWF1MWRqdWVCZmgyT0VYdHJjNi9vT3Rqdi9BSkZpeE9QMGlMT040SytxSFgzS2l5YlVITGU3OWFISHZSWXQ3UDN5U1UrNVlza3NXN1hSdjcvVzRXaWtpeTFpS1hOTk01UFI4WmVpbUlma1JhS0lKd2hGdVJvTzNDblhlYlRqbzNZRkcveTRBUUlyS01HQlJ6dXpVMDZGV2lDZ3lMRVMrWVE2NzRCQVJqYUZTNHhLVXpud2FqbkF6M21sK0hKdTYza3dlNnc2MzRJM0czMkpkKy9QNCtieDNvRTNSSUJBY1g4WFUrYm1KVGl3dGJSMWpkazlCVUNjN3dEUzNqdDE5RDVtV2t3VkJmYmprb0xYZGp2ZldyVS8rdHpsaDBkemthSzNLUFFlR2RFMmRMZ1ZBWXF4WGYxU3F4RFV6MGl3NGM3a05DZ1hRMnRGNTFEa3FwUkpubjNvaTBpMW1BTURuVzNiMGRPeHBRMTFETTRyeWMzSEd5VXNnU1JFME5MY084Vm1QRDdsWjQ3TTRqWTdHb2h3aUlpSWlvaW1tTlhBQUw5VGNtZHd2TlM3Qnl2eWZ5SmlJU0Q0S0tQRHRrb2Z3WU5VbENFVGRjSWJiOFZMZFBmaE95U055UnlNaUpQNk1saGdYbzhTNEdKZmwzNDN0M2U5aVUrZHFWSHMySmRlNEpUdld0SzNDbXJaVnlOZlB4ZEtNbFJ4dk5ZV0ZJajQwdWZlZ3hiMkpRYmZlQUFBZ0FFbEVRVlF2V1lUakRuWEtIV3RDaWNUQ2FITHRScE5yZC9JeFVhVkZ0bkU2Y2sxbHlESE5RSTZwREJadHRvd3BpWHFMeE1ObzhGV2gzcnNUQjcwN2NOQzNBeDZwN3ovN3dhZ1hMWUg5eU5ITzZQUDRMUE9wbUdVK2RUVGpFaEZOU1RGRTRRcTNvenZjaXU1UUc3ckRyWENHV3hQNzRUWjBoMXJ4aXdWcklDcTFTQk56Y1VYUi9iZ2svdzU4MVA0QzFyVy9nR0EwTVE3S0lDUkdOWlVXVGtQbDNtbzVuMUl2Sm9NK09VYXFlUXlMY21hV0ZDYUxYdmJXMUkzWmZRK1pOYU00dWIxajkzNXMyRnFaSEFOVk9DMEhNNG9QZDhscDdSajg1M0tEWGdlTE9URUd6T25xZjJ5czJXZ0FjSGpVVlcxOUV6NzRaQ05pc1ZoeWpTWFZoTE5QV1pZY0sxYTF0eHIxVFljTGI5Wjh1aEdYR005QXVpVVY1NTF4RXRadnJjVE8zZjJQc0J4UFJFRmdVYzRFd3FJY0lpSWlJcUlweEI5MTRja0ROMEtLSno2dFl0VVU0SnJTUjZHQVV1WmtOQnlidWxiampZYUhZRkJic0RqaklweWRmWjNja1NZa281Q0JLNHNmd1A4NzhBTUF3TTd1OTdHNTYxOVluSDZSek1tSTZFaUNNZ1ZMMGkvR2t2U0w0UXkzWVdQbkc5alk5U1ljb2Fia21nWmZKUnA4bFZCQ2lXWFd5MlZNUzJNbEVndmhZUGNPMURxMm9OYXhGZTNlV3JralRVcmhhQUQxenAyb2QrNU1QcVlYTFNoT1c0VGl0QXFVcGkrQlFVeVRNU0ZOUlpYT05Uamczb0I2Nzg1a0Y1eUJhSlI2bEpxV29OaXdFRVkxZjc4U0VZMldBKzcxYUEvV29UdmMxbE4wMDRidVVBdGMwdUNGS202cEV4bWFhY2w5cmNyVTA3SHNjTWUrNXNCK09NTE5tRk0yZlZ3VjVjeWJuU2oyak1YaXFLMXZHbVQxc1JIVWFtaEVNWG45UTFRcUpSYk1uZ2tBYUd4cGg5dmpHOUg3RHNWSDY3ZkFrbXJDamwzN3NPZkE0YUlnczlHQU0wNWVBZ0NRcEFnKzI5eTdPK09pdWVWSTBZZ0lCRU9RSWhGRUlsR0lnaHF6WnBaQW9Vajg5MjdycDRqSGFOQmhXazlYSWdEWXZiOFdIMi9ZbXR4UFN6Vmh3ZXd5bEJSTmc3TG5XdnRyNnZIcHB0NFpJcEVvM2w3ektWYWVld2FNQmgxT3JKaUhrb0k4Yk54V05hYUZWY05STnIwSUtoVmZ6NTBvV0pSRFJFUkVSRFJGeEJERlV3ZCtDR2U0SFVEaWhZM3JaenlPRkpWQjVtUTBYUDZJRzRGbzRzc25kY3NkWjBLYlpUNFZ5ekl1dy9yT1Z3RUFyOVRmajJMRFFxUnA4bVJPUmtSOVNSV3pjRTdPRFRnbjV3YlVlTFpnVTljYjJPRjRENkdZSDZKU2k0VnBYNUk3SW8yU09HSm9jZTlMRnVFME9uY2hHby9JSFd0SzhvVzdVZG4yQVNyYlBnQUFaT2ltb1RpdEFpWHBpMUZvV1FCUnBaVTVJVTEySDdZOWpZUGVIZjBlTnd1WktEWXVTbndaRmlGTFd3b0Z4N0FSRVIwelQ2UUw3ckFkYnNrT2w5UUJnem9OYzFMUDZIZjlLdzBQd0I0OE9LeDd1Y0x0eWFLY1FOU05sK3J1UVpYencrUnhqVXFIODNKdVNoVHFpSWx4VVEzTmJjTzYxMGd5R3ZRb0t5MENBTlExTkIzWFdLMnkwa0lvRkFxRXBRaWkwU2lVU2lYS1NvdlFVMXNDcjgrZlhGc3hieGIwdXNUUFhGVjdoellhYXFRRmd5SDg4ODEzRVQyaVE0MWVwOFdGWjU4S1VVaDBzZm5vODgzd2VQMjl6alBvZFNpZlh0VHZkZmZYMXNQcDdydFRUandPaEVKaDZMUXBxTnh6QUo5dDNnR0RYb2V5MGlJVVRzdEpqcW9DZ0Znc2hnM2JxdnJ0Z09QekIvRHFmOTdIV2FlY2dMeWNUTmd5MG5EaDJhZkM0WFNqK21BRHRsWHVIZkt2eFZpYVZ6NWQ3Z2gwREZpVVEwUkVSRVEwUmJ4ZS95RHF2TnNBQUFvb2NlMzBQN0xnWUlMelIxekpiWjNhUE1CS0dvb3ZGL3dVTlo3TnNJZnFFWTRGOEhUTmozRnIrZCtnVlBDZnprVGpXWW14QWlYR0NseVdmemQyZEw4SGo5UUZqVXJYNzNwUHBBdEdkZm9ZSnFUajVmQTNvZGF4RmJXT0xhanIzbzVneEN0M0pPcERwNzhSbmY1R2JHeDZBMHFGRXJtbWNwU2tMMFp4V2dYeVRPVlFLUGhKWGhxYWV0OU8xSG0yd1JsdXd5WDVkL2E3cmxBL3YxZFJqbFZUZ0ZMVEVwUVlLMUNnbjQ5MC9sdUhpR2hBdmtnM1hKSWQ3bkJINHJ0a2h6dWNLTHh4UzUxd1N4MXdTMTJJZmFFQXVzeThmTUNpSEpPUTNtOVJqbDV0Z1VYTWhrWE1na1hNUnFybThMWkZ6SVpSeUFBQU5QdjNZbFgxTGVnT3R5VFB6ZEhPd0JWRjl5TlhWNVo4YkU3WjlIRlJsTE5rd1d5b2xJbWZkWGJ1T2I3aW1LTDhQT1FmMFFYbVNJRmdLTms5UmhRRnpDdFBkT2RwYUc2VDlkZmh5SUljSUZFc1pkQW4vazIyWTljKzFQVFJPYWlqMDRHaS9GeW9WU29vbFVvb0ZBckU0ekc0dlQ1VTF6VmllMVgveFRCZW54Ly9lWDhkWnBZVzRmUE5pWjhGSXBFSXlrb0xrMFZLUUdKazF2b3RPK0h5RFB6dmgxQTRqUDk4OERFV3ppbkRnamxsRUFVMTBsSk5pQi9SbFdnOEtaeVcwK3Q1MHZqSFZ4YUppSWlJaUthQVRWMnI4YW45SDhuOXJ4VGVneUxEUWhrVDBVaGdVYzdJRWhRYWZLZjBFVHl5KzJ1SXhpTm85dS9GMnkyUDRZTGNIOGtkallpR1FGQ21ER25zM0Q4UC9oTDF2a29zVHI4UXl6SXVoVFdsY0F6UzBiRnlCSnBSMWJZR2xXMXIwT2x2a0RzT0hhTllQSVpHMXk0MHVuWmhiZTJ6MEtxTktMZWRncmxaWjZMQU1vK2pVeWxKaW9kUTc5MkJHczhXMUhxMm9zNjdEWkY0T0huOGdyd2ZRVkNtOUhsdW1YazU0b2lqeUxBUUpjYkYwS3RUeHlvMkVkRzRkcWpZeGlKbVFhc3k5Ym1tMnJNUmY5NTM3YkN1NzVINkhpbDB5QXpUaVVnVDgyRFJKSXB0MHNRY21NVXMySWI0Yy9kL1cvNk1kMXYrMHV1eFUyMVg0dHpjN3gvMWZLYmxaTUprME1QdEhmdXhUVWZhVnJVWEJYazVPTmpRakk1T3g1RFA4d2NDaUVhamlFUU9GejUxT3JxUmw1T1pITHNFSkxxOWRIVzc4TW5HYlpCNjFvYkRFajc2ZkROT09XRVJQdDZ3WmVTZXpBalljNkFPOFRpUVpVdkgrcTJWZmE3WlcxMkh2ZFYxZlI0YkNvZlRuU3pJQVlCZ0tJejNQOTZBczA0NUFiVU56ZGl6dndiZHJyNDc3ZlJuVzlWZTdOcGZnL216WnNCbzBHUDdybjNEemplYTVySkx6b1NqaU1majQ3UEVpNGlJaUlpSVJrU0RyeEovMlB2dDVDZWJsdHV1d0tYNWQ4bWNpa2JDODdWM1lKdmp2d0NBSzR0K2pZcjBDMlJPTkRsODFQNDhWamMrbE55L2FlYlRLREZXeUppSWlFYUtWK3JHdlR0T1J4eUhYdzZicHB1TnBSa3JVWkYrQVZKVVJoblRrU2ZVaWFyMk5haHEreEF0bnI3Ynk5UEVaeERUTUR2emRNek5Xb0ZjVTduY2NXaU1CYU1lMUhpM290YXpGYldlTFdqMDd6NnFBOE9SZmxEMk5Jb04vRG1NaUFnQWZCRm5vcHVOWkllclo1eFVZcnNqT1ZyS0dUN2NMZVc3cFgvQTdOVFQrN3hXUjdBT0QxYXRITko5TlVvZFRJSVZKdEVLczJCRGxyWUVaMlYvYjBTZTA1RWM0V2E4VkhjUGFqeWJrNCtscUF5NG91aCt6RTFkMGU5NXUvYlY0Sk9OMjBZOHo3SEt5YkxDMGUxQ01CUWVmUEVRcVhvNnlFUmpVZlQzanI3WmFCaTBFd3hOSHFsbUk3NTI4Ymx5eDZCanhFNDVSRVJFUkVTVFdEZ1d3Sk1IYmtxKzBEM0R0SXdGT1pNSU8rV01qdE15djRuZHJvOXh3TDBlQVBCY3plMjRjKzVxNlByNWhDRVJUUnhkNFVhWXhjeGViMVkwK25laHNXRVhYbTE0QUF2VHprZEYrZ1dZWlQ1VnhwUlRTMEJ5WTFmSFI2aHFXNE42NTA2NTQ5QVk4SVlkMk5ENEdqWTB2Z2FMTmh0ek1zL0FuS3dWc09tTDVJNUdvMlMzYXgxMk85ZmhvSGM3V2dLREY5d1poUXdVR1JhZ1FEOFBhU0pIVUJIUjFQWjI4MlBZM1BXdlhtT2Noc285UUVjYmsyQ0ZxTlRDSkZoaEZxMHdDVGFZUlJ0TTZveGs4WTFKeUlCWnpJU29IUDB4T1pYT05YaXA3aDRFbzRjN201UVlLM0JGMGYxSUUzTUhQTGRzZWhGMjdONFBqOHpkY2xyYTdDTit6UytPaGVvTEMzS21scE1XTDVBN0FnMERPK1VRRVJFUkVVMXllMXlmNFBuYU8yQlVwK1BXV1M4aFJXV1FPeEtOa04vdC9qb2EvYnNCQUQ4cWZ3RUYrbmt5SjVvOGZKRnVQRmkxRXI2SUV3QlFiajRGMzV2K21NeXBpR2lrMUhxM1lsUG5hbXgzdklOUXpIL1VjYU02SFJVWkYrTEVqTXM0M21xVVZIZHR4T2FtTjdHdjgzTzVvOUE0WWRVWG9DTDNBaXpNT1IraVNpZDNIQnBCVHg2NEVYdGNuL1I1VEtWUUkxZFhqa0xEZkJUcTU2UEFNQThXTVh1TUV4SVJqYTdPVUFPYzRYWTRRaTF3aGx2UkhXNkZNOXdHUjdnVjBYZ0VQNS83VnIvbnZ0SDRXNnhyZitHWTdpY29VMkFXckRncit6b3N6UmhhTnh5NUJLSnV2TlB5bDZPZTR6azVOK0M4bkJ1SGZKMldOanYrOWQ1SEl4MlBhRndwenMvRjJhZWRLSGNNR2daMnlpRWlJaUlpbXVUS3pjdHh4K3pYSU1XQ0xNaVpaSHhSZDNLYm5YSkdsbDV0d1pWRkQrQ0pBNGtYQVVOUkgwSXhQelJLdmtsSU5Ca1VHeGFoMkxBSWx4YjhERHNkNzJGajUycFVlellteDFwNUlsMVkyL1lzMXJZOWkybTZXVmlTc1JLTDB5L2tlS3ZqRklyNnNLMzViV3hxZWhPT1FMUGNjV2ljc2Z2cThkLzlmOGFhbWxXWWwzVTJsdVZmaG5UZE5MbGpVVCtrZUFnTjNpclUrM2JBRVdyQjVRVS83M2R0aVhGeHNpakhLR1NnVUQ4ZlJZWUZpVUljQXovdFRVU1R3ODd1OTVQRk50M2hWcmpDSGVnS05jRWJjUnpYZFkxQ1JuSmJVR2hnRksxSUZUSmhFdEpoRW51NjJSenFjaU5ZWVJJeUp0VFByTldlemIwS2NpeGlOcTRvdWgrbHhpWEhkSjJjTEN0S0M2ZWgrbURqU0Vja0doZlVhaFZPWHJwUTdoZzBUT3lVUTBSRVJFUkVORUhkdlcwNUFqMkZPZmN0V0FlOU9sWG1SSlBQNnNhSG9GT2JjWGIyZFhKSElhSlI1cEk2c0xIekRXenFmQk9kb1lhampsK2FmeGVXMjY2UUlkbkVaL2ZWWTBQanE5alorZ0drV0ZEdU9EU0JGRm9XWUduZUpTaXpuZ3lGUWlsM25DbXRLOVNFZzk0ZHFQZnRSTDEzUjdKYjR5SDNML3lrMzFHZm5hRUdOUG4zb2tBL2wxMXdpR2pDY0VrZGNFdDJ1TUtKNzFuYUVoUWJLdnBkLytQTncrOWNlKy84OTJBV012dk5FWWg2WUJhczBFN1NrY3FycW4rRUt1ZUhtSk42QnE0b3VtL1l6ek1ZQ3VOdnI3MEZLUklaNFlSRThqdDV5UUxNS1N1Vk93WU5FNHR5aUlpSWlJaUlKcUI0UEk3YnRzeFA3ajljc1FNS2hVTEdSRVJFazBlZGR4czJKc2RiK2FCU0NQamwvTFhRcWtmblU4ZUJxQnRWemcreEpIMThqeGM0RnJGNEZIczYxbUZqMDJvME9Ddmxqa01UbkVtVGdjVjVGNkVpOXlMb0JIWUhIRzFTTElnRzN5NGM5TzFBdlhjSERucDNETnJwNGJycGYwYVplZmtZSlNRaUdwNDRZdkJLRHJpa0RyZ2tPenhoTzF4UzRzc2Q3b0JiNm9STDZvQlhjaUNPV0s5elQ3RjlBMS9PLzJtLzEvN0ZqclBna2pxT2Vsd0JCWXhDQml4aU5peGlGbEkxMlQzYlBmdGk5cFQvZ0UwZzZrYTFaelBtcHE0NDdtdnQzbCtManpkc0hZRlVST05IUmxvcUxydmdMTGxqMEhIZytDb2lJaUlpSXFJSktCQTdQTG9xUldWa1FRNFIwUWdxTWl4RWtXRWhMaTI0Q3pzZGlWRUVBeFhrZUNNT0dOUnB3N3FYSTl5TVZRZHVRVXRnSCtKeFlHbkd4QzdNaWNkajJOSDZMdGJXUFFkWHNGM3VPRFJKdUVPZFdGUHpOTmJWdllBbGVTdHhTdUdWMEFxVHMxdUFuRDVvZlFyYnU5OUZzMy9Qa05ZYjFHazlJNmptSTFOYlBNcnBpSWdHNXVrcHFNblR6ZXAzelhyN2EvaG4vUytIZFgyWFpCL3crRHpMV1FqSGdvbGlHMDBXTEdJT1VzVXNaR2c0aW5Fd1dwVnBSQXB5QUdEV2pHSTB0clRoWUdQTGlGeVBTRzZDb01ZNXA1MG9kd3c2VGl6S0lTSWlJaUthSk55U0hmNklDMWxhdGpLZEN2d1JWM0picCtZbnhvbUlSb09nMEtBaS9ZSkIxNzFhL3dCcVBKdXhPUDFDbkdpOUhOYVV3aUhmWTEzYkMyZ0o3QU1BL1AzZ1BValQ1S0RVdUdUWW1lVVR4KzZPZGZpdzVtbDAraHZsRGtPVFZDUW00Zk9HVjdDbCtkOVlsbjg1VGlyNEtqUXF2ZHl4Sm8yT1lGMi9CVGxLaFJxNTJoa282Q25DS1RUTVI1cVlPOFlKaVdncThrWWN5UkZTTHFrRDduQW4zRDJkYm83c2JuUElUK2VzaGkybHFNOXJtVVRya08rYm9qTENMRmhoRW0wd0MxWVVHUllPdUg2Z0xqbzB0czQ4NVFTODl0WUg2SGE2QjE5TU5NNmRkL3JKTUJyNDgrNUV4NkljSWlJaUlxSkpJQklQNDRuOU44SWVQSWl2RmYwdkZxVU4vZ1lpVFd5OWluSW02Vng1SXFLSndDdDFvOUs1QnJGNEJHdmJuOFBhOXVlUXA1dUZwUmtyc1NqOWdrSC9qajQzOS91bzlteENTMkEvQUdCVjlTMjRmZmJMRStyTjdnTmRHN0NtWmhYYVBOVnlSNkVwSWh3TllsM2RDOWpVdUJvbkYzNGRKMHo3TXRSS2pkeXh4cTFhNzFiVWUzZWlOWEFBM3lqNlZiL3JDZ3p6c2FuclRRQzl1K0FVNk9jajN6QUhnb0sveGtRME5sNnF1d2Y3M2V2aGtvNjk2NTRyM041dlVZNVpzQ0pGWllCSnNNSXMyR0FTTTVBcVpNSW9aQ1FlRTIwd0NWYWthL0tPOXltUWpOUXFGYjYwNGhTODh1OTNFUXBMY3NjaEdyWmxGZk9Ra3pYMFlrSWF2eFR4ZUR3dWR3Z2lJaUlpSWpvK3o5VGNocDNkN3dFQVJLVVdkODk3QzBaMXVzeXBhRFR0ZFgyQ0p3N2NDQUNZWVZxR0cyWThJWE9pcVNVWTlXSk4yeXA4S2ZlSGNrY2hJcGsxK0tyd1RNMlA0UXkzOVhsOGdlVWNMRXEvQUhOU3orajNHb0dvRy9mdFBBL0JxQmNBa0tPZGladktub0oybkJkZE5ybDI0NTM5ZjBhVGUyaWpib2hHaTBHMDROU2lxMUNSZXlHVWlxbjlPZFR1Y0FzT2VuZWczcnNUZGQ3dGFQVHY2blg4M3ZudndTeGtEbmh1Z1g0dTB2aUdOQkdOQUVlb0tkbkpKdEhaSnRIdHhpUlljVkhlcmYyZTkvOE8vQUM3WGV1TzZWNGFwUjRtMFlwTDgrL0NUQk5IdlJEUTF0R0pOOTlkQzc0VFRoTlJjVUVlemo1MW1kd3hhSVJNN1graEVCRVJFUkZOQXUrMi9EVlprQU1BM3k1NW1BVTVVNEEveXZGVmNtbndWZUhwNmx2Z2tqb1FqOGR3UWQ0dGNrY2lJaG5sNitmZ25ubnZvTnE5QWVzN1g4UE83ZzhRalIvK1JPNzI3bmV4dmZ0ZEdOUnBxRWkvQU11c2x5RXpwYmpYTmJRcUUyNmF1UW9QNy80cUFLQWxzQTl2TkR5RUs0cnVHOVBuTWxUdDNocThlK0N2cUhWc2tUc0tFUURBRys3R1cvditpRS9yWDhhS2txc3hMK3RzdVNPTmlVZzhqRWJmTGh6MDdrZ1U0dmgyd2kzWkJ6em5vSGNINWx2TzZmT1lSY3lCSlMxbk5LSVMwU1FVaXZtd3ovVlpyekZTYnNrT1Z6aFJnQk9JOWo4NnlKWlNOR0JSamtrNDNCbENWR3A3dXRyMGRMY1JNcElqcGN5aURVWWgwZTFHVUthTTZQT2ppUy9MbG9HVGx5ekVKeHUzeVIyRjZKaWtXOHhZc1h5cDNERm9CTEZURGhFUkVSSFJCRmJsL0JDcnFuK1UzRDh2NXlhY2szTzlqSWxvTFBraVRuZ2pEaWdWS2xnMUJYTEhtVExXdGIrQU54cC9tOXkvYWViVEtERld5SmlJaU1hVFFOU05qWjJyc2NIK0d0cUNOWDJ1eWRXVlkybkdTbFNrWDlocnZOWEd6dFg0KzhGN2t2dm41TnlBODNKdUhQWE1ReVhGZ3ZpZytpbHNiSHdEY2NUa2prUFVyenhUT1ZiTytna3k5SlB6NTZPUDJwL0gxcTYzanVxQzB4Kzkyb0pDL1R3VUdPWmpRZHE1eU5CTUcrV0VSRFJSZFlkYms0VTFic21PVXVNU1pHbEwrMXpiR1dyQUE1VVhEdXMrZ2pJRnYxbTBzZC9qam5Bem9qRUpaakVUb2xJN3JIc1FIYkpoV3lXMlYrMlRPd2JSa0tTYWpGaDU3dWxJU2VIWTBNbUVSVGxFUkVSRVJCTlVzMzh2L3JEbm01RGlJUURBbk5RemNFM3BvektuSXBvYUh0OS9IUTY0MXdNQWpPcDAzRGwzZGE4MzFvbUlnRVJIaXZXZHIySzc0eDJFWTRHampsK1Fkd3ZPekxxbTEyTXYxZjBjbTdyZVRPNWZYZnA3ekUxZE1lcFpCMVBUdFFtcmR6OEVUN2hMN2loRVE2SlVxSEJTd1ZkeGV0RzNvVklLY3NjWlVhODJQSUJQTy83ZTV6RWxWTWpXelVDaFlUNEs5Zk5SWUpqSEloeWlLUzRXajhBdGRjRXRkU1JIU1IwYUkrV1dPdUh1Nld6amkzUWZkZTZsK1hkaHVlMktmcTk3KzVaRmZSNVRRQW16YUlORnpPNzV5a0txSnJ2WGZvcktPS0xQazJnZ0xNeWhpWUFGT1pNWGkzS0lpSWlJaUNZZ2I4U0JoM1pkRG8vVUNRREkwcGJpMXZLL3NWMHowUmp4UmJyeFlOVksrQ0pPQUVDNStSUjhiL3BqTXFjaW92RXFGUE5qYTlkYldHOS9CWTMrM2NuSC8yZmVlMGdWTTQ5YS85aStxMUhqU1l5R1NsRVpjZFBNcDVDckt4dXp2RWZ5aERyeDFyNC9ZSy85VTFudVQzUzhMTnBzWEZ4K093b3RDK1NPTXFoREk2Z2FmRlg0WnZGditsMjNwZXZmZUxIdVp3QUFnem9OaFliNUtORFBRNkZoUHZMMWMvaHZBcUlweEJQcGdqdmNnVnhkZWI5cjNteDZHR3ZibmgzVzljL00vaTR1eVAxUnY4ZWZyYmtkZW5WcW90Qkdrd1dMbUlOVU1Rc1dNWHRZOXlNYVRTek1vZkdNQlRtVEc0dHlpSWlJaUlnbW1FZzhqRC91K1hheVhiMU9aY0x0czE5QnFwZ2xjektpcVdXL2V6Mytzdis2NVA3bEJmZmdKT3RYWkV4RVJCTkJhK0FBUHV0NEdTNnBvOThPZDRHb0d3L3R1Z3pPY0RzQUlFYzdFemVWUFFYdEdIYmtpaU9HalkydlkwM04wd2hIais3eVF6VFJ6TTFjZ2ZObS9nQTZ3U3gzRkFDQU05eVdMTUk1OVAxSVA1bjlLcksxMC9zODF5M1pVZTNaaUh3OXUrQVFUVmErU0RmY1VpYzhVaGM4VWljQ1VROWNVZ2U2UTYxd2h0dmdETGZERVc1T3JuOWs4YzUrci9WUisvTlkzZmpRa082clY2ZkNKRmhoRm13d2lSbVluWG82NXFhZWVkelBoMmk4WUdFT2pVY3N5Sm44V0pSRFJFUkVSRFRCUEZ0ek8zWjB2d3NnMFJMNnBySlZLRGIwM1RLYWlFYlhHNDIveGJyMkZ3QUFhb1dJbjh4K0JkYVVRcGxURWRGazhNVCtHN0hYL1VseXY4UzRHRGZOWERVbTkyNzMxdUwxWGI5R3U3ZDJUTzVITkZaUzFBYWNQZjE2TE1vNUg0Qml6TzRiaVlmUjVOdVRMTUE1Nk4wQmw5USs0RGtEall3aG9zbnBzWDFYb3pQWUNKZlVjY3puOXRkOUR3QzJPOTdCSy9YM3d5emFZQkl5WUJKc1IyeGJlN2F0N0c1RFV3WUxjMmc4WVVITzFNQ2lIQ0lpSWlLaUNlVDkxaWZ4VnZNZmsvdDhzWjVJWHRHNGhJZDNmdzF0Z1dvQWlWRnl0ODM2QjFRS1FlWmtSRFNSQmFKdTNMMXRPZUp4UUhGRTNjQUo2WmZnYTBXL0hOVjdmOTd3VDd4Zi9RUmk4ZGlvM29kSVRpVnBpM0g1M0h1UW9qYU02bjArczcrTWpaMnIwZUNySEhTdHFOU2l3REFmcGNZS0ZCa1dvZFM0WkZTekVkSG9rR0pCT0tWMmVLUk91TUlkY0VsMnVNTWRjRXVkeURmTXhhbTJLL3M5OTRIS0M5RVphamltKzJtVWVxU0ttYmk2OVBldzhjTUJSRU8ydDdvT0gyL1lobGlNUC9PU2ZIS3piRGpuOUJNaENud05hYkpUeXgyQWlJaUlpSWlHcHNyNVlhK0NuQ1hwRjdNZ2gwaG1Lb1dBcTBzZXdVTzdMa2NrSGtaYm9Cci9hbndFbCtUZktYYzBJcHBBQWxFM1d2ejcwZXpmQzBlNEJiWGVyUUNVVUNoNnYwbFFaS3dZdFF4U05JaFhxKzdIdnM3UFIrMGVST05GaldNei9yTGhPbHd4L3o1a0drcEc3VDVkb2VaK0MzTDA2bFFVR1JhaXhMZ1l4Y1pGeU5XVlFRblZxR1Vob3BIaGlYU2gycjBKYnNrT2QwL2hqVnM2Vkh4alJ5am02L2RjS1JZYXNDakhMTnFTUlRrYXBSNG0wWnJzWnFOVkdXQVdNMkVXTW1FUk0yRVdNMkVSc3lFb1UwYjhPUkpOQldXbFJVaTNwT0tkdFovQjUrZW9WaHA3aStmUFFzVzhXWExIb0RIQ1RqbEVSRVJFUkJOQVc3QUd2OXYxZFVqeEVBQWdYejhITjVjOUI1V0NkZlpUMWJxT0Y2RlJhbUZRcDJGMjZ1bHl4NW55UHJQL0U2L1UzNWZjdjJIR0U1aGhXaVpqSWlJYWp3NFYzMVI3TnNFUmFvRWozSXdheitZaG5adWlNdUNCaForTlNpNkh2d2t2YnY4WkhJSG1VYmsrMFhpbFVnaTRlTlp0bUpkMTlxaGN2OUw1QVo2dXZoVUFrQ3Btb2NSWWdXSkRCWXFOaTVDWlVqd3E5eVNpWTljVmFvSkw2b0E3YklkYnNtTkIycmt3Q2RZKzErNXhmWXduRDl3MHJQc1U2T2ZoUitVdjlIdThJMWdIcFVJTnMyQmxzUTNSR0FtR3duaHYzZWRvYWJQTEhZV21DRkZRNCt6VFRrSmV0azN1S0RTRytBbytFUkVSRWRFRW9GSHFrQ3Btd1I2cWgxSEl3TFhULzhTQ25DbnVYNDJQSUJxWEFBQVBMdG9BVWFtVk9kSFVkcEwxSzlqbFhJczlybzhCQU0vWDNvR2Z6bGtOdmRvaWN6SWlHazhjb1JZOHR1K2FZem9uUnpzRGFacGNXTFdqTTVKaVgrZG5lTFh5VjVCaXdWRzVQdEY0Rm8xTGVIM1hnMmh5N2NHNU03NC80dU1uaXcyTDhNM2kzNkRZV0FHendEZGVpTWFhSTlTVTZHQWoyZUdTN01tUlVtN0puaHd0Rll4Nmpqb3ZTMXZhYjFHT1djd2M5TDVtd1pib2NDUGFZQmFzTUlzMkdJVU1XRFVELzcvY2xsSTB0Q2RHUkNNbVJTUGl3ck5PdzZZZFZkaFd1VmZ1T0RUSnBhV2FjUDZLNVREb2RYSkhvVEhHVGpsRVJFUkVSQk5FTU9yQmN6VjM0RXQ1TnlOUHgvYW1VNWtVQytMT3JVc0JKRDdoL1ZERkZwa1RFUUQ0bzI3OHBuSWxQSkV1QU1CMDB6SjhmOFlUTXFjaW92SG14NXZuOWZsNGliRUNhV0l1TEpvY2xCcVhJRTJUZ3pReGQ5Unl4T014dkYvOUpENXJlSG5VN2tFMGtXUWJwK1ByOCsrRFNkUDNHL0ZFTkg2NHBBNEVJbTVrYVV2N1hmUFVnWnV4eS9YUnNLNS9SZEY5V0pLK3NzOWovcWdMTDlYK3ZHZTBsTFduNkNZTEppRWRKc0VLbzVBeHJIc1NrZnhhT3pyeDRhZWI0UEgyUDRhT2FEaVVTZ1VXelMzSHdqbGxVQ3FWY3NjaEdiQW9oNGlJaUlpSWFJSnhTZTM0eFk3RW1BV2prSUZmekY4amN5STZwTWF6QlkvdHV6cTVmOXVzZnlCWFZ5NWpJaUlhYjE2cSt6bTBLaU1zbWh6azZzcVFxNXNKcmNvMHBobGk4UWhlM3ZrTDdPc2NuWEZZUkJPVlhrakZ0eXNlZ1ZWZklIY1VvaWxMaW9mUUZXcUNNOVNLN25BYm5PRjJPTUxOY0laYjBSMXFneU9jR0xXWXJzbkQzWFBmNnZjNi82ei9KVDYzdnpLa2V4clY2Y211TmliQmlzVVpGNkhZc0doRW5nOFJUU3pSV0F4YmQrN0I5cXE5aVBFdGRCb0J0b3cwckZpK0ZHYWpRZTRvSkNQMnV5Y2lJaUlpSXBwZy9CRjNjbHV2TXN1WWhMNm94RmlCTTdPL2kyMk9kL0RkMGtlUnJaMHVkeVFpR21ldUtMcGYxdnRIWWlIOGJmdmRxT3ZlSm1zT292SElKem14YXZQTitFN0Y3NUZwS0pZN0R0R2tGNHI1OE8rbVIzc0tjQkpGT0lHb2UvQVRBYmpDSFFNZVR4VXpZVkNuSmJyWmlGYVlCRnZQOTU0T042S3RwOU1OUjhzUjBXRXFwUkpMRnN4R2FWRStQdngwSSt4ZDNYSkhvZ2xLRk5SWVZqRVA1ZFA1TXlXeFV3NFJFUkVSRWRHRVUrUFpqTWYyWFFNQUtESXN4TTFsejhxY2lMNG9GUE5EbytTTWNDSWFYMEpSSDE3WWVpZWEzSHZramtJMHJtbFVPbHkxOERmSU0zTmtMTkZRQktNZXVDUTdQRkluWE9FT3VLUU91TU4ydUNVN0ZxU2RoM21Xcy9vOXQ3K3hqZ1BScXkwd0MxYjhzUHg1aUVydDhVUW5JaHJRcnYwMTJMQzFFcElVa1RzS1RTREYrYmxZZnNJaWFGTTBja2VoY1lLZGNvaUlpSWlJeHBsZzFJTVVsVkh1R0RTTythT3U1TFpPelU0NTR4RUxjb2hvdkFsSWJqeTc5VGEwZTJ2bGprSTA3b1dpZmp5NzlUWjhZLzZ2VUpUR0VUWkVuYUZHMUh0M3dpMGxDbTBTUlRlZGNFc2RjRWwyU0xGZ3YrZW1hL0lHTE1veHF0UGhpWFFCQVBUcTFHVDNHcE9Za2VodUkxaGg2dWx3WXhac1NCV3pSdno1RVJIMVovYU1FaFJOeThYblczYWd1cTVSN2pnMHpwa01lcHkwWkFFSzhyTGxqa0xqREl0eWlJaUlpSWpHa1dEVWcvL2IvVFhNdDV5TmkvSnVsVHNPalZQK3lCRkZPUnhmUlVSRWcvQ0VPdkhNbGgvREVXaVdPd3JSaEJHSmhmSEM5cC9pcTNQdnhVenJ5WExISVJwUjRWZ0FybkE3WEQxRk51NndIYWRuZmJ2ZjlidWNhN0c2OGFGaDNjc2wyUWM4ZnYzTXYwS3JNc0lpOGcxTUlocWZkTm9Vbko0bXgrUUFBQ0FBU1VSQlZMbjhCQ3lhVzQ0Tld5dFIzOVFxZHlRYVovUTZMU3JtelVKWmFTRVVDb1hjY1dnY1lsRU9FUkVSRWRFNDhuVE5iWENFbXZCaDI5TndTM1pjV2ZTQTNKRm9IUEpIM01sdG5kb2tZeElpSWhydm5JRldQTFBseDNDRk91U09RalRoeE9KUi9HUG52Ymg4N2oyWVpUdE43amhFZzVKaVFUaWw5bDVkYkR4U0Yxemg5a1NIbTNBSDNKSWRvWmovcUhQbnA1ME5pNWpUNTNYTll1YWc5N2FJMlRBSlBSMXRSRnR5TzFjM1k4RHpjclFESHljaUdpOHNaaFBPTytOazJMdTY4ZG5tN1dqcjZKSTdFc2tzSlVXRFJYUEtNSHRtQ1pSS3BkeHhhQnhqVVE0UkVSRVIwVGp4UnVOdmNjQzlQcmxmWmpwSnhqUTBubkY4MWNSVjQ5bUNFbU9GM0RHSWFJcndTeTQ4dmVVV3VFT2Rja2NobXJEaWlPT1Z5dnR3NVFJZFN0S1h5QjJIcHJEdWNDdWljUWtabXZ4KzF6eTgrNnZvQ0I0YzF2VmQ0WTUraTNKc0tRV1ltN29pVVdnakpzWkltVVViakVJR3pJSVZlclZsV1Bja0lwcUlyT2tXckR6M0REUzFkbURqdGtyWXU3cmxqa1JqVEJUVW1EOTdKdWFWejRCYXJaSTdEazBBTE1vaElpSWlJaG9ITm5XdHhycjJGNUw3cDJkOUd4WHBGOHFZaU1helh1T3JXSlF6SWNUaUViemQvQ2VzYVhzYUo5bStoc3Z5ZnlaM0pDS2E1S0l4Q1M5dSt5a0xjb2hHUUJ4eHZGejV2N2gyeVo5aDFSZklIWWNtb1VEVWplNXdHN3JEclhDR1d1R1UydUVJdFNUMnc2MXdodHNCQUdYbTViaHUrcC83dlk1SnNBNjVLTWNzWk1Jc1dwTWRiUWI2ZDBXT2RpYXVMdjM5c1QwcElxSkpMaS9iaHJ6c005SGMxb0dxdmRVNDJOZ2lkeVFhWldhakFiTm5scUNzdEFpQ3dESUxHanIrYmlFaUlpSWlrbG1EcnhML09QaUw1UDVNMDBtNEtPOVdHUlBSZU5kcmZKV0tSVGtUUWFWekRUNW9Xd1VBK0xUajd5Z3puWVRacWFmTG5JcUlKck5YZC8wS0xaNzljc2NnbWpUQzBTQmUySFlucmovaEw5QUpxWExIb1FuTUVXckNCMjJyMEIxdWd6UFVpdTV3YTUvanBQcmk2aW5PNlk5RnpJWlpzTUVrWk1BazJtQVdyREFKTnBqRWpKN0hFNTF1ak9yMGtYZ3FSRVFFSURmTGh0d3NHN3krQUtyMkhzRGU2anFFd3BMY3NXZ0VUY3ZKd3B5eVV1VG5ac2tkaFNZb0Z1VVFFUkVSRWNuSUxkbng1SUVmSUJhUEFBQ3NtZ0o4cC9RUktNQTV4TlMvM3AxeVRESW1vYUdhYnprSGMxTlhvTks1QmdEd1l0M2R1R3ZPYWhpRkRKbVRFZEZrdEs3dWVlenArRmp1R0VTVGpqdGt4NHZiZjRacktoNkZTaW5JSFlkazVvczQ0WmJzY0V1ZGNJVTc0Slk2a3RzcnNxOUdnWDVlbitjRlkzNThibi9sbU8rblU1bGhFcXdEcnJtaTZQNWp2aTRSRVkwTWcxNkxaUlh6c0dUQkhPeXZyVWZWM21vNG5LN0JUNlJ4U1JUVW1GbFNpRG5sMDJFeTZPV09ReE1jaTNLSWlJaUlpR1FTaVlmeDVJR2I0SXNrWms5clZTWmNQK054YUpRNm1aUFJlT2VQY256VlJQU040bC9od2NwTDRKTGFFWXg2OEV6TmJmaEIyZE1zd2lPaUViV25ZeDArckgxRzdoaEVrMWFMZXg5ZTIvVnJmR1h1LzhnZGhVWlpTMkEvbXYxNzRBNTN3aVYxOUNyQTZRNFBQS0prVnVxcC9SYmxwSXFaZlQ2ZXJzbERtcGlMVkRFVHFXSTJMSnFzNUw0dHBlaTRudzhSRVkwTmxVcUo4dWxGS0o5ZWhOWjJPL1pXSDBSdFF4TWlrYWpjMFdnSWJCbHBtRkZjZ0prbGhWQ3JWWExIb1VtQ1JUbEVSRVJFUkRMNVc5M2RhUGJ2QlFBb29NUzEwLytJTkUyZXpLbG9JdWpWS1lmanF5WU1qVktQcTBzZndhTjdya0ljY2RSNXQrRzlsaWR3VHM0TmNrY2pva21pM1Z1RGx5dC9NZmhDSWpvdXV6cyt3a2QxeitHMG9tL0pIWVdPUVNEcWhrdXl3eE8yd3lYWkVZcjZjTEx0Ni8ydS82empaWHhtZjNsWTkzSkxIZjBlMDZuTXVIamE3YkNJV2JDSTJiQ0kyZXllU0VRMFNXVm5XcEdkYWNXcHl5cHdzS2tGMVhVTmFHaHVSU3dXbHpzYUhTRXQxWXpTb21tWVhwUVBnNTRmbHFTUng2SWNJaUlpSWlJWmZOVCtQTFk3M2tudWY2WHdIaFFaRnNxWWlDYVNFekl1UlZlb0NkNUlGL1RxVkxuajBESEkxOC9GZWJrMzR1M214d0FBNzdROGpqTHp5Y2pYejVVNUdSRk5kSkZZR1Arcy9LWGNNWWltakk5cW4wTnhXZ1dtbVdmTEhXWEtDMFk5aVE0MlVnZmNZWHRQVjV0T3VNTWRjRXRkY0VydDhJVHRrT0tobzg0ZHFDaW52NDQyaHdnS0RZeWlGV1loOFdVU2JUQUpHVEFMTnVUcjV3eDQ3dW1aTE9naUlwcEtWQ29sU2dyeVVGS1FoN0Frb2JhK0NRZnFHdERTWnBjNzJwUmxNdWhSV3BTUDBxSjhXTXhHdWVQUUpLZUl4K01zeFNNaUlpSWlHa01IM092eGwvM1hJNDdFaitMTGJWZmcwdnk3WkU1RlJHTWxqamordFBjN3FQTnVBd0NZaFV6Y01lZFZhRlVtbVpNUjBVVDIxcjQvWUZQVGFybGpFRTBwWm8wTk41MzROQVJWaXR4UkpxM09VQ05VQ2pVc1luYS9hMzY4dWU4eFVVTngzNEoxL1JhNTczRjlqSTJkcTJFU01tQVNiY25pbTBPRk9QelpqWWlJamxjd0ZFWkRjeXNhbXR2UTJOS0djRmlTTzlLa1prMjNvQ0F2QjRYVGNwQnVZZWRwR2pzc3lpRWlJaUlpR2tOZG9TWTh2UHVyQ0VhOUFJQlM0eExjTVBNSktNRVp4VVJUaVVmcXhLK3JWaUlZOVFBQXlzM0w4YjNwZjVZNUZSRk5WTTN1UGZoL20zNGdkd3lpS2VuRS9NdHh6dlR2eXgxalF2SkdIT2dPdDhFWmJrVjNxQlV1eVk2dVVGTnkzeFBwQWdDY2x2bE5ySnoyazM2dmMrK09GZkJJblVPNnAxbXd3U3phZXI1bjR0eWNHNkJYVzBiaytSQVJFUjJQZUR5T2Ruc1hHcHJiVU4vVUNvZlROZmhKTktocE9aa29tSmFEd3J3YzZIVmF1ZVBRRk1YeFZVUkVSRVJFWStpOTFpZVNCVG5XbEVKY1Uvb29DM0tJcGlDamtJR3JTeDdHNC91dkF3RHNjWDJDZFIwdjRsVGJsVEluSTZLSjZQM3FKK1dPUURSbGJXMStDOHNMcjRCTzRFalJnVFQ0cXZDNS9SVzR3dTF3U3Uxd2h0dVR4Y21EY1lYYkJ6eWVKdVpBcFZERExOaGdFcXd3aTRudmlXMXJjcHRqWDRtSWFEeFRLQlRJc21VZ3k1YUJwUXZud0I4SW9xNmhHZnRxRHNMZTFTMTN2QWxERkFUa1pkdVFuNWVOYVRsWjBHblowWkRreDA0NVJFUkVSRVJqS0lZby90UDBLRGJZWDhPUFovMGRhWm84dVNNUmtZeisxZlFJUG14N0JnQ2dVcWh4Uy9uZmtLc3JremtWRVUwa2xXMGY0TFZkRDhnZGcyaEtXNWh6UGk0dXYxM3VHR1BDRSttQ08yeUhSK3FFVTJxSE85d0p0OVFCbDJUSDVRVjN3eXhrOW5uZXp1NzM4RXpOYmNkOFA0TTZEWE10Sy9DVmd2ODUzdWhFUkVRVFZqQVlRcHU5QysyZFhlaXdPOURSNVVBa0VwVTcxcmlRYWpZaU15TWRtZFkwWkZyVFlUR2JvVkRJbllxb054YmxFQkVSRVJISndCOTFRNmN5eVIyRGlHUVdpMGZ3aDczZlFvT3ZDZ0JnRVhOd3g1eFhvVkhxWlU1R1JCUEYvNjI3REQ3SktYY01vaW52K3FWL1FaWnh1dHd4anR0QjczYTBCK3NTaFRaaE85eVNIUjZwQzg1d08xelN3QjFyYmk1N0ZrV0doWDBlcS9mdHhLTjdydXIxbUtCTVFhcVloVFF4RzZsaUZpeGlObExGYktScGNwQXFaaUpEa3o5aXo0dUlpR2d5aWNmamNEaGRhTGM3MEc3dlFydTlDeTZQVis1WW8wNFVCV1JtSklwdmJEMkZPS0lneUIyTGFGQXN5aUVpSWlJaUlpS1NVWGU0QmIrcCtqTENzUUFBNE91RjkyRnB4a3FaVXhIUlJMQ3JmUzFlcWJwUDdoaEVCQ0RQVkk3dkx2bVQzREdPNG90MHd5VWxpbXZjWVR2VVNnR0wwaTdvZC8zais3NkhBNTROdzdyWHQ0b2Z3b0swYy92SjRjUVd4MzlnRWJOaDZTbkEwYXN0dzdvUEVSRVJIUzBhaThIcjg4UHZEOERuRDhEYjgvM0lMMzhnZ1BGYUdTQ0tBdlE2TGZRNkxRdzkzL1U2WGZJeHZVNkxGSTBvZDB5aVlWSExIWUNJaUlpSWlJaG9Lck9JT2JpeStBSDhyZmJudUtyNDE1aWRlcnJja1lob0FvakhZM2kvK2dtNVl4QlJqeWIzSGh6czNvNUN5NEl4dVo4djRrd1Uya2oyWkVlYnhIWkhjcnM3M0hyVWVWbmEwZ0dMY3N5aWJjRDdpa290eklJTkp0RUtzMkNEV2N5RVVVaUhXYkNpeU5oM2x4d0EwS3RUY2FydHlxRS9RU0lpSWpvbUtxVVNacU1CWnFOaHdIWEJVQmpCWUNqeFBSUkNJQmhDTUJUcTlWaFlraEFLU1pBaUVzSlNCT0d3Tk9RY2FyVUtvaUJBVUtzaENHcG9SQkVhalFpdFJvT1VGQkVwR2cxU05CcG90UnFrYUJMN2VwMzJlSjgrMGJqR29od2lJaUlpSXFJSjVQM1dKN0cyN1RrWUJBdk95UG9PVHNpNFZPNUlOQUxtcHA2SmUrWXY0Vmc3SWhxeXF2WVA0UXdPUEVwbUlzbzBGS1BkV3l0M2pIRmgyYlRMME9qYWhXYjMzaUdmbzFIcG9GSW1YdklOU0Y3RUVSdXRlTDBvRlNxa2FYT1MrNTMreGpHNTczaXpvZkcxTVNuSzZRdzE0b0hLL2d0ckJ1SUtkd3g0dk5pd0VORzRCSk5nN1ZWOFl4SXlZQll6SVNyNXBoa1JFZEZFbGlpRU9mYU9NNUZvRkpJVWdTUkZFSllrU0pFSVZFb2xCRUdBS0tpVDM0bm9hUHlUUVVSRVJFUTBDcVJZRU8rMi9oWG5aRjhQUVpraWR4eWFSSHdSSi94UkYveFJGd0lSajl4eGFBU3hJSWVJanNYR3h0ZmxqakFrVm4wQjdMNzZJYTNOTlpYaDJpV1B3UlZzUjJYYkIvaWc1cWxSeWFSVUtGRm9XWUJheDlaUnVmNUltRzA3RGVmT3VCRUFZUGZWWTlYbUh5SVk4UTU2M21WejdzYjBqR1VBZ01jKy84NllGY2RZdE5tNDZjUm5rdnUvK3ZBOFJHSkQvMFQxWkxIUC9obmNvUTZZTlAxM200bkZJM0JMWFhCTEhiM0dTcm1rRHJpbFRyakRpY2N2eVBzaGxtVmMxdWMxeklKMXlKa0VaUXJNZ2hVbXdab3NzQm5JTXV2bFdHYTlmTWpYSnlJaW9xbEJyVkpCclZKQm02S1JPd3JSaE1PaUhDSWlJaUtpRVJaSEhNL1Yzb0ZkenJXbzdGNkRxMHQvaDh5VVlybGowU1RoajdpUzJ6cTFXY1lrUkVRa2x6WlBOWnJjZStTT01haHpwOStJcGROVzR1MTlmOExtNW44TnVuNWh6dmtBQUhOS0p2Umk2cWhrc3VvTDhPWFpQMFcyY1RyK3NmTmU3TFYvZXRRYW5XQ0dRYlNNK0wxOVlTZDhrblBRZFJxVkh1Zk4vRUZ5ZjNmSFIwTXF5Qm1PSXN0Q2hLSit0TGozSGRkMVZJcmVMek5IWTVIanV0NUVGVWNjR3h2ZndGbWwxd0VBOXJnK3hzN3U5eFBGTnozRk5yNUk5NUN1NVE3Yit6MG1LRk5nVktkRFZCMGVKWlhvYkdPRlNiREIzTE52RXF4SVVRMDh3b0tJaUlpSWlFWVhpM0tJaUlpSWlFYlkyODEvd2k3bldnQ0FQWGdRN25BSGkzSm94TEFvaDRpSU5qUytKbmVFUVpWYmwyTlpmcUxMeHdWbHR5RFRVSXkzOS84UnNYamY0NVFFcFFaenNzNUk3bThZcFU1QWM3TldJTnM0QXdCd3lhdzc4ZGVOMTZNNzBOcHJ6ZUxjaTNCR3lkVWpmdStQRDc2QU5UVlBEN3J1bkJrM3dDQ21BUURxblR2eFVlM3pJNTRsMTFTR00wdXZSWkZsSWJyOGpYaDgvZmNRalErL3M0MVNlZmhsNWpoaWlDTStFakVucEszTmIrR000cXVoVWdwbzl1L0ZoczdoL1Y1MlNnT1BtZnJGZ2crSGRWMGlJaUlpSWhwYkxNb2hJaUlpSWhwQjI3dmZ4ZnV0VHliM0w1NTJPNmFibHNtWWlDWWJYL1J3VVk2VzQ0Nm1qSEFzQUZHcGxUc0dFWTBEa1ZnWVZlMXI1STR4cUQzMlQ3Qys0UlVzeTArTXdWbWNkekhTZExsNGVlZi9JaFQxSDdWK2J0YVowS2owQUJLRktPM2UybEhKdGJiMldSU25MVWF1cVF3YXRSNWZtZnMvZUdyVHpZakd4MGRubDVrWkoySlJ6cGNBQUFISmpkZXFmb1U0RGhjeUZWcm00NVRDSy9IUHlsOGdHUEVkOC9WdCtrS3NLTGtHTTYwbkp4OUwxMDNEcVVWWDRjUGF3UXVHK25Oa3A1eXAyaVhua0VERWd6MzJqekVuY3dYTVl0K2pvdlRxMUdRbm0wUlhHMXVpeTAyeTQ0ME5KaUZqakpNVEVSRVJFZEZvWUZFT0VSRVJFZEVJYWZCVjRjWGF1NUw3QzlMT3hXbVozNVF4RVUxR3ZUdmxzQ2huc3JPSDZ2Rk05WTh4VFQ4TFh5KzhUKzQ0UkRRT05EZ3JFWWtOdjZQSldIcm53T1B3aFowNHMvUmFBRUJ4V2dXdVdmd29YdHgrRjl5aHp1UTZCWlE0dWZEcnlmMk5vOVFsQndCaThSaGUzL1ZyM0hEQ0UxQXJOY2cyenNDWnBkL0Z1d2YrbWx5enVmbGYyR3YvWk5qM3lEYk53T25GMzBacVNsYnlzVFpQTmZiWlB4L3dQSU5vd2NXemJ1L1ppMlAxN3QvMituV2FtM1VtTHAxOUZ3QUZMaXEvRGYrcy9PV1FNeFZaRm1CWi91V1lubkVDRkZBbUg1ZWlRV3h1ZmhPYm10NFk4clg2b2xTb2t0dkgwM0Zuc3FqcDJvdzVtU3RRcUorUEwrZi9ORGxXeWlSbUlFM01sVHNlRVJFUkVSR05JUmJsRUJFUkVSR05BTGRreDVNSGJrcStDWkdySzhNM2luNGxjeXFhakRpK2F1cm9EcmZpMTVVWEFRQmFBd2N3MDNRU0ZxYWRMM01xSXBKYm5XT2IzQkdPeVNmMUx5RVk4ZUtDc2g4QlVNQm1LTWExU3g3RGk5dnZTbmJEbVoxNUd0SzBod3NWTHA5enozSGY5OFBhWi9EeHdSZjdQTmJsYjhJSDFVL2gzQmszQWdCT3pQOEtxcnMyb2RheEZRRGdsMXp3UzRmL2Y2dUFBbCtiLzB2RVloR3NyWDBPSGI2NlBxK2JwczNGaXBKck1EdnpOQUFLQUlBajBJd1BhNTRadEx1UlVxSEVwYk4vQnAyUUNnRDRxTzU1N092c1hjU3p6LzRwdWdOdHNHaXpNY3QyR2hibGZBbGJXOTdxOTVwcXBZaUZPZWZoaEdtWElkUFFlNVJxTU9MRnhzWTNzTDd4VlFRazk0RFpoa0tsWktlY0l4M3MzZzRBc0tZVXdwcFNLSE1hSWlJaUlpS1NFNHR5aUlpSWlJaU9reFFMNG9uOU44SVg2UVlBNk5VV2ZHLzZZMUFyUkptVDBXVGtqVGlTMjNwVnFveEphTFJaeEd3c1NWK0pUVjJyQVFCL1AzZ3ZDZ3p6K0FsN29pbXV0bnVyM0JHTzJlYm1meUVjRGVLU1dYZEFvVkJDb1ZBZ0hBMEFTQlM4TEMvOFJxLzFDb1d5cjhzY2sxZzhPdUR4RFkydllWYm1hWmhtbmcxQWdVdG0zWW5IMTErTFFNUnoxTm9UODcrQ21Sa25BUURLYmFkZ1Q4Zkh2WXB6akdJNlRpditGaGJtbkovc0dPTUpkV0pkM1F2WTJ2SWZ4T0t4bzY3NVJSZVYzNDZpdEVVQWdMMzJUN0MyOXRtajFvU2pRYnl4NjBGOFovSHZvSUFTNTgvOEFScGR1MkQzMWZkNXpXc1cvd0dDS3FYWFk5NndBeHNhWDhPbXh0VjlqaEViTG1XdjhWWHNsT01NdHFNNzBBS0xOa2Z1S0VSRVJFUkVKRE1XNVJBUkVSRVJIYWZuYXU5QVMyQWZnTVFiRXQrYi9pZVlCS3ZNcVdneUNzY0N5VzFCb1lGYXljS3Z5ZTZ5Z3AraHpyc05uYUVHU0xFZ1ZoMjRCYmZPK2h0VUNrSHVhRVFrQXlrYVJJdDduOXd4aG1WbjIzdUl4TUk0ZitaTmVHN3JUOUFkYUFVQUxNZzVMOW5GeFJ0Mm9ObTFaOWozc0JtS2trVVFzZmpBM1ZyaWlPUE4zUS9oaGhPZWhFb3B3S2pKUUpsdE9iYTF2SDNVMnM4YlhvRlBjdUswb20vQ29zMUJ1ZTFVbE50T3dlNk9kWEFHMnJGMDJrcW9sUm9BUUREaXdTY0gvNDROamE4aEVnc1BtbG1sVU9QaVdiZGpYdGJaQUlBT1h4MWUzL1hyZnRjM3VLcndXZjNMT0xuZzYxQXJOYmhzenQxNFl1UDMreXhDT3JJZ3A5bTlGeHNiWDhldTlyV0lIdkZyazZITFIwbjZZbFMyZmRDck85Q3g2ajIraXAxeUFLRFdzUlVWdVN6S0lTSWlJaUthNmxpVVEwUkVSRVIwSFA3YjhoaDJPZGNtOTc5V2VDL3k5WE5sVEVTVEdVZFhUVDJpVW90clNuK1BoM2QvRmRGNEJDMkJmZmgzMCsreGN0cFA1STVHUkRLb2NXeVdPOEp4MmQzeEVRNTByb2NVQ3dFQU5Db2R6aXo1YnZMNFcvditnRDBkSHcvNyt1Zk51QkVuVExzTXdOQkdLSFg2Ry9IeHdSZXhkTnFYOGVidS84Tyt6cy82WEJkSEREdGEzMFZsMi91WW4zME9UaTI4Q3FrOUk2UU9pY1JDV04vd0tqNnQvenVDRWQrUThxb1VhbHk3NUUvSU1rNVAzbWRMMDc4eE0rTWtwQWhHYU5WR2FJVkRYeVpvQlJOMGdobDY4ZkRQQUptR0Vpd3Z2QUxyNmw0NDZ2clJ1SVRkN2V1d29mRTFOTHYzOXBraFRaZUQ4MmJjaEhPbVg0ODFOYXZ3YWYwL0FBRHB1anhjdi9TdlEzb2VRTy91UnFrcG1malo2ZjhaOHJsOXNmc080c2xOTngzWE5lUlcxNzBORmJrWHloMkRpSWlJaUloa3hxSWNJaUlpSXFKaDJ0NzlMdDV0T2Z4bXhhbVpWMkZKK2tvWkU5Rms1NCt5S0djcXl0S1dZdVcwbitDMWhrVG5oSS9hbjhjTTB6S1VtMCtST1JrUmpiVmF4OFFiWGZWRmh3cHlBT0RVb205Q0wxb0FBQTNPbmNkVmtBTU1yMXZMSndkZndwYm1mOE1iN3U3MStOek1GVWVOZmpyazAvcC9ZRUhPZWNnMWxTVWZVeWtFNkVWTHIwS2RML0tGdTdHdjgvTmVHWS9zcHBNWVNYWHprSElmNmRTaXE3QzdmUjA2L1EyOUhuOTY4eTM5RnVNY29oTVNQMDhvRldxSUt0MFJXUlQ5UHYvQkhjKzVQVmNZZ1JGbWNxdnQyaUozQkNJaUlpSWlHZ2RZbEVORVJFUkVOQXpOL3IxNHNmYXU1UDUwNHdsWU9lMTJHUlBSVk5DN1U0NUp4aVEwMXBiYnJzQWUxOGZZNC9vRUFQQjg3VTl4MTV6Vk1Bb1pNaWNqb3JGazl4MlVPOEtRNUpsbllVbmV4WGhyN3g4Uml2YmROU2JITkJQTDhpL3IyWXZqbmYyUEg3WG00dkxiNFplYzJOcjhGaHlCbGtIdmUyUlJ6bURqcXc2SnhpTkhGZVFBd0xremJrd1dEQTJGUXFIRXdwenpzVERuL0g3WE5MdjM5Q3JLQVlCdExmOUZubmwyditmRTR6RUVJbTc0d2k3NEpTZjhZVGNDa2h0K3lZVk1RekdtWnl5RFNpRmc1YXpic1dyemozcWRHeHBDeHg2akpqMjU3UXEyRDdwK3JBeGw5TmQ0RjRoNDRBdDNIOVB2SXlJaUlpSWltbnhZbEVORVJFUkVkSXlrZUFoUDdQOCtvbkVKQUdBUmMvRHQwb2Vod01UL1JDK05iMGNXNVdoVkxNcVphcTRxZmhDL3Jib01McWtkd2FnSHo5VGNoaCtVUGMyL2U0aW1FRi9ZS1hlRVFhV21aT0dLK2ZkQko2UWkzendILzZ6OEpWbzgrM3V0VVN0RlhEcjdybVFSemJhV3Q0OWFZOUZtWTBIT3VWQkFpWk1Mdm82bnQ5eUtCbWZsZ1BmdTFTa25GaDJSNXhPUHgvb3RFRkVxVlZBcEJBQ0o4Vlh4ZUx6UGRXcVYyTy9mMVZYdEh5TFBYQTVmMkFsUHFBdStjRGQ4a2hPK3NCUGVjRGVDa2dkeDlIMWRyZHFJbTA5NkRsckJCS01tQTZZVVc2KzFLcVV3NlBOTDFXWW50N3NEcmNudFRuOGpmcjMyZ2tIUFAyUngzc1U0dS9SNkFFQ2pxd292Ykx0enlPY2VzaXovY3B4UmZEVUFRSXFHQmxrOU1mZ2xONHR5aUlpSWlJaW1PQmJsRUUwZ2tXZ1VrVWdVMFo3dmlmMElZckU0VkNvbDFHbzExQ29WMUdvVjFDb1ZSSEh3RjErSWlJam8yQWtLRFM3SnZ3TXYxdDBOdFVMQTlUUCtBaDBMSkdnTTlPNlV3L0ZWVTQxV1pjTFZwWS9nMFQxWElZNDQ2cnpiOEY3TEV6Z241d2E1b3hIUkdQRkxicmtqRE1xcUw0Q28wZ0pJRkh4Y3MrUVArTysreDdDNStWL0pOV2NVWDQxMDNUUUFnRGZzd0xzSC9uTFVkWmJrclV3V3NyUjVhZ1l0eUFFU0k1Z09PVlE4ZlVpSzJnQjFQMFVxb1lpLzExaXRJMVYzYmNUZmR0emQ1N0dsZVpja3gwMDl0ZWxtdEhscitseDM0N0tuWU5VWDlua3NIQTNnelQwUDkzbHNNSUdJQjJ0cVZpSFBYSTYzOS8wSm9haS9Wd0dSVFYrSWRtOXR2K2NyRlNvVVd4WW05N3Y4VFYvSUZoeHlGclZTVEc0SEplOHhuWHVJQW9yazltVG9sQU1BZnNrSm9FRHVHRVJFUkVSRUpDTVc1UkNOSXk2UEYwNlhCeDZ2RDE1L0FENmZIMTUvQUY2ZkQxNWZZTmpYTlJuME1PaDEwT20wTU9pMU1PaDB5TFNtSXlNdGRRVFRFeEVSVFMwTDA4NkhXYlRCSDNIRGx0TDNteXhFSTgwWFBmeG1MSXR5cHFaOC9WeWNsM3NUM203K0V3RGduWmJIVVdwYWltTERJcG1URWRGWThQVXhabW04T2RDMUFVOXQvaUd1bUg4L1RCb3JWQW9CRjVUZGdseHpPZjY5NTNlSXhpVjgxdkF5REJvTDVtV2RqYmYzL1JIQkw0eFpFbFVwV0poelhuSi9iZTJ6UTdxM1NubjRwYzVZclBmNHFxL092UmRGYVgzL1hmbmVnYi9pczRhWGgvb1VSNXdDU3FUcmNvZDFiblhYeGw0RlQzWmZmWEw3ck9uWEFRb0ZYSUdqeDFJWk5HbFluSHRSc2xOT2Q2QVY3cEI5V0JtQVJOSFRJVi84N3psVVIzYjJtVFJGT1dIWDRJdUlpSWlJaUdoU1kxRU9rVXppOFRnNkhVNjBkWFFtdnV4ZDhBZU8vVk5FUStIMit1RDJIdjJDaUVxcFJIcGFLcXpwRnRneTBtQk5UNFBGYkJ5VkRFUkVSSk5Sc2FGQzdnZzB4WnlaZFExT3lMZ0VYc2tCalVvbmR4eVN5Vm5aMzhOZTE2ZW84MjVESEhFOFczMGJmanAzTlVlYUVVMXl3WWhIN2doRDF1YXB4cE1idjQ4cjV2OEtPYWFaQUlBRjJlZkNxaS9BUDNiZUMwK29FNi92ZWhCYm05OUN2WFBuVWVjdnpyMFlLZXJFNnhPdG5nUFkxL25aa083YmEzeFZQRExBeXZGRkt4aHcwNG5QRE92Y1ZzOStQTEh4KzhuOTdTM3Y0T1NDcjBHdDFNQ2tzZUxTMlQ4YjBuWFdON3d5clBzZll0U2tKN2VITzJidDBDZ3dZREtOcjJKUkRoRVJFUkhSVk1laUhLSXgxT2x3b3FtMUhVMHQ3V2pyNkVRMEZwTTFUelFXUTBlbkF4MmREdXphbDJpeExJb0M4ckl6TVMwbkN3VjUyZENtYUdUTlNFUkVSRVM5R2RScE1LalQ1STVCTWxKQWdlK1VQSXpmN3JvVXZvZ1Rua2dYWG0vNERiNVI5Q3U1b3hIUktKcG9IVGU4NFc0OHMrVldYRGJuYnN5MG5nd0F5REtXSUYyWEMwK29Fd0Q2TE1oUktRU2NXSEI1Y245Tnphb2gzMU4xNVBpcUwzVEtPZEMxQWM1Z1czSS9UWmVIZ3RSNWcxN1RsR0xEb3B3djlYa3N6endydVYxbVc1NHNRUHFpSTd2SWpEWm5zQTB2N2JnSEY1ZmZCbk5LNXFEclBhRk9mRnIvZDJ4c2V1TzQ3bXZVWkNTM2g5dlJTZDJyVTg3a0tNcnhUYkEvdDBSRVJFUkVOUEpZbEVNMGlvS2hNQnFiMjlEWTJvYW1sbllFZ3VQL0JZVndXRUp0ZlJOcTZ4Tnp4QzJwSnVUblpDRXZKd3M1bVJsUUtwVXlKeVFpSWlJaUlxT1FnVzhWL3hhUDc3OE94WVlLWEpSM3E5eVJpR2lVaGFKK3VTTWNNeWtXd2o5MjNvdnpaOTZNSlhrWDQ0MWR2OEhCN2gwRG5yTW85M3dZeEVUWGxYcm5UbFIzYlFTUUtOaFlrSDBlOXRvL2hUZnM2UE5jNVJIanE3N1lLZWZ6TDNTQ1daQjk3cENLY2pJTnhiaW8vTFpCMTUxVzlLMUIxd3hGaDdjV3IrOTZjTUExb2xxSHF5dCszKy94V3NjV1BQcnBsYkFaaW1BUTAzcU45VG9rSEEzQUUrcUN3OStDT0k3L1EyTnAycHprOXBIRlQ4ZENyUlNUMjFKMGNveXZDZzF6bEJjUkVSRVJFVTBlTE1vaEdtR3gvOC9lbllmSFZSWnFBSC9QN0ZzbWV5Yjd2clJwbSs0YmxMWUlaU25Rc2dnS1NFRXVvQ0plVVJRWHJuaTlibGRVMEN1Z3NnaW9pQ2hnZ1NKTG9SdlEwZzNhcHVtU2ZjOU05a3dtczg4NTk0KzAwdzdaMHlSbkpubC96NU1uWjU5MzJqUk5adDd6ZlpLRTJ2b21ISytvUVdQTHdEbTdJMDFYdHgxZDNYWWNQbFlPalZxRi9KeE16Q25LUTF4TXROelJpSWlJcG9URDN3bW52d2RKdWh5NW94QVJoU2d3cjhCWGlwNUVRZFJ5dWFNUTBSU1l5dEZXSnBJRUNmOCsrWDg0MVBJMm11MG5oejFXcmREaWd1eWJnK3Z2Vmo0SkFKaWR1QXBYekxvWFJrMHNrcVB5c2VYRUk0T2VIeko5bGVpYmdQU0FKSW53aTRNWFJCUUtaWERLSmIvb2dTUkpneDZuVW1vZ1lIUTNPZmxFRDZ5T3FtR1AwYW1NUSs0enFLT0RJODYwT21wZ1EvV29IdmRjYUpYR2tPbXJPbDNONDdxT1NubW1sRE5kUnNyUkR2TjNSVVJFUkVSRU13TkxPVVFUcEtmWGdXUGwxU2l2cW9YYk16M3U1dmswcjgrUFkrWFZPRlplallTNEdNd3V5RVZCVGliVWFuNHJJU0tpNmNrdmVmRmsrVmZSNXFuREhRV1BJdGUwU081SVJFUWhXTWdobWptTW1oaTVJNXlUa1FvNUFMQWk4N1BCYVpCT3RIMkF4cDVqQUlBdVYwdncrUzlNdlJ4NzZ2K0pEbWZqZ1BORHBxLzYxRWc1NDFYWnNROS9PL3pBb1B1V3BWK055NHUrQmdCNGV2L1hoaXpUM0wzaWFTUWFuWXMwYVFBQUlBQkpSRUZVc3lja3owaHVXdkJUcEpsbkF3Qit1ZXNhT0gzMkVjOVJLZFR3bjBPSktjV2NEMEFBQUVnUTBlYW9HOWQxUWtmS21SNmxuRWovZDB0RVJFUkVST2VPNzZRVG5hTzJqaTRjT0Z5RytxYnhEYzBicWRvN3UvSCszby94MGNFam1GT1VoL25GaGREcHRITEhJaUlpbWxBdjFQd0FEYzR5QU1DakoyN0RqK1p2UTVRNlFlWlVSRVJFTkJOcGxBWW9CZFdFbFUzQ2pVRnR4dm5abndNQWlKSWZXeXYrR054bmRWU2h6TFlUY3l4cm9SQ1V1RGovVHJ4NDVJY0RycUU4TlVJTU1IRWo1VXcxcmRLQTdOajV3eDZqVWVvbjVMRUVLTEFnOVJLc3piME5PNnYvakkrYi96MnU2NXc5RFZpbnN3ayswVDJ1NjZnVloxNVhHdTgxd28xSkV5dDNCQ0lpSWlJaWtobExPVVRqMUdSdHhjZWx4OUZzYlpNN2lxeDhmajhPbFoxRTZZa0tGQmZrWXNIY1dURG9kWExISWlJaU9tZnZ0VHlOVHpyZkRLNWZrdm9sRm5LSWlJaElWaVpOSEhvOHJYTEhHTE0wOHl3MDI4c2hRUnp5bUl2eTc0UlcyVC9Wejc2R3pRT21RTnBlL1F5S2sxWkRFQlNZbGJnSzZlYlphTFFmRHpsR09RblRWMDIxQkdNV2JsMzA4S1EvVG5IU2Fxek52UTJKeGl3QXdDV0ZYMFpseDM3WVBXTi9uU3N2Zm1sd3ViNjdkTnlaVk1xelNqa2NLWWVJaUlpSWlLWUpsbktJeHFpK3lZcVBTNC9EMXRZaGQ1U3dFZ2lJS0QxUmliTHlLaFRsWldQUnZOa3dHUTF5eHlJaUlocVhFL1lQOFViVGI0UHJjMkxXNHJMVXI4cVlpS2pmVzgyUEEraWZubU5keWwweXB5RWlvcWxtMEVSSFhDbEhJU2h4MitKSDRQWTdVR3A5RHp1ci93eFB3Qmx5VExwNU5oYWxYZzRBY1BwNnNMUG1Md091MCtGc3hPR1dkN0FnOVRJQXdNVUZkK0haZzk4SU9VWjUxdlJINXpJZDA5bk11aVFzU2wwLzZMNzA2T0xnOHF5a1ZVZzFGdzE2bkU1bEd2WGpTUkRoRDR3OExicGFPZllib2dRb1VHeFpqVFU1dHd5WVRzdnB0U1BPa0RibVVvNVptNGlNcy80Y3Fqcy9HWE91MDg0ZUFjZ2JtQjRqNVJnNVVnNFJFUkVSMFl6SFVnN1JLSFhiZTdGcnowRzB0TGJMSFNXc2lhS0U0eFUxT0ZsWmk1TGlRaXd1S1laS3BSejVSQ0lpb2pCaGRWZmgyY3B2QnRkVDlVWFlsUHVRakltSSt2WDV1L0JPOHg4QUFDWlZIRXM1Tkt4ZHJjK2p6bkVZdC9EN0Y5RzBFb2x2OENkSDVVT2wwTUNraWNPeTlLdXhyZXJwa1AwS1FZRXJadDBMUUFBQXZGdjVKTngreDZEWDJsSDlIT2FsWEFTbG9FWldUQWx5WWhlaXB1dE1DV1F5UnNxeG1ISngxZXo3Ump4dVRjNm1DWG04WnZ0SlBMWC9ubUdQMGFtTStNNmExMFo5VFkxU2g0V3BsMk5GeG5XSTBhZUU3T3R5TmVQOTJ1ZHh1T1VkaU5MUUl4a05aVW42bFRqOWR5ZEtmbFIyN0Izek5jN2tQTHVVNHhyM2RjSkpKUDZiSlNJaUlpS2lpY1ZTRHRFSS9QNEFEaHc1aHRKajVSQWxTZTQ0RVVPVUpCd3FPNG5LMm5xY3YzUWhzak5TNVk1RVJFUTBJb2UvRTArVWZ4bGVzZjlOQUtNcUZuY1ZQZzYxZ2xNemt2eWMvcDdnc2tGbGxqRUpoYnMvbG44SkorMTdBQUNGNWhWWW5uQ3R6SW1JYUtKWVREbW83TmduZDR3eFNUZlBEaTQzMlk4UEdNSG1pbG5mUUhKVWZuRC9KODF2NHRNMFNoMjBTaVBVU2kycU9nNmdNR0VsQUdCdDdpYlVIRHhUeWxHZFBWS09OREdsSEVrUzRSY0hIN2xHb1ZCQ0thajdIMC8wUUJyaWRTT1ZVZ01CaWduSk14WVdVeDZLazFaalhzcEZ3YW5CVHV0eU5XTlh6Vjl4eExwMVhHVWNBTkNyelZpV2ZrMXcvV1RiSHJqOWZlUE9xemxyOUovcFVNcUoxaWFGRkkySWlJaUlpR2htWWltSGFCZzE5VTNZZmVBUUhIMlIvMEtBWEJ4OUxyeTlZemZTVXkxWXMySUpURWErR0VGRVJPRXBJUG54WlBsWDBlMjFBUUNVZ2hwM0Zqd0dzenBSNW1SRS9ad0JlM0Rab0lxV01RbUZ1M2h0Qm9EK1VzN0xkVDlEYnRSaUpHcXo1QTFGUkJNaU4yNHhQcXg3VWU0WVkzTDJGRSsxWFVkQzl0MjIrR0ZreGN3UHJtdVVCdHkrNUxmUXFvelFLZzNCejRJd2VLRWxNNllFT2JFTFVOTjFDQUNnVktpRCt3SkRGR25HcXJKakgvNTIrSUZCOXkxTHZ4cVhGMzBOQVBEMC9xL0I2cWdhOUxpN1Z6dzlZTHFvcWJCcDBhOEdiR3ZwTGNmZStsZFFhbnR2M0dXYzB5N0t1eDFhMVpteXo3N0d6ZWQwdmVrMlVrNWUvQks1SXhBUkVSRVJVUmhnS1lkb0VMME9KM2J0UFlqR1pwdmNVYWFOeG1ZYi92N3FtMWc4cnhqejV4UkNvWmo2TzhTSWlJaUc4L2ZhSDZEQldSWmN2em4zNThnMHpwVXhFVkdva0pGeWxDemwwTkEyWm40YjFiMEhZWFZYd1M5NThVekZ2ZmpHbkw5RExXamxqa1pFNXlnelpoNFVndUtjeXhSVEtTdTJKTGhjMTMwNFpOK25SNDlKTkk2OVFMZ205MWJVSE93djVZU01sRE5CcFp5SklKeWEzbWswOUtvb0ZDZXRIdllZdFdKczM4OERrZy9IYkR1eHIyRXpHdTNIeDNUdVVITGpGbU54MnBYQjlicnV3Nmc5Vlk0YXI3TUxQbDYvODV5dUZRNXk0aGJLSFlHSWlJaUlpTUlBU3psRW4xTFgySUt0dS9ZZ0VJaWNGN2dpUlNBZ1l0K2hvNmlxYThUNmkxYkJvT2RVSUVSRUZCNjJXNS9Cd1k0M2d1c1hwOXlKQmJHWHlKaUlhS0RRNmF0WXlxR2hxUVV0dmxqd0cvenk2SFh3UzE1WTNWWFlYUDhMWEovMW9OelJpT2djcVJRYVpNYVVuSFA1WWFyRTZsTmcxdmFQT2loS0FUUjBId3ZaWDlQMUNUSmo1Z0VBSklod2VEcmg4dmZDN2V1RjI5OEh0OThCbDY4WGJyK2ovOFBuZ052ZkIxRUs0SWFTSDBJcHFKRVpNeGRKeG15MDl0VkNwZFFFSHl0Y2lrczZsUW5SZWd1QTBSV0Y0Z3pwdUg3ZUR5ZmtzZTJlVmh4bzNJS1BtOTVBbjY5NzBHT1NqRG00ZXM3OU9OTHlMa3B0MjlEbjdSbzVvejROMTgxOUFEaFZOaEtsQU40OCtlZzVaVlVydEZBSXl1QzZaeHFVY3ZMamw4a2RnWWlJaUlpSXdnQkxPVVJuT1hENEdBNGVPVGJ5Z1hST09ycTY4Yzh0VzdIK002dVFHQjhyZHh3aUlwcmhUdGcveE91Tmp3VFg1OFNzeGVWcDk4aVlpR2h3ZlFHV2NtajBFclZadUM3ckFieFkyLy9HN3A2Mmx6QXIrbnpNaTdsSTVtUkVkSzV5NHhaRlRDa25LK2JNS0RuTjlwUHdpZTZRL1lkYjNrR0x2UUkyUnhYc25yWXhGV2tPTnIwQmpVS0hEK3BlUUllekVjQ1pFV1ErL1RpRE9YdXFxNG15SnVjV0pCZ3o0ZlRaNFF1NG9SUlVLRXhZQWJXaS82YWtEbWZUaU5jSVNENDRQSjNESGlNSUFzemFwQkd2OWNlOVg0YlQxelBzTVhwMUZGS2lDcEVTVllpTW1EbjRaK24vREh0OHRNNkNXeFk5QklQNnpNOGlPNnFmaGMxUlBXS2U0ZWpVVVNIcmJuL2ZPVjFQYmhaVExuUXFrOXd4aUlpSWlJZ29ETENVUXdUQUh3aGc2ODZQVU4vVUluZVVHY1B0OW1Eelc5dXdlc1ZpRk9WTi9ienFSRVJFQUdCMVYrSFp5bThHMTFQMVJkaVUrOUNZcGhnZ21pcWN2b3JHYW5uQ05Uald2Uk9sM2RzQUFIK3JmZ0RmbVRzWE1ScUx6TW1JNkZ6a3hpM0N0cW8veVIxalZNNmV2dWZUVTFjQlFKZXJCVjJ1OGIwVzgrYkozNFdzYTVVR25CNjV4ZXQzRFh0dXVuazJMczYvSTdnZWEwZ2RWNFpQRXdRRjVsbytNOFJlQ1llYTN4cnhHdGJlU2p5MWYvaUN1RTVseEhmV3ZEYUtSTktJUnhnMFozNm1zTHZiaHowMnlaaU5MeXo4QmFLMENjRnRKOXMreEFlMUw0d2l5L0NTVFhuQlpWSHl3eE9JN0ZKT2J0d2l1U01RRVJFUkVWR1lVSXg4Q05IMDVuUzU4Y3EvMzJNaFJ3YWlLR0hIN2dQWXZUOHk3dkFqSXFMcFI2ODBJVmFUQWdBd3FtSnhWK0hqd1R1WmljS055MjhQTGh0VVpobVRVQ1M1S2ZlbmlOWDB2OW5zRVoxNHR1b2JFQ1cvekttSTZGeWttV2VIakZJU3puTGpGZ2VYNjdxT1RPcGp4ZXBUZ3N1T1lhWmd5bzVkZ0ZzVy9SSTYxWm1SV1pha1hZV1M1SXZIL0ppdGZUVTQyUFE2RGphOURxZXZCOWJleWtHUGMzZzdzZm5ZUTJqb0tSdnpZMHkyS0UxOGNObnVhUjN5dUZtSjUrTS9sajRhVXNocDZEbUtsNC8rRk5Jb3lqOGpLVXhjR1Z6dWNsblArWHB5NDlSVlJFUkVSRVIwR2tmS29SbXRwOWVCMTkvWmlUN244SGRRMGVRcVBWRUpoOU9GaXk5WUFZV0NJeE1RRWRIVWlWWmI4UFhaZjhXZnErL0hwYWxmaGxtZEtIY2tvaUU1UTZhdllpbUhSa2VyTU9MMi9OL2drV00zUWtRQTlYMUg4ZSttUjNGbCtyMXlSeU9pYzdBb2RUMCtxRHYzMFVrbWs4V1VDNU1tRGdBZ1NTTHF1NDlPNnVQTlNsb1ZYTzQ4TlozVnArWEhMOFBuU240RWxVSURBS2pxMkkrTW1EblFLQTI0dXZnN1NEUm1ZMmZOYy9DTFB2ejJ3NXNoQ0FKRUtURGtZOVoySFVadDE1a1JnSHJiT3ZEUXJtdWdWbWlnVktpaEVKVHdCVHl3ZTlvbTZGbWVOdlJySjVKMHBpQ2pPaldkMTNEaXpob2xxTlBaUEdDL1NxSEd1dnd2WVZuR05TSGI2N3VQNFBsRDM0TlA5SXdtOExEeTRoWmpjZG9Wd2ZWd0xDK05SWXd1bVNQbEVCRVJFUkZSRUVzNU5HTzFkM1pqeTlaZDhIaTlja2NoQURYMVRYamozVjI0L0RPcm9GSXA1WTVEUkVRemlFNXB3bDBGajhzZGcyaEVuTDZLeGl2Tk1BdFhabndEcnpYOENnQ3d6Zm9uRkpsWG9NQzhRdVprUkRSZVM5S3ZDdnRTVG43ODB1Q3kxVkVGVDhBNTVtdm8xV2JFNlZQUjYrbUEwOWNOditnYmNJeEdxY2Y4bEV1d0t2dkc0TGF6aXpLbnpVNWNoZXZtL1JlVWdob0FVTkd4RjM4Ly9BUE1Ucm9BbjUzN1h4QUVCVlpsMzRpU2xJdFFadHVKazIyNzBlbHFScCszYzlSNUpVaHcrZXdZN05ZdkFRb29GU29vQlRWVUNqVzhBZGU0Q3kzSlVmbkJaYmZQRWJMUDR6OHo3Vk4yN0h3Y3NiNDc1SFhVQ2gyS0VzNExycmYxMVlic3o0aWVnNDNGMzBhOElTTmsrN0hXbmZoWDJjOEgvZnM0MjhyTTY1Rm1Ma0tmdHhzdWZ5OWN2bDU0QXk3NEF4NUlrR0RTeENFOXVoaHpMR3R3ZHRIb2NNczd3MTQzM0oyZi9Ya01WNXdpSWlJaUlxS1poYVVjbXBHYXJXMTRjL3NIOFB1SHZ0dUpwbDZ6clEyYjM5cU9EWmVzZ1Vhamxqc09FUkVSVVZoeGhreGZ4VklPamMxYXl5WWM3MzRmRmIxN0FRQi9ycjRmMzUzN0tveXFXSm1URWRGNFJPc3N5STlmaXNxTy9YSkhHVkpSNHZuQjVicEJTaktqb1ZYcWNjZlN4NExyUHRFTmo3OFB2b0FIb2lSQ285UWhTaHVQc3dzUWJyOERwZGIzQmx6cnNxS3ZCZ3M1alQxbCtNZVIvNFlvQlZCbTJ3RUZGTmhRL0Myb0ZGcVl0VWxZbVhrOVZtWmVmK3BNQ2Q2QUM2SVVDUDBRUTljbEFFcUZDaXBCRGFWQ0hTemduRjRXb0FqSjg5VCtyNkxKZm1MRVA0Tzh1Q1VvU0ZnT0FRSWdDTkFxOVNGL3RoMnVwcERqbSt3bmtIZXFFSFhWN0c4aU4yNHgzUDdlQWRkVktUVElqVnVDbUZQVGZuVTZHOUhwNmg4cHg2QTI0Nkw4TzdFdzliS1EzQkpFN0toNkRydHEvenBpYmdCUUNpck1zVnc0cW1OUE85YTZFN1Zka1R2TnVVNWx3c0xVeStTT1FVUkVSRVJFWVlTbEhKcHhhdXFiOE82dWp5Qks1ejdmTlUyOGpxNXUvT3ZOYmJqcWtqVXc2SFZ5eHlFaUlpSUtHeUVqNWJDVVErT3dLZThoUEhUMFd2VDZPOURuNzhhZnErN0hsNHVlNkgramw0Z2l6cEwwRFdGYnlqR29vNUVlUFR1NFh0ZDlaRnpYNlhiYjRQVDF3S0R1LzM5UHJkQkJyUm42dFFKZndJMlhTbjg4NktnOGUrcGV3cVdGZDZQVDJZaS9IZjR2K01Vekl5ZVgycmFob2VjWTF1YmVpcm1XQzZGVW5IMmprQUNOMGpDdS9FUHBkRFdOcXBBREFHcWxGc3N6cmgxMG55U0oyTi93YXNpMi9ZMnZZVW42VlRDb1k2QlNhREUvNVpJUkgwT0NpSGVybmdxdXo3RmNpRVdwNjBPT3NYdmFzTG5zZjFFemhzSk1XMS9kcUk4RmdETGJEcng2N0tFeG5STnVscVp2Q0phL2lJaUlpSWlJQUpaeWFJYXBiN0xpbloxNzVJNUJJK2kyOStLMXQzZmdtdlVYUWNzUmM0aUlpSWdBQU00QVN6bDBib3lxV055YS8yczhldUkyS0FVMTVzU3NZU0dIS0lJVkpxeEFnaUVEN2M0R3VhTU1ZTllsb3RWUkE0c3BENENFdXU3U2NWK3JvYWNNdVhHTG9GWm9NZGlVUUFISmgvYStCbFIzSHNDK2hsZlI3YllPZXAwRFRhOWpjZG9WK1B1UkIrSHkyUWZzNzNaYnNmbllML0R2ay8rSDdOajVzSmh5WWRZbVFxUFNRNlhROUk5NEk2aE9MYXVnRkZSUW5scFdDUDNUY0V1U2hQNUpyS1RCbDZYKzlVUE5iNDM2K1RmMWZMcThJOEhsNjBWYlh4MjJWeitMMXI2YWtMME9ieWVlMm44UDF1YmVpcXlZRXVqVlVRTkc2UUVBVVFyQTRlMkN6VkdGdmZXdm9MN25hSERmL3NaWGtSRTlCL09TTHdJQUhMRnV4WnNuZndmM1dWTmpqVVpiWHkzcXU0OUFwZEFFL3d3Vmdnb0tRUUZCVUNBZyt0SG43VUpMYnpsS3JkdlEwRk0ycHV1SG8yVVoxOGdkZ1lpSWlJaUl3b3dnU1J3dWhHYUc5czV1Ykg1ckd3SUJVZTRvTkVxV2hEaGNkZWxhS0JVRFh6d2lJaUlhQ3draW5xbjhCb3BqVm1ORnduVnl4eUVhbDI4ZUtBa3UvM3J4WVFnQ3l4UTBQaCswdm9EY3FNVkkxUmZLSFlXSXp0R0p0Zy93NHBFZnloMWpTR1p0QWpKajV1R29iZnVFWEUrdDBFR3BVRUloS0NGQUFaL29nVGZnR3ZYNUdxVU8zb0I3UXJKTUpZV2dnQ1QxLzB3N1ZkUUtMYTZkKzMzc2Izd1YxWjBmVDlualJyS1M1SFc0WnM1MzVZNUJSRVJFUkVSaGhxVWNtaEVjZlU2OC9NYTdjSHU4SXg5TVlTVW5NdzJYckZrcGR3d2lJb3B3cnpYOENqdHNmd1lBTEltL0NqZmwvRlRtUkVSajkxYno0d0FBbGFEQnhTbDN5SnlHaUlqQ3haUDd2b0xtM25LNVl4RE5hRXBCalh0V1BvTVlmWXJjVVlpSWlJaUlLTXh3K0FtYTlqeGVIMTdmdXBPRm5BaFZVOStFUFFmSE4vYzhFUkVSQUJ6czJCSXM1QUJBa1psbFQ0cE1sNlhlamN0UzcyWWhoNGlJUWx4YWVMZmNFWWhtdkRXNXQ3Q1FRMFJFUkVSRWcySXBoNmE5clR2M3dONDd0am12S2J3Y09WYU82dm9tdVdNUUVWRUVxbkY4Z2hkcUh3eXVyN0hjZ3NYeFY4cVlpSWlJaUdoaVpjYk1RMG55eFhMSElKcXg0ZzNwT0QvcjgzTEhJQ0lpSWlLaU1NVlNEazFyUjA5VW9zbmFLbmNNbWdBN1B0d1BSOS9vNTRrbklpTHE5bHJ4Vk1YWElFcCtBRUNSK1R4c3lMaFA1bFJFUkVSRUUyOTkwWDlDcnpiTEhZTm9ScnE2K0g0b0JLWGNNWWlJaUlpSUtFeXhsRVBUVmxlM0hYc09IcFk3QmswUW45K1ByYnYyUUpMa1RrSkVSSkhBSXpyeHgvSXZ3eFd3QXdBU3RWbTRMZjloQ1B6eGw0aG9TQlgyai9DN0U3ZkNKM25ramtKRVk2UlZHWEhsckh2bGprRTA0eXhLWFkvMDZEbHl4eUFpSWlJaW9qREdkeVZvV2dvRVJMeTlZemRFa1EyTzZhUzF2Uk1IajVUSkhZT0lpTUtjQkFuUFZuNFRObmMxQUVDdk5PTkxoYitIVm1HUU9Sa1JVZmg2cS9reC9MNzhMdFE0UHNHcjliK1VPdzRSalVOeDBob1VKcXlRT3diUmpLRlhtN0d1NEV0eXh5QWlJaUlpb2pDbmtqc0EwV1RZZmVBUWVub2Rjc2VnU1hEd3lIRmtwcVVnS1NGTzdpaEVSQlNtdGpRK2dwUDIzUUFBaGFEQ0hRVy9RNXcyWGVaVVJFVGhMVTV6NXZ2azdyWi9vRGhtTllxalY4dVlpSWpHWTJQeC9YaGkzMWZRNDdiSkhZVm8ycnU2K0g3b1ZLWmhqemxwMzRNWGF2NExTYnBzSk9teWthakxScEl1QjBtNmJNUnBVem1TSnhFUkVSSFJEQ0JJRWllRG9lbkYxdDZKelc5dWt6c0dUYUxvS0JNK3QvRlNDSUlnZHhRaUlnb3pCenUyNFBtYTd3ZlhiODc1R1JiSFh5bGpJcUtKMGVGcGhFL3lJRW9WQjZNcVZ1NDRORTA5Vy9WTkhPbDZGMEQvS0dQZm5ic1pVZW9FbVZNUjBWaTE5ZFhocWYxM3d4dHd5eDJGYU5yNlRON3R1Q0Q3NWhHUDI5WDZQRGJYLzJMUWZVcEJqUVJ0eGxtRm5mNnlUckkrRnpwbDFFUkhKaUlpSWlJaW1YQ2tISnAyM3Yvb1k3a2owQ1RyNlhXZzdHUVY1czdLbHpzS0VSR0ZrZnErbzNpaDlzSGcrdXFrbTFuSW9XbGphOHNmc2EvOVZRREFEZGsveElxRTYyUk9STlBSalRrL1JuMWZLYnE5TnJnQ2RqeFg5VzE4ZGRhZklJQmxlS0pJa21qTXdnM3ovaHQvUGZSZHVhTVFUVXV6a3k0WVZTRUhBTnBjdFVQdUMwZysyTnpWd1dsM3oyWlFSbU5kNmwxWVk3bGwzRG1KaUlpSWlDZzhjSHhNbWxZcWF4dlEwZFV0ZHd5YUFnY09sOEhyODhzZGc0aUl3a1MzMTRvbks3NEtVZXIvdnlFL2FpazJabjViNWxSRUU4ZnB0d2VYRGNwb0daUFFkS1pWR0hGcjNxK0RKWnhxeDBGc3N6NGpjeW9pR28rOCtLVzRPUDhPdVdNUVRUdXBVWVc0YnM0RG96Nyt1cXdIOEswNUwyRlQzcSt3UHUxcldCeC9KYktNSmRBbzlNT2U1d3owUUNrTWZ6L3RCNjB2b0xKM0g1eUJubEhuSVNJaUlpS2lxY2VSY21qYUVFVUplejh1bFRzR1RSR1AxNGVEaDh1d2NzbDh1YU1RRVZFWWVMZmxTZlQ1dXdBQVNicHMzSjcvV3dqc245TTA0dlNmZWJQRm9HSXBoeVpQbHJFRTYxSy9oSGVhL3dBQWVMUHhkNWhsWG9rMHcyeVpreEhSV0oyZmRTTmFIYlU0WW4xWDdpaEUwNEpabTRDYkYvNHZsQXIxbU01TDFSY2lWVjg0WUx2RDM0bFdkdzFhM2JWb2RkZWl6VjJIVm5jdE90d05FQkdBUlpjejVEVTd2VTE0cGY3bndYV2pLaGJKK2p5azZBdVFyTThMTHV1VjVqRmxKU0lpSWlLaWljZFNEazBiUjQ2WHc5SG5sRHNHVGFHakp5b3hkMVlCb2t3R3VhTVFFWkhNcnMzNlB2UXFNL2EwL2hOM0ZUd09uZElrZHlTaUNjVlNEazJsUzFPL2pCTTlINksrcnhRaUFuaW04cHU0Zis0ckk5N1ZUMFRoWjJQeHQ5SHViRUN6L2FUY1VZZ2lta3Fod1MwTEg0SkJQWEUvaDVsVWNUQ1o0cEJyV2p4Z1g2dTdGakVheTVEbjJsdzFJZXQ5L2k1VTlSNUFWZStCa08xUnFuZ2tHd3FRb3NzN1ZkYkpSN0krbjc4dkVSRVJFUkZOSVVHU0pFbnVFRVRuS2lDSytNcy9YNGZINjVNN0NrMnhXZm5aV0xOeWlkd3hpSWdvVExnQ2R0NE5TdFBTZngrK0NIWmZHd0Rnd1pLdHc3NUpRelFSdXIxVy9PTG8xZkNJL1RjK0xJM2ZnQnR6ZmlKektpSWFEN2UvRjg4ZHZBOVdSNVhjVVlnaWtrcWh3YzBMZm83czJBVnlSd21xNnp1QzkyMS9PelhDVG0zdy8rdlJ5REV0eE5kbVBUZUo2WWlJaUlpSTZHd2NLWWVtaFlycWVoWnlacWp5Nm5xc1dGd0NyVVlqZHhRaUlnb0RMT1RRZE5Ybjd3NHVHMVQ4T3FmSkY2Tkp4bzA1UDhhelZmY0JBUFozdklZNU1XdFFFcnRPNW1SRU5GWTZWUlJ1Vy9JSS92enh0emxpRHRFWWFaUTZmR0hoUThpSW5pTjNsQkJaeGhKazVaWUUxKzIrdHJPbXdLb0psblU2UEUyUUlJYWNtNkl2R1BiYXZ6bCtNeVJKUkxJK0h5bjYvT0FJT3pHYTVFbDVMa1JFUkVSRTB4MUxPVFF0SEQ3R0Y1Vm1LbEVVY2F5OEdndm56cEk3Q2hFUkVkR2s4SWx1QktUK0FycFNVSE1LSVpveUpiSHJzRFIrSS9aM3ZBb0FlS0htQjhnMHp1T2Jja1FSU0tzMDR0WkZ2OFpmUC9rT0ducks1STVERkJHMFNnTTJMZm9sVXMzaC81cVRXWjBJc3pvUitWRkxCK3l6dXF2UTRXNUFpNnNTYmU0NkZFV3ZIUFphOVgybEFJQUdaK2ozQ28xQ2p4UjlBWkwxZWJEbzg1Q3FMNFJGbjROb05VZHdKQ0lpSWlJYURxZXZvb2pYYkd2RDYrL3NsRHNHeWNobzBPUG1hNitBSU1pZGhJaUlpR2ppOWZocytOSGgvdEZKb3RRSitOSDhiVElub3BuRUs3cncwTkZyMGVsdEFnQmtHdWZoNjdQL0FnRUttWk1SMFhqNFJRK2VQL1E5MUhZZGxqc0tVVmpUcVV5NGRkR3ZrUnlWTDNlVUtkWHVxY2ZQU3E4YzB6azZaVlJ3TkowYnNoNmNwR1JFUkVSRVJKR0xyNkpSeENzOVhpRjNCSkpabjlPRm12cEd1V01RRWRFVThJbHV2Tlg4dU53eGlLYVUwMjhQTGhzNFJSdE5NWTFDajl2eWZ4MWM5NHVla09uVWlDaXlxQlJhZkdIQkw1QWJ0MWp1S0VSaHk2QTI0L1lsdjUxeGhSd0FTTkJtNGdjbGIrSE9nc2R4WmZxOVdCSi9GVElNYzZBU2hwNDIzaDNvUmEzakVJNTJEVjhjNy9LMndPNXJtK2pJUkVSRVJFUmhqOU5YVVVUeit2eW9hMnlXT3dhRmdmTHFPdVJtcGNzZGc0aUlKdG1mcSs5SFdmY09WTmozNHM2Q1I2RlRSc2tkaVdqU09mMDl3V1dES2xyR0pEUlRwUnVLY1VYNnZYRDRPckF4NDl0eXh5R2ljNlJVcUhIemdwL2g3NGNmUkVYSFhybmpFSVVWb3lZV1gxejhDT0lOR1hKSGtVMnNKaFd4bWxUTWpsNFYzQ1pCUXFlbkNWWlhKYXl1S2xqZC9aOXRybXI0SlM4QXdLTFBHZmE2V3hwL2cwODYzNFJXWVVTU0xodEorbXdrNmJLUnFNdEJraTRMU2JxY1ljcy9SRVJFUkVTUmlxVWNpbWgxRGMzZ0JHd0VBQTNOVnZqOUFhaFVTcm1qRUJIUkpIbXIrWEdVZGU4QUFOUTRQc0hIblcvaHZNVHJaVTVGTlBtY0FaWnlTSDRYSmQ4dWR3UWlta0FLUVlVYkYvd0UyNnVld2Z1MWY1TTdEbEZZU0RQUHd1ZEtmb1FvYllMY1VjS09BQUh4Mm5URWE5TXhKMlp0eUw0MmR5MXM3aG9vaE9GZms3TzZLZ0VBSHJFUERjNHlORGpMQmh3VG83SEFvc3RGZ2k2cnY3aHo2aU5Xa3pweFQ0YUlpSWlJYUlxeGxFTVJyWmFqNU5BcG9paWhzY1dHN0F6K2trNUVOQjBkNm5vSDd6VC9JYmcrUC9ZU0ZuSm94Z2lkdm9xbEhDSWltaGdDRlBoTTNuOGdNMlllWGlyOUNUeUJQcmtqRWNsbVJjWjFXRmZ3cFJHTEpUUlFvaTRiaWJyc0VZOHJpRm9HdmRJTXE2c3lwSFIrdG02dkRkMWVHMDdhOTRSc3YzZjI4OGcwenB1UXZFUkVSRVJFVTQybEhJcFlvaWh5NmlvS1VkdlF6RklPRWRFMDFPUThnZWVydnhkY3p6RE13YzI1UDVNeEVkSFVDcDIreWl4akVpSWltbzd5NDVmaEt5dWV4TitQUEFocmI2WGNjWWltbEVhcHg3Vnp2NCtpaFBQa2pqTHRYWjM1bmVCeXI3OERObGNWbXB3bllYUFhCS2ZGY2dkNkJ6MDNXWjgvNUhYTDdSOWhmOGRyc09oeWthakxSSkl1QnluNmdnblBUMFJFUkVRMFhpemxVTVJxc3JZaUVCRGxqakdvMkdnekZzNmJCWi9Qai9mM2ZqeXFjM1E2TFJZVUZ5STVLUUd2dnIxOXpOTnlDWUlBbFVvSm44OC9qc1RUQTB0YVJFVFRqOTNYaGljcTdrWkE4Z0hvSDg3OHpzTEhvQkkwTWljam1qcWN2b3FJaUNaYnRNNkNPNVkraXJmTEg4Zit4dGZramtNMEpaS01PYmh4L284Um8wK1JPOHFNRTZXS1IxUlVQUEtqbG9WczcvSFpZSFBWb05sVkRwdXJDbFpYRlZ3Qk96UUsvWkRYcW5VY3dzR09MUU8yeDJwU2thakxSSXErQUFuYURDVHBjNUNvelVLTUpubkNudzhSRVJFUjBYQll5cUdJVmRzUXZnVU1nMTZIZ3B4TXVEM2VVWmR5akhvOVNvcUxJQWpBM0ZrRktEMWVNZXJIMDZqVnVHVHRTbWpVYW16WnVoUGVJWW81MTErMURscU5CanYySEVCanN5MjRYUkNBNktnb0FJRGQ0WUFvbm1rRXhjYVlzZUdTL3JtaS8vTFNGb2hpZUJhaEFNRHQ4Y0xhMm83a0pNNzlUVVEwSGZnbEw1NG92eHU5dm5ZQWdGclE0cTdDUDhDa2lwTTVHZEhVTXFwaWthakxoc1BYQ2FNcVJ1NDRSQ0Y4a2dkYm01L0F4U2wzRFB1R0dSR0ZQNldneHZxaXJ5TTdkZ0UybHowRW4raVdPeExScEZtWWVobXVLTG9YU29WYTdpaDBsbWkxQmRGcUN3ck5LMFo5anRWZE5lajJMbTh6dXJ6TktMZC9GTEpkcmRBaFVadUZKSDAyemt1OGZrQXhpSWlJaUlob29yR1VReEdyeGRZdWQ0UUoxZEhWamZMcVdoVGxaV1BKL0Rtb3FtMkEwelc2RjhBeTAxT1FscHdFQUZoLzBRWFk4dTR1K1AyQkFjY1o5SHJvdEJxb2xLSHpZMnMxR254dTQ2VUFnQmRmZlJ2ZDlqTkR4U29FQVRwdC8yZ0V3cmllMmRScVlTbUhpR2phZUw3NisyaDJuUXl1MzVMM0VKSjFlVEltSXBMSFdzc21yTFZza2pzRzBRQTJkeldlcnZoUHRIdnEwZTIxNHFhY244b2RpWWdtUUhIU0dxU1paMkh6c1lkUTIzVkk3amhFRThxa2ljT0cyZmVoSUdFaXRFSk1BQUFnQUVsRVFWVDBwUThLYjZ1VHZvQk00enkwdW12UjdxNkR6VldOWG4vSGtNZjdSRGVhWFNmUjdEcUp1VEZyaDcyMjFWM0YzMEdKaUlpSTZKeXhsRU1SU1pLQXJoNjczREhHUmFsVVFCQUdyN2Q4VW5vQ3VWbnBhR2hxZ1Vhamh0Zm5HL1E0VVpSQ1JxeXByS2xIYkhRVUZzMmJEVXRpUE5aL1poWGVlUGQ5Qk1KNFZKdkowdGtkbVY4WFJFUVU2cDNtUCtKdzF6dkI5Y3ZUN3NIY21BdGxURVJFUko5bWMxV2gzVk1QQURqUThUcm14cXhGU2V3Nm1WTVIwVVNJMWxsdzY2SmY0M0RMTzNpNzR2ZHcrZmk3TmtXK0pXbFhZVjNCWGRBb0RYSkhvUW1VYlpxUGJOUDhrRzFlMFFXYnV3WnQ3aHEwdW12N1AxeTFhUFBVaFl3Q2xxVExHZks2amM1amVQalk1eUZBZ1hodEdoSjFXVWpTNVNCUmw0MmtVeDltZGVLa1BTOGlJaUlpbWo1WXlxR0kxRzJQM0JlRE5sNTZJUkxqWTRjOUppODdBM25aR1VQdVAxRlpnNTE3RG9aczIzK29EQ2FEQVlWNVdVaXhKR0xkbXBWNGU4ZHVTSkkweEZXbXA2N3VIcmtqRUJIUk9UcmF2UjF2TlQ4V1hKOGZld25XcGR3bFl5SWlJaHBNU2V3NkxFdTRHdnZhTndNQVhxajVBVEtOOHhDalNaWTVHUkZObFBrcGw2QWdZVG5lS244TXBkYjM1STVETkM0SmhreHNMUDQyMHFPTDVZNUNVMFNqMENQRFVJd013OEMvOHk1dkM5bzk5YkM1cW9jdDViUzZhd0VBRWtTMGV4clE3bW5BOFo0UFFvNVJLM1JJMGVjalFadUpKRjMycWVKT05wTDB1VkFMMm9sOVVrUkVSRVFVc1ZqS29ZalVGY0dqb1hoOVByZzkzbk82aHMvbkgzVDd6bzhPSU5wc2dpVXhIbG5wS1poZGtJTmo1ZFhuOUZpUnBxdW5kK1NEaUlnb2JEVTVUK0F2VmZjSDF6TU1jM0J6N3M5a1RFUkVSTU81TnZON3FMVHZSNmUzQ1I3UmlXZXI3c1BYWi84RkFoUnlSeU9pQ1dKUVIrUGFPZC9IL0pSTDhQcnhoOUhqdHNrZGlXaFVsSUlLRitUY2pBdXliNEpDNE12ZzFDOVdrNEpZVFFvS29wWVBlNXhQZE1Pa2lvUEQzem5zTWZWOVIxSGZkelJrKzhLNHkzQkw3a01Ua3BlSWlJaUlJaDkvRzZHSUZNbFRGRzNadWl1NEhCY1RqYzVSak94aVNZeUhyVzNvdVpCUEUwVUpiKy9ZamV1dXVCamwxWFV6cnBBREFLSW9vcWZYZ2Vnb2s5eFJpSWhvSEo2cXVBYyt5UU1BaUZZbjRZNkMzMEVsYUdST1JVUkVROUVvOVBoaS9zTjQ1TmhORUJGQWZWOHAzbTcrUFM1TC9hcmMwWWhvZ3VYRkxjRTlLNS9CdHFwbjhGSDl5NUF3ODZiTXBzaVJicDZOYStaOEYzR0dkTG1qVUlSYW5uQXRsaWRjQzQvb1JJdXpBbTJlT3JTNzYyRnpWNlBWWFl0MmR6MzgwdUEzWGxwMHVjTmUrMjgxRHlCR1k0RkZsNGRrZlI3U0RMTW00eWtRRVJFUlVaaGdLWWNpa3FQUEtYZUVBYUtNWithajF1dDFBQUJCRUVLMit3TUJ1TndlQ0FLd2J2Vks1R1NtNGIwUDlxR3lwbjdJNjhiSHhtRGpwUmVpdGFNVDczLzBNVHE2dW9mTjRYSjc4SS9YMzRIWDZ6dkhaeFM1SEgxT2xuS0lpQ0xVTlpuZnhWK3E3NGNDU3R4UjhDaWkxQWx5UnlJaW9oR2tHV2JqaXZUL3hPdU5qd0FBdGpZL2dkblJGeURMV0NKek1pS2FhQ3FGRnBjVWZCbnpVOWJodmNxblVkR3hWKzVJUkNITTJrUjhKdStMbUo5eXFkeFJhSnJRS2d6SU5zMUh0bW4rZ0gyZDNpYTB1eHZRNHFwQXU3c2VyWjQ2dExwcVlORVBYY3J4aUgwNDBQSDZnTzJKMml4WTlMbElOUlRDb3N2dFg5WVhUZWh6SVNJaUlpSjVzSlJERWNuckM2L0NpVmFqd1UzWHJoOWt1enBrZTVPMUZWdTI3b0lrQVQxMkJ3Qmc3WGxMWU85MW9MVjk4S0ZRVjY5WUJFRUFFdU5qb1ZZclI1Vm5KaGR5QUQ1L0lxSklWaEo3TWU0dWVocTl2ZzdlTFVoRUZFSFdKdCtHc3U1ZHFIWWNoQVFKejFYZGgrL00zUXl0d2loM05DS2FCQlpUSG01YThETTA5aHpEdHFvL29hYnJFN2tqMFF4bjFpWmdkYzRYc0REMWNrNVZSVk1tVHBPR09FMGFDczByUm4yT3pWVXo2UFkyVHgzYVBIVTQycjA5Wkh1S3ZnQ0p1bXdrNi9PUVlTakduSmkxNTVTWmlJaUlpS1llZjBPaGlPVHhEajQwcUh3aytQMkI0Sm9nQ0ZBcUZRQVFzdjNzNVgySFNtRkppa2RLVWdJdVdiTVNMNzN4THR4dVQ4aFY1ODdLUjFKQ1hQL3hINWZDMmhvNmhaWEpxSWRXTTNCS2o2NmVYb2ppekIxRzJzTlNEaEZSUk1zeExaUTdBbEhZNlBaYThWTGRUMkJTeHlKRlg0ZzFsbHZramtRMEtBRUNiczM3SmY3MzZOVndCZXpvOXRyd1FzMFBjRnZldzNKSEk2SkpsQjVkakUyTGZvWDY3bEpzcmZnakd1M0g1WTVFTTR4SkU0c0xzbS9HNHZRcm9SVFVjc2NoR2xHY05oV2Z6LzRmdExscjBYcnF3K2F1SHZMNEZsY0ZXbHdWT05LMUZjbjYvR0ZMT2UyZUJwaFVzZEFwT1lJNEVSRVJVVGhoS1ljaVVyaU5oT0x4K3ZEMEMvOEtycWNsSitIS2Rhdmg5bmp4M0Q5ZUcvUWNTUUsyZjdBUDExOTFDWXdHUFJiT25ZVTlCdzRIOTBlWkRGaStjQjRBb0thK0NZZVBsUSs0eHRMNWMxR1lselZnKzR1dnZvMXVlKys1UHEySTVRMjcwaFlSRVJIUitOaDliVGpXc3dzQWtHNG9aaW1Id2xxVU9nRTM1LzRNVDFYY0F3QTQwdlV1OXJiL0M4c1RycEU1R1JGTnRzeVllZmlQcFkraXF2TUF0bFg5Q2MzMmszSkhvbW5Pb0Riai9Ld2JzU3hqSTFRS3JkeHhpRWJOcElyRHNvU3JRN1pKRU5IcGFUNVYwcWtKRm5iYTNIWG84YlVHajB2UjV3OTc3UmRySDBSVjcwRkVxNU9Rck05SHNqNHYrRGxGWHdDTlFqOHB6NG1JaUlpSWhzZFNEa1drNlRJU1NtK2ZFN3YyZmd5TldvVmo1YUYzUkZ4NDNsS29WRXAwOS9SaSs0ZjdCejNmNi9QQjdla3ZvQWdDQmgwMVp5YWFMbDhmUkVSRVJFNS9UM0Rab0RMTG1JUm9kSXFqVitQOHBNL2p3OWEvQXdEK1ZmKy9LSWhhaWpodHVzekppR2dxNU1VdFFWN2NFcFMzNzhHMnFqL0I1aGg2OUFlaThkQ3BURGd2Nndhc3lMd09hb1ZPN2poRUUwS0FBdkhhZE1ScjB6RTdlbFhJUHAvb1JvdXJBdTJlZWtTckxjTmU1L1RVV0QyK1Z2VDRXbkhTdmp0a2Y0d21HY202UEtRWUNtSFI1U0xGa0k5a1hSNy9MUkVSRVJGTk1wWnlLQ0w1ZkpGWnVyaDIvVVZJakk4ZGROOEZ5eGNOdWowbU9ncTMzM2oxZ08wZmx4N0hoL3NQNGNQOWh3QUFPcTBHdDk2d1llTENSakJ2aEg1OUVCSE5KTTVBRCt5K2RpVHI4dVNPUWhUV25JR3pTem5STWlZaEdyME5HZmVodkdjUDJqeDE4SW91UEZQMVRYeGo5dCtnRVBnU0JORk1VWml3RW9VSksxSFQ5UWtPTm0zQmlkWVBFSkQ4Y3NlaUNKWWFWWWpGYVZkaVhzcEZFVlVnNlBOMzRYY25ic1B5aEd1d0xHRWpqS3JCWHhja0dvcGFvVU9tY1I0eWpmT0dQYzRudXFGVG11RHdkdzU1VExmWGltNnZGU2ZzSDRac2o5T2s0ZXZGZjBXVUtuNUNNaE1SRVJGUktMNGlSaEZKb1ZESUhXRmNSRkZFUUJRbjZGclNtTTlSS0lSZ2p1a3NVcjgraUlobUNoRUJQRjN4bjJoeFZlQ09na2VSYXhxOG1FcEVnTk52RHk0YmxDemxVR1JRQzFwOE1mOFJQRlIyTFFDZ3lYa0NGYjM3VUdRK1QrWmtSRFRWY21JWElpZDJJVncrT3o1cGZnc0htN2FnMDlVa2R5eUtFQnFsSGlYSkYyTnArZ1lrbVhMbGpqTXVlOXBlUnF1N0JxODNQb3czbXY0UGMyTXV4TXJFNjFCb1hna0JndHp4YUJwUkszVDQvcnd0QUlBbTUzRllYVld3dXF2UTRxeUExVldGVHUvUTMzczd2VTNERm5McStvNmd6VjJISkYwMkxQbzhhQldHQ2M5UFJFUkVOSjJ4bEVNUlNhTlJ3K2x5eXgxanpEYS90VjNXeHo5ZFZwbnVwUnlOV2kxM0JDSWlHc1lyZFQ5SGplTVRBTUNqSjI3RGd5WHZJRWFUTEhNcW92QVVVc3JoU0RrVVFaTDErYmcyODN2WTJ2d0VOdVg5Q25sUmkrV09SRVF5MHF2Tk9DL3JCcHlYZFFOcXV3N2hZTk1XSEc5OW42UG4wS0JTelVYOW8rSWtmeWFpUnNVWnpMR2VuY0ZsVWZMalNOZFdIT25haWxoTkNwWW5YSVBsaWRlTU9DVVIwVmlsR1dZanpUQTdaSnRQZE1QcXJvYlZWWG5XUnhXNnZDMUkwUmNNZTcwRDdhL2p3N1lYZytzbVZSeVNkRGxJMG1ValNaZU5SSDMvNTNodE9oUlFUc3B6SWlJaUlvcGtMT1ZRUkdMcFluek9sSExHUHNwT0pORm8rUFZCUkJTdTluZThpdDF0L3dpdVg1VHlIeXprRUEyRDAxZFJKRnVWZENNV3hhL25LRTlFRkNJN2RnR3lZeGVjR2ozblRSeTFiVWRMYjRYY3NVaG1lclVaSmNrWFlWSHErb2dkRldjdzl4UTlnNlBkTy9CUjI4czRhZDhOQ2YydnlYVjVXL0JXOCtONHUva1BtQlY5UGxZbWZoYkZNYXRaYUtCSm8xYm9rR0VvUm9haE9HUzdWM1NoeDJzYjl0d1dWMlhJdXNQZkNZZWpFOVdPZ3dPT1RUeGQxTkZsSVVtWGpkblJGeUJhblhUdVQ0Q0lpSWdvZ3JHVVF4RXAwa3M1S3RYNGY4SDIrd1BqZmt5RjBEOHNydGZuRy9malJ3SnRoSDk5RUJGTlYvVjlwWGl4OWtmQjlUa3hhN0UrN1Q5bFRFUVUvcHorczBvNUxEWlFCT0xYTFJFTnBYLzBuTS9odkt6UG9kdHRSYW4xUFJ5MWJrZHJYNDNjMFdpSzZOVm16RTVjaGJtV0M1RWR0d0FDcHQ5MDVBcEJoWkxZaTFFU2V6RjZmRGJzYVhzWis5ci9oZTVUSlFnSklvNzN2SS9qUGU4alNwMkFaUWtiY1Y3aTlZalZwTXFjbkdZS2pVS1BSRjMyc01lc1M3MFQ5WDByWVhWVm91WFVLRHREYVhQWG9zMWRHMXkvcStCeFJFZXpsRU5FUkVRekcwczVGSkUwNnNqKzByMzUyaXVnMDJyR2RlNExtOStFdmJkdnpPZHBOV2NleitQeGp1dXhJd1ZIeWlFaUNqOTJYeHVlckxnSDRxa3BDaXk2WEd6S2ZRZ0NCSm1URVlXM2tGS095aXhqRWlJaW9za1RvMHZHQmRrMzQ0THNtOUhwYk1RUjYzc29zMjFIdTdOQjdtZzB3WFFxSTJZbHJzSWN5MXJreFMyQklFeS9JczVRb3RVV1hKWjZOeTVMdlJ2SGU5N0h2dlpYY2Jqcm5lRCtYbDg3M210NUd1KzFQSTM4cUdXNHUrZ3BHZE1TblZGa1BnOUY1dk9DNnlJQ2FIZlhuMVhTcVlMVlZZazJUMzN3ZC83VExQcWhSNzRxdDMrRXY5VThjR1lhTEYwMmtuUTVTTlJsSVY2Yk5pMkxla1JFUkRRelJYYXpnV1lzbzlFZ2Q0UUpJVWtBTUxxcHBBUmhmRzlhNnJRYXVEMWVHUFJuNXVCMlQvTlNqdEdnbHpzQ0VSR2R4U2U2OFdURlY5SG43d0lBR0ZXeCtGTGhINkJXNkVZNGs0aENwNjlpS1llSWlLYS9PRU02MXViZWlyVzV0OExtcUVhWmJUdU8ycmFqeTlVaWR6UWFKNDFTajZMRTh6RFhjaUh5NDVkQ0lmQWw2ZG5SRjJCMjlBVncrRHV4dDMwejlyYTlqSGJQbVJLYVlnYVZsU2p5S0tCRWtpNEhTYm9jbE1TdUM5blg3RG9KbTZzYU5uYzFXcHlWdzQ3NjFPcXVnZDNYQnJ1dkRaVzkrd2ZzVDlMbElGR2JpV1JEUGhLMVdValVaU0ZGbncrZE1tckNueE1SRVJIUlpPSnZRQlNSNG1JaWN3aDBoVUtBS0o0cDRieXpjemRxRzVwSFBFK3YwMkxUOVZlTitmSG16c3BIbE1tSVBRY093eHhsQWdCNHZENzQvUDRSem94czhiR1IrZlZCUkRSZC9hWDZPMmh5bmdEUVAzejduUVdQSVVhVExITXFvc2pBNmF0b3VtcHdIa084TmgwR0pjdG1SRFEwaXlrWEZsTXVQcFAzSDJoMzFxTzY0eUNxT2craXR1c1F2QUdYM1BGb0NBSUVwSnFMa0J1M0NMbHhpNUVSTXdkS2dhTWFEOGFraXNORnliZmpvdVRiVWRtN0h4KzF2WXdqWGU5aVJjSjFja2NqR3BkVWZSRlM5VVdqT3RibXFoNTJmNnU3QnEzdUdwVDE3QXpaYmxCRzQrTFVPN0hXc21uY09ZbUlpSWltRWtzNUZKSGlZaUxuaFZ1VDBZQ3N0QlJrcHFjZ1BqWWFmMzM1alNsNTNFWHpabVBwZ2prb3I2NERBTVNZKys4Z3NQYzZwdVR4NVdJMkdhRlE4RzRpSXFKdzhWN0wwemphdlQyNGZtUDIveURUT0ZmR1JFU1J4ZW0zQjVjTktwWnlLUEpKa0xERCtoeiszZlIvS0RTdnhKMEZqOGtkaVlnaVJJSWhFd21HVEN6THVBYVNKS0xSZmd6Vm5SK2pxdU1BbXV6SElVcWkzQkZudERoOUtuTGpGZ2VMT0ZxVlVlNUlFU2MvYWlueW81YkNGYkJEUDBKcDlhVzZuMkJSL0hya21oWk5VVHFpaVhkZDFnTlltWFE5V3QyMWFIZlh3ZWF1UVp1N0ZxM3VXcmdEUTcrRzdRejBRRFZDMFcrWDdhL0JhYkhpdE9rVEhaMklhSUErcHd0dWp4ZHVqd2R1dCtmVXNoZitnQjlpUUVSQUZCRUlpQkJGRVlGQUFBSHg5TElJQ1JKVVNtWC9oMG9GcFZJSmxVcUpIcnNES2xYL2RxVlMwZjlacFlSR3JZYlJvTy8vME90aE1ocWdVaW5sL2lNZ29tR3dsRU1SS1RhTVN6a0toU0tZVDZmVjRPWnIxd2YzQmNTcGVZRm81WklTWkthbEFBQjY3UDIvd0ZnUzR3RUFYZDMySWMrYkR1STRTZzRSVWRnNDN2TUIzbWo2YlhEOXd1UXZZbkg4bFRJbUlvbzhEbjluY0prajVkQjBVTjlYaXRjYkh3WUFITzk1SDN2Ylg4SHloR3RsVGtWRWtVWVFGTWlJbm91TTZMbFlrN01KM29BTHRWMkhVTlZ4QVBYZHBiQTZxdVNPT08xRmFST1FHVDBIdVhHTGtSZS9CTkU2aTl5UnBvMlJDam43TzE3RDdyWi9ZSGZiUDVDZ3pjVFNoQTFZbG5BMW90VkpVNVNRYU9LazZndVJxaThjc04zaDd6dzFVazUvU2FmTlhZZFdkeTA2M0EwUUVZQkZselBrTmJ1OHpkamM4RkJ3WFNWb2tLakxRdUtwa2s2U0xodUp1aXdrNi9PZ1ZiQkFTRVFqNjdFN1lIYzRZTy90UTYrakR6MjlEamhkYnJqY2JyamQzckNZblVLdFVzRmcwTUZrTU1BY1pZUTV5Z1N6eVlnb2t4SFJaaE0wYW81YVNDUW5sbklvSXFsVktwaU1Camo2bkhKSEFRQVk5RHJrWldjZ0k5V0NsS1RFQVkxVWo5ZUxobVliR3Bxc2s1YkJhTkFIbDA4WGNqNDZlQVNIajVWRHBWSWlPYW0vbEdOdGE1KzBET0VnTmpwOEMxdEVSRE5KcTdzV3oxWGRGMXd2TXArSEs5UHZsVEVSVWVUeGlHZCsxbFVyZEZBcE5ES21JWm9ZV2NZU3JFcTZFUiswdmdBQWVMbnVaOGcxTFVLaUxsdm1aRVFVeVRSS1BRb1RWcUl3WVNVQXdDOTZZZTJ0UkhOdk9acDdUcUM1dHh6dGZmV1FJSTF3SlJxTVNST0xWSE5SLzBkVUlkS2laOEdnanBFNzFveTF0KzJWNEhLN3B4NXZOajJLdDVvZVE3NTVPWmJGYjBSSjNNVlFDMW9aRXhLZE81TXFEaVpUSEhKTml3ZnNhM1hYSWtZemRCSHcwOU5pK1NVdldsd1ZhSEZWRERqV3FJcUZSWmVMUkYwbWtuVFp5RERPUlg3VTBuTi9Ba1FVY2Z5QkFOcmFPOUhhM29tdW50NWcrYWJQR1JsVHB2cjhmdlRZSGVpeE96RFlXNUVhalJwbVUzOVpKenJLaElTNEdDUW5KY0NnMTAxOVdLSVppS1VjaWxoeE1lYXdLZVZFbTAwNGI4bjhrRzFkUFhiVU5qU2p2cWtGdHJZT1NKUDh1azlhOHBtN1lVUlJ4TFlQOXFHcXJoRUFVSkNUQ2JXcS81OTdVMHZyNUFhUldWd003eUFuSXBLYk85Q0xKeXJ1aGxmcy82WFZvc3ZGYmZrUFE0QWdjektpeU9MMDl3U1hPVW9PVFNjYk03NkZ5dDc5c0xvcTRaZThlS2JxbTdpditFVW9SNWlHZ0lob3RGUUtEZEtqaTVFZVhReWNtclhFSjdyUllpOUhzNzBjemZhVGFPNHRSNGV6VWQ2Z1ljaWdOcDhxM3hRaDFWeUlWSE1Sb3JRSmNzZWlzM3cyNjcrd3IrTlZIR3pmZ2w1L0I0RCs2U0VyN0IraHd2NFJYcXI3Q1JiRVhZcGxDUnVSWTFvb2MxcWlpWmMwUXBuYm9JckdvcmoxcDBiWXFRMjUyZUhUK3Z4ZHFIWWNSTFhqSUFDZzBMeUNwUnlpR2FLbjF3RmJXd2RhMnpwaGErOUFSMWNQcE1sK0kwOUdYcThQN1ozZGFPL3NEdGx1Tk9oaFNZeUhKU0VPbHNSNEpNVEhRcWxReUpTU2FQcGlLWWNpVmtwU0l1b25jZVNac2JDMnRzUHBjcVBIN2tCTlF4TnFHNXJSNitnYjhielQ4MEtPUktVYStaL3EvRGxGQVByYnZHL3YySTNHWmx2L3VVb2xGczByQmdEWTJqcGdIMFd1U0phYW5DaDNCQ0tpR2EvZDB3RFBxZm5mZGNvbzNGWDRPTFFLZzh5cGlDS1BVUldEMi9OLzJ6K0YxVFIrWVlobUhxV2d4aGZ6SHNZdnl6NEx2K1NGMVZXSk54cC9pdzBaMzVJN0doRk5ZMnFGRHBreEpjaU1LUWx1ODRzZXRQZlZvOTNaMFAvNTFIS0hzd0YrMFNkajJza1hvN01nd1ppSmVFTUdFb3laU0RqMTJhU0prenNhalNCWm40OE42ZmZoeXZSN2NhTG5RK3hyZnhWbDNkc1JrUHFuenZDSWZkamIvZ3IydHIvQzZhMW9Sc28wenNNWGN2ODN1RzczdFowMUJWWk5zS3pUNFdtQ0JESGtYSXN1ZDloci8vYjRGeUJLQVNUcjg1R3N6ME9LUGgvSituekVhSkluNWJrUTBjUnA2K2hDWTRzTjF0WjIyTm82NGZGNjVZNFVGdnFjTGxUWE5hSzY3a3haUFRFK0ZzbUo4VWhOVGtKNmltVlU3Mk1TMGZCWXlxR0lsWldSZ3IyZmxNb2RBMEQvZXlUUHYvSnZpS0k0OHNGbnVmaUM1Uk9XWWUvSHBWaTFmQ0hlMnZZaG1tMXR3ZTBybHBUQVpPeWYydXBRMmNrSmU3eHdGQjhidzZIMmlJakNRTHFoR04rZTh6TCtXdjFkWEo1MkQySTFxWEpISW9wSUdvVWVjMk11bERzRzBhUkkxR1ZqUThaOWVLWCs1d0NBSGJZL1kxYjBLaFNhVjhpY2pJaG1FcFZDaStTb0FpUkhGUXpZMStWcVFhZXpFYTE5dFdqdnEwZW5xeGtPVHdmNnZOMXcrWHRsU0RzMmFvVVdSazBNb3JRSmlOWWxuU3JncENQZWtJNlVxRUs1NDRVVlo4QU9nekx5cGtOWFFJbmk2TlVvamw0TmQ2QVgrOXBmeFlHT0xXaDBIZ3NlYzNwNnF6ZWJIa1dCZVFXK1V2aUVqSW1KNUdGV0o4S3NUaHgwQkJ5cnV3b2Q3Z2EwdUNyUjVxNURnWG40MSt1Ym5DZmdsN3hvY0phRmJOY285RWpSRjhDaXowV3lQaDhwK2dJazYzTVJyUjU2bWkwaW1seE9seHNOelZZME5OdlExR0tEMjhNU3ptaTFkWFNocmFNTHBTY3FJUWdDTElueHlFaTFJQ00xR1FseHNSQTRHRHJSbUxHVVF4RXJOdHFNS0pNQnZZN3dtTUpxcklVY29IKzR1TUFvemhNQTZIVER6d1ZkWGwySGx0YjJrQkY2NXMwdXdKekNQQUQ5by9uVU5qUVBlcTRrQVg1LzROUnk1TjZGblozQk4zMkppTUtGV1oySXU0dWVsanNHRVJHRnNWVkpOK0o0endjNDN2TStBT0F2MWZmanUzTmZoVkVWSzNNeUlpSWdWcCtDV0gwSzh1SUhuOGFrMTlPT1BtODNuTDRlT0x5ZDZQTjJvYy9iZmVxakM5NkFHMzdSaTREa1IwRDBRWlFDQ0lnK0JFNTlGaVUvQXFJZlB0RVR2S1pLb1lGU1VFR3BVRUVocUtCVXFLRVVsRkFxMUZBSXlsUDcxRkFydFRDb1kyRFVuUDZJaFZFVEE1TW1Ga1oxREdMMEtWUDF4eFR4QXBJUHZ5NjdBZW1HV2JndTZ3R1kxWkU1QXJOT0dZWFZsaTlndGVVTGFIUFhZay83eXlIVFd3SGd5SXRFZzBqVzVTRlpsNGM1TVd0SFBMYmRVdysvTlBpYitsN1JoYnErSTZqck94S3lYYWVNUXJJK0Y4bjZBdHlROWVDRVpDYWl3UVVDSXBwdHJXaG90cUd4MllhdUhydmNrYVlGU1pKZ2JXMkh0YlVkK3crVlFhdlJJRDBsQ2VtcHljaE1TK2FOOGtTakpFaVIvQTQ4elhpN0R4eEc2ZkVLdVdPTTJhMDNiSUJPcThIYk8zWVBXWlE1bTE2bnhhYnJyd0lBdkxENVRkaDdSNTZDcXJnd0Z4Y3NYd1Nndi96enp5MWI0ZWdiZTRFcFBqWWFuNzF5SFFEZ3FlZGZHVldKU0M3WFhYRXhFdUppNUk1QlJFUkVSRVNqNUF6WThZdlNqY0UzRFhrWFB4RVJUYVUzR24rRDk2eC9BZ0JvRlVaY21mNTFuSmYwT1FpSS9GdkFSUVJDcHJlNktlZW5XQmgzdWR5eGlDSmFsN2NaTGE1SzJGeFZhSEZWd3VxcWdzMVZCWi9rR2ZZOGt5b08vN05neDVEN0szcjN3aDF3SUZWZmhIaHQra1RISnBxMlJGRkVmWk1WRlRYMXFHdHNSaUFRdnU5ZlRWZUo4YkhJejhsRWZuWUdDenBFdytCSU9SVFJzdEpUSXJLVU14WEtxK3VRa1pxTWpOUmt2TDF6OTdnS09aSEVvTmV4a0VORVJFUkVGR0VNU2pNMjVmMEtqNTM4SWdDZ3d2NFIzbS85R3k1SXVrbm1aRVJFTkJQNEpWOXcyU1AyNGVYNm4rRkF4eFo4UHVkL1lOSGx5cGpzM0gxNmVpdWRNbXJZNDErcSt6RVd4YTlIcm1ueEZDVWtpanl4bWxURWFsSlJITDA2dUUyQ2hFNVBFNnluU2pwVzkrbXlUblZ3WkIyTFBtZlk2MzVnK3p0S3U5OEQwRjhRVERNVUlkVlFoRlJESVZMMS9aOVZnbWJ5bmhoUkJKRWtvTW5haXNxYWV0VFVOOEhyODQxOEVrMmEwMU5kN1Rsd0dLbVdST1RuWkNJM0t4MWFqVnJ1YUVSaGhTUGxVRVNUSk9ENVY5NUFuOU1sZDVReDZaOXZVWmowcWFJRVFVQjhiRFRhTzdzbjlYSEN3Y0s1czdCczRWeTVZeEFSRVJFUjBUaTgzdmd3dGx1ZkJRQW9CUlcrV2Z3aVV2UUZNcWNpSXFLWm9NRlpoci9YUElnVzE1a2IveFNDQ2hjbTM0cExVNzh5STk0SVA5anhCcDZ2K1I0QUlFR2JnYVVKRzdBczRScEVxNU5rVGtZVTJkcmN0YkM1YTZBUWxDRkZuay83eGRHcllYTlhEM3N0cGFCQ2tpNEh5ZnA4cE9qelQzMHVRSncyYlZxTTdrVTBrdmJPYnB5c3FrVlZiUU5jN3VGSHB5TDVaYVlsb3pBM0MzblpHWEpISVFvTExPVlF4RHRVZGhKN1B5NlZPd2JKYk5QMVYwR3YwOG9kZzRob1JwRWc0Wm5LZXpFcmVoWE9TN3hlN2poRVJCVEJSTW1QUjQ3ZmhDYm5DUUJBb2pZTDM1cjdFdFFDZjhZbklxTEpKeUtBSGRibjhIYnpIK0FUM2NIdGNkcDBmRDc3djVFZnRVekdkSlB2c1pPM282cjN3SUR0QlZITHNTeGhJMHJpMXZIL1pLSkp0TG5oSVRUMGxhSEZWUUYzd0RHbWM3OCsrNi9JTXBaTVVqSWllWW1TaE9yYUJwU2VxRVJyZTZmY2NXZ2NkRm9OaWd2ek1LY29qOU5iMFl6R1VnNUZQSy9QaitmKzhScEVrWE5GemxTNW1XbFl0MmFsM0RHSWlHYWNMWTIvd1Ricm53QUFpK0t1d0JkeWZ5NXpJcUxweGVhdWhnQUZUT3BZR0pUUmNzY2htblR0bm5yOHN1eXp3VGREMTZYY2hjdlQ3cEU1RlJFUnpTUmQzbWE4VVBNRFZQYnVEOW0rSlA0cVhKMzVIUmlVWnBtU1RTNnJ1d3A3V3YrSmd4MWI0QXpZQit6WEtneFlFSGNwbGlac1JLNXBrUXdKaVdhT2JxOE5MYTRLdExqSyt6ODdLMkJ6MXlBZ0RUNUZ6ODhYN1lGV1lSeDBYN245SSt6dmVBMUp1bXlrNkFzUXIwM25hSlFVRWR3ZUw4cE9WdUZZZVJXY0x2ZklKMURZVXdnQ2NyTFNNVzkyQVN3SmNYTEhJWnB5TE9YUXRMRHJvNE00WGxFamR3eVN5WVpMMWlMRmtpQjNEQ0tpR2VWZ3h4WThYL1A5NFBwMW1kL0grVW1mbHpFUjBmVHorL0s3VUdIL0NBQndWK0h2TWN0OHZzeUppQ2JmM3ZaLzRjWGFIMkplekVXNE1lZkgwQ2xOY2tjaUlxSVo2R0RIRzlqYzhCRDYvRjNCYlVaVkREWmtmQXRMNHpmSW1HeHlCU1FmRG5lOWd6MXRMdzg2Y2c3QTZhMkk1T0tYdkdoMmxxUFpkYkwvcy9Na0hQNHVmSGZ1cTBPZTgyYlRvOWphOGtUSU5nRUNZaldwU05KbEkwbVhqVVJkMXFuUE9ZalJXQ2I3YVJBTnE3TzdCNGZMeWxGWjI4QWI4YWV4eFBoWXpKdFZnTHpzZENnVUNybmpFRTBKbG5Kb1d1anFzZU1mcjcwamR3eVNRVXgwRkQ2MzRWSzVZeEFSelNqMWZVZnhmeWMyUVpUOEFJQ2w4UnZ3Lyt6ZGQzaGM5WlgvOGZmMElvM3FxTXZxc216TFhaWXREQmczRE5oZ1kwd2dKQ0VFc3B0TndpWWhTemJsbDBZMnlhYVFRckloMlNRTHFZVFFzY0dBSzI2NDI3ZzNXWllzcTJ0R1hhUHA4L3RqN0xISEttNlNyc3A1UFk4Zno3MzNlKzk4eG1CTG1qbjNuSWV5ZjZCd0tpRkducDhmZTVCcXgzRUFuaGovRHpJaUppcWNTSWpCY2JKdE93VlJzNVdPSVlRUVlwUnorRnA1cy9LbjdMVy9GYlkvenpLVFQrWDlZc1IyemJuQTdxcGlSK09yN0xLOUVWYWNkS2s4eTB3K1gvQi9nNXhNQ0hHMW5qLzlKWTYwdkgvVjYzVnFJd21HVEJKTldjeE8rTWlJSDkwbmhvN20xbloyN2p0SVpYV2QwbEhFSUlvd201ZzViU0pqY3pLVmppTEVnTk1xSFVDSS9oQWJIVVY2U2hKVnRmVktSeEdEYkZyaE9LVWpDQ0hFcU5MaXJ1T1BwWStIQ25JeUlpYnlRTlpUQ3FjU1ltUnllRnREajgxYUdWOGxSdVU3TnNFQUFDQUFTVVJCVkE4cHlCRkNDREVVbURYUmZDejdoNVFrM01jL3k3K0x6VlVKUUpldkRaUEdvbkM2Z1JkdlNPZnU5Q2RZblA0RmpyWnNZbWZqYTV4by9ZQUFGKy94dlRCeVVnZ3hOSDBpNThmVWRwVlMxM1dhdXE2eTg3OU8wK3BwNkhHOXgrOE1kdUxwT3NuRW1MbDlYcnZPV1VheU1YY2dZb3RSeE5IbFpQZUhSemhaVnFGMEZLR0FUa2NYNzMrd2gwUEhUbEV5ZlRMcHFkS3RTNHhjVXBRalJvelp4Vk9rVzg0b0V4dHRZV3l1Vk5BS0ljUmc4ZmlkL1A3VVowTjNTVnAwVnY0bC96ZG9WUEl0cFJBRFFZcHloQkJDQ0NHVWx4Tlp4TmNtdnNIYW10K3pxZTR2ZkR6N3YxR2hVanJXb0ZHallWTE1BaWJGTEtEVlU4L094dGZaWlh1REZuY2RSZkZMbEk0bmhPaURYbTBpTTJJeW1SR1R3L1k3ZlIzbkMzV0N4VHExem1DeFRydkhGbHFUYU16dTliclZqdVA4L05pRHFGQVRaN2d3Q2l1YmhQTWpzUktOV1VUcEVnYnNkWW5oeitQeHN2L0ljUTRmTDhYbmt6RlZvNTI5dVpYVkc3YVNrbVRsbHBuVGlZc1oyZDBJeGVnazQ2dkVpTEo1eDE1T25KYUsydEZpNmFLNXBDUlpsWTRoaEJDalFvQUF6NS8rRWtkYk5nR2dVZWw0WXZ6ZlNUT1BWemlaRUNOVElCRGd5WDFUUXRzL0x6cUlTalY2UHZ3UlFnZ2hoQmlLSEw1V3pCb3BsZ1k0MGJxTk1SRVRpZERHOUxybXRiTS9aSWIxbm00RkFVS0lvYW5MMTBhTm81UTY1Mm1LNDVlaVY1dDZYTGUvNlIzK2Z1YnJmVjVMcHpLUVlzN0hhc2dnMFpoRmdqRXpXTEJqeWtHbk1neEVmREVNK1AwQmpwNDh6ZjdEeDNHNjNFckhFVU5VZm5ZR002ZE5JaktpNTMrRGhCaU81TFptTWFMTW1qYUowK1huOFBwOFNrY1JBeXdqTFVVS2NvUVFZaEM5VS8zclVFRU93TWV5ZnlnRk9VSU1JSWV2SmZUWXJJbVNnaHdoem5QNjJqR09ncEVoUWdnaGhxWXJGZVIwZWx2NkxGSVpTY1pGMzlMbjhmMU43L0JCNDB0ODBQZ1NLYVo4WmlYY1IzSDhQWmcwY3ZlN0VFT1ZTUk5GcnFXSVhFdFJuK3M4ZmhlUjJqZzZ2RTI5cndtNHFPdzhRbVhua2JEOVUrUHU0Sk01VC9kTFhqRzgxTnVhZUgvYmJscmJPNVNPSW9hNDB2Skt6cHl0b21qS0JLWVdGc2g3WW1KRWtLSWNNYUlZalFhbVRSckhuZ05IbFk0aUJwQktGUnhYSm9RUVluQWNhRjdMaHRyblF0dnpreDlqV3R5ZENpWVNZdVNUMFZWQ2hHdjExUE9Yc3ErZ1U1djQzTmcvS0IxSENDR0U2TVlmOFBLcjQ1OGd3WmpKUnpLL1E0dytTZWxJaXRyWitIcm9jVzFYS1c5Vy9vUzN6LzJTeWJHM1U1SndIM21XWWdYVENTRnV4Q3pyY21aWmwrUHlPNmgxbE5Mb09vdk5XVW05OHd3TnpncHN6a3E4Z1o2N29DUWJjL3U4OWovS3YwbU1Qb2trWXk3SnBselN6T01HNGlXSVFlVHhlTm01L3hESFRwMVJPb29ZUm54K1A3cy9QTUxwOGtybTN6S1QrTmpSVWZRc1JpNHB5aEVqenBUQ0FvNmVMTVBSNVZRNmloZ2doUVY1UkZzaWxZNGhoQkNqUW1YbkVWNDQ4NDNRZHI1bEZrdlN2NmhnSWlGR0I0ZXZMZlJZaW5MRWFOZmxhK1BIaCsvRjVlOEVZRXZEQzh4Si9MakNxWVFRUW9od2Eydi9nTTFWaWMxVnlZK1BMR1Z4MmhlNE5lbGpxRkFySFUwUjkyZCtpKzBOTDdIWC9sYm9lMXR2d00zK3B0WHNiMXFOMVpEQnJJVDdLTEV1SjBJYnEzQmFJY1QxTUtqTlpFVk9JU3V5K3cyMFRlNXFiTTV6MUhhVlluTlcwdUE2UzBOWE9VbW1uRjZ2NS9KM3N0ZitWcmY5Q1laTWtrdzVwSnJIa21UTUNUNDJGZlRyYXhFRG83SzZsczA3OXNubmRlSzZOYlcwOGRycTlVd2FsMC94dElsb05ScWxJd2x4WFZTQlFDQ2dkQWdoK2x0VmJRT3IxMjlST29ZWUFKWUlNeCs1WnhFNm5kUVVDaUhFUUd2ek5QTDAwZnZwOURZRGtHRE00c3ZqWDVDeElVSU1ndU90Vy9sajZlTUFGRVRONXQvRy9xL0NpWVJRMXR0Vno3Q3g3bmtBTkNvdC96RWhPQXBEQ0NHRUdDcmVxZjRmMXRmK01XemZHSE1oSDgzK3IxSDlOY3NYOEhDd2VSMDdHMS9uZFB2dWJzZlZhQ2lNdVkyU2hQc1pGejE3MUJZeENTR0NONFk5Yy94alY3MCt4WlJQZ2pHTFpGTXVZOHdUS0l5Wk80RHB4TFhvY3JyWXVtcy81WlhWU2tjUkkwaGtoSmw1czR0SlRVNVFPb29RMTB6ejFGTlBQYVYwQ0NINlc1UWxBcS9YUzMyalhla29vaCtwVkNydVdYUWJrUkZtcGFNSUljU29zS3JxNTV6cDJBK0FRUjNCNCtPZUoxcVhxSEFxSVVhSHlzN0RIRzdaQUVCR3hFU214TjZ1Y0NJaGxKVm5tY0hSMXMyMGUyd0U4RlBhdG91U3hCVm9WRktzTDRRUVltaklqNXJGeEpoNW5PMDRSTHMzK0o1a202ZVJuWTJ2NGZJN3lJbWNOaXEvYnFsVkdsSk0rUlJibHpJai9oNTBhZ00yWnlWdWZ4Y0FBUUkwT012WjM3U2FYWTF2NFBTM2syZVpxWEJxSVlRU05HcHRzQk9PTVp0SWJTd3FWS0VieFhyUzRXMmkzbm1Hc3ZhOTFEcE9jWFBpUjN0ZGEzT2RRNjNTb0ZYckJ5SzZ1RVJsZFIxdnI5dU1yYWxGNlNoaWhIRjdQSnc2Y3hhWDIwMTZTaUlxbFVycFNFSmNOZW1VSTBZc2Z5REE2NnMzWUcrV0wvd2pSVW5SWktaTUdLdDBEQ0dFR0RWOEFROS9MZnNxUjFvMjh0bXh2eWMvcWtUcFNFS01HbHNhWHVETnlwOEFjSFBpUjFtUjhmOFVUaVNFOHBwY1ZmejA2SXJRaDNpekV4N2cvc3h2S1p4S0NDR0VDQmZBejViNkYzaTMramVocjFrQXNmb1VIc2o2TGdWUnN4Vk1OelQ0OFhHMFpUTTdHMS9qUk9zSEJQQ0hqc1hxVS9qMjVEVUtwaE5DRENVQi9EUzVhbWh3VnREZ0xLZlJXVUdEczRKRzUxbGFQUTJoZFZQajd1Q1RPVS8zZXAxblR6NUtXZnMrb25XSkpKdnlTRGJsaG41UE1lV2pWNXNHNCtXTWFJRkFnTjBmSHVIQTBaTktSeEdqUUh4c0RIZk9teTAzOFl0aFE0cHl4SWpXM3RISksyK3R3K1AxS2gxRjNLQzA1RVR1dm4xT3YxMnZ5VjFOczZ1VzArMTdhSExWME9TdXBxeDlMNTh2ZUk0OFMzRy9QWThRUW93RVplMTd5YlhNVURxR0VLUEttcHJmc2FibWR3RGNudkp2M0pYMnVNS0poQmdhZHR0VzhzK0tiNGUyL3lYL04weUk3citmRTRRUVFvaiswdUt1NTZXSzczQ3liVWZZL3VseGkxbWU4VFVpdExFS0pSdGFXajMxN0dwOGsxMjIxMmwyMTNKMytoUE1UMzVNNlZoQ2lHSEE0M2RTMjFXS3pWVkp0QzZwei9ldXZuTmdMaDNlcGw2UHgraVRTVGJta21JZVM1SXhoeFJ6SHNuR1hIUnE0MEJFSDNFNkhWMnMyN0pUcGxlSVFhWFhhWmwzODB5eXhxUXFIVVdJSzVLaUhESGlWZFUyOE02R0xjai82Y05YVkdRRUs1WXNSSy9YWGZPNVhiNDJhaHlucUhhY29NbGRRN1hqQk5XT2t6aDk3VDJ1LzJqVzk1bHBYWGFqa1lVUVFnZ2hic2dibFQ5bWE4TS9BRmcyNWorNUxlbGhoUk1KTVhUOHVldy9PTlM4SGdDVEpvcXZUM3dUaTg2cWNDb2hoQkNpWndlYTF2Qkc1WTlESTYwQXpKb283aG56SkxPc3l4Vk1OdlNjYU4xR2VzUUVJclZ4dmE1NTdld1BLWXEvbTZ6SUtZT1lUQWd4bkhuOFRwNCtlajgyVitVMW54dW5UK05MRS82T1JScy9BTW42MytHV2pieForVk1leTN1R05QTzRRWG5PcXRvRzFtL1pnY3Z0R1pUbkUrSnlrOGZuTTZ0b01tb1paeVdHTUNuS0VhUENxYkt6dkw5OWo5SXh4SFV3NlBYY2YvZkNhMnBCZDdobEk2dXJma1dieDlacjhVMXY1aVIrbkhzenZuYXRNWVVRUWdnaCt0VUw1ZDlnbjMwMUFBOWwvNERpK0tVS0p4Smk2SEQ1Ty9uSmtYdHBjZGNEa0JOWnhPUGpua2VGdkFFbmhCQmlhSEw2MmxsNTdtZnNzcjBSdGo4bmNqcVA1djFTdXVaY3BhTXRtM2p1OUJjQlNEYmxVWkt3Z3VMNGV6QnBvaFJPSm9RWUxxb2N4Nmp2T2tPZHM0eGFSeWwxWFdVMHVhdjdQT2NYTXc3MWV1ekRwdmNvYmQ4ZEhJTmxESTdFVXVxR2dXckhDWjQ5K1dtY3ZuYU1HZ3YzanZucWdOK0F2Ty9RTWZZZVBEYWd6eUhFMVVpMHhuSFgvRnN3R3ZSS1J4R2lSMXFsQXdneEdNYm1adExTM3M2SGgwOG9IVVZjQTQxYXpkMjN6N25tbVpDSG10ZlQ0Q3p2YzQxUkUwbWF1WUEwMHpoaURhbWttY2VSWmk2UUgrS0ZFRUlJTVNSRTZSS3hHc2JRNFczR3JJMVdPbzRRUTRwQkhjRWp1VC9uMThjZkprQ0FNeDM3MkZqM0p4YklxQXNoaEJCRGxGRmo0Y0dzNzFHU3NJSVh5NzhkZXQvSzRXM0ZwSlgzb3E3V1B2dmJvY2QxWGFkNXMvSW52SFh1RjB5SnZaMlNoUHZJczh4VU1KMFFZamhJTjA4ZzNUd2hiSi9INzZUT2VZYTZydE9YL0NxajJWMUxpaW0veit1ZGF0dkpMdHZyWWZzaXRERWttM0pKTnVZRmZ6ZmxrV0llaTNtQVAzdG9jdGNBd1Q0TVRsODcvNno0TnMzdUd1NUkvZHlBUE4vMnZRYzVmTHgwUUs0dHhMVnFzRFh4NW5zYldYYkhQRXhHZzlKeGhPaEdPdVdJVVdYOWxwMlVuYTFTT29hNENpb1YzRFgvRnNha0psL1RlZFdPRS96UGlVZHcrN3N1MlJ0QXB6S1NFakdXV2ZIM1VoQTltemg5V3Y4R0ZrS0lZZTdkNm1lNUsrMXhwV01JSVlRUVYyMU56ZTlZVS9NN0FOUm8rUEtFZjVCbUhxOXdLaUdFRUtKdnZvQ1hEYlhQc2FIdU9iNDQ3aS95dGVzYTdMR3Y1SU9HbDZqc1BOTGo4WGhET2lYV0ZjeEtXTjduQ0N3aGhMZ2FibjhYcmU1NkVveFp2YTc1OVlsUFV0Rng0S3F1RjZtTkk5bDBvVkFubDhLWXVVVHJFdnNyTGhEOGZPVEY4bTlSMDNVcXRHOWl6RHdleXY1K3Y5NlF2R243WGs2V1ZmVGI5WVRvTDViSUNKYmRNWmNJczBucEtFS0VrYUljTWFyNC9RSGVYcmVaMmdhYjBsSEVGY3kvZVNiNU9SblhmRjYxNHdTL1B2RXdIcjhMZ0VBZ0FDcENyZXhqOVNsOGUvS2FmczBxaEJERDNWL1AvQ2NIbXRhUUVUR0p6NHo5M1lEZnVTT0VFRUwwaHdCK2ZuWDhZU283RHdNUXAwL2pxeE5mUjYrV045K0VFRUlNZlE1Zm0venNkWjFzcmtwMk5yN09YdnRidEhrYXV4MVhvNkV3NWpaS0VsWXdMdnBtVktnVlNDbUVHQTFPdG0ybnN2TklxTHRPYmRmVmQ0NzVUUDV2R1JkOVM3OW42dksxOGZ6cEwxSFd2aSswTDlWVXdFUFozeWZOUE82R3I3OWgyMjVPbDFmZThIV0VHQ2lSRVdhVzNUSDNtcWR3Q0RHUXBDaEhqRHBlcjQ5M04yNmpwcjc3RDJ4aWFKaFRVc1Q0L096clB2OTAreDUrZS9MVG9XMDFHdno0QUppZi9CaDNwejl4d3htRkVHS2syRkwvZDk0ODk5UFE5dktNcjNOcjRzY1VUQ1NFRUVKY3ZSWjNIVDg1Y2k4dXZ3T0E0dmhsUEpUOWZZVlRDU0dFRURldTA5dENoRFpHNlJoRDNzbTI3ZXhvZkpWRHpldDdQQjZ0UzJLbTlWN3BEQ3VFR0JSK2ZOaWNsWmNVNlFUSFlUVzZLdkVIdkdGcnZ6WDUzVjQ3K3A5cTI4ay95cjlKb2pHTFJHTVdDY1lzRW8zWkpCZ3ppVGVrWFZXeDRadVZQMkZMd3d1aGJhUEd3bU41ejVCbktiNnUxeFlJd1BxdE96a2oweWpFTUdBMkdWbDI1enlpSWlPVWppSUVJRVU1WXBUeSt3T3MzN3FUOHNwcXBhT0lTNmhWS2hiT0tTRTc0OFpIUysyMnJlU2ZGZDhPYlUrSW1VTzcyODZEMlUrUmFpcm85YngyancyTHpuckR6eStFRU1OQmFkdE8vdmZVdnhFNFAyOTZTdXdpSHNuOW1jS3BoQkJDaUd0enFIa2RmeTU3RW9NNmdvZXl2OC9rMklWS1J4SkNDQ0Z1aUI4ZlB6dHlQOUg2UkI3Sy9nRlJ1Z1NsSXcxNUxuOG4rK3lyMlcxYkdlcWlkNEYwemhaQ0RBVTFYYWVvN3pwRHZiT01Xc2RwSHMzN1phOXJ0elc4eU91VlArcjFlS0l4bXdSREJzbm1QQklNbVNRWU0wa3g1V0hVV01MVzdiYXQ1TTF6UDhIcDZ3anR1M2ZNVjVtVDlJbHJ6cjl0OTRjY1BWbDJ6ZWNKb1pUSUNCUDMzMzA3QnIxZTZTaENTRkdPR04yMjdOekg4ZEp5cFdNSVFLdlZjTmU4VzBoTjdyODNHVjRzL3haNzdLdEMyeC9OK2o0enJjdDZYVi9UZFpLZkgzMkFzVkVsRkZ1WE1pbDJJVHFWb2QveUNDSEVVR0ozVmZIell3K0VmaWhQTlJYd3hJUVgwS3JraHhRaGhCRER6NGE2NTVrZWR4ZXgraFNsb3dnaGhCQTNiSDN0Ly9GTzlhOEJNS2dqdUdmTWw3a3A0U09oOGV5aWI1ZVB0MXFTOWlVV3BIejZ5aWNLSWNRUThkclpIL0pCNDB2WGZKNVpFODNDbEg5aGJ2SWpvWDNWamhNOGUvS3hzTUtjNHZobDNKdnhuNWl1Y294aVdjVTUxbS9kZGMxNWhGQmFTcUtWZXhiZGhrb2wzME1KWlVsUmpoajE5aDA2eHQ2RHg1U09NYW9aOUhydXZuME8xcmorYjhuNzdNbEhRN05UalJvTGp4YzgxK3ZjMURjcWY4eldobjljektXT1lHcmNIY3kwTGlNN2NscS9aeE5DQ0tXNC9BNStjZXlqTkRvckFMRG9yRHc1NFNXNSsxSUlJWVFRUWdnaGhvRDNhcDVsYmMzdncvYmxSQmJ4VVBiM2lUZWtLNVJxZURyWnRwMVVjd0VXYlh5dmEvYlozMlp5N0VKMGF1TWdKaE5DaUw3VmRwWFM0Q3luMFhtV2VtYzVqYzRLR3B3VlljVTFQZWxwTkgyWHI0MW5UenhHVGRlcDBMNGtZeTVmSFArWEt4Ym0ySnBhZU9QZGpmajkvdXQvTVVJb2FOSzRQR1lYVDFVNmhoamxwQ2hIQ09ETTJTbzJiZCtMeCt1OThtTFJyK0pqWTdoajdrMVlCbWl1NCtYZmJCbzFGcjQ5K2QwZXY5Rjh2ZkpIYkd0NHNjZnJ4T3BUS1VsWXprenJjcUoxaVFPU1ZRZ2hCa09BQUg4c2Zad1RyZHNBMEtrTWZISDgzM290V0JSQ0NDR0VFRUlJTWZpcUhTZjRSL2szcWUwcURlM1RxdlRja2ZaNVpsbnZKVklicDJDNmthTzg0MFArNThRajZOVW1wc1F1WXFaMUdUbVdJdWxLSklRWXNqcThUVFE0eTJsd1Z0RG9QRXZEK1dJZHU2c0tmOERMWjhmK2diRlJKVDJlKzVleS8rQmc4L3JROXJTNE8zZzQ1K2xlbjh2cGRQSEsyK3R3ZERuNy9YVUlNWmdXM0RLVHZPd01wV09JVVV5S2NvUTRyNzJqay9mZS80Q21samFsbzR3YWhRVzV6SjR4QmJWYVBhRFBjM2w3eGxSVEFZK1BlNjdId2h5bnI1MTlUZSt3eDdhcTIvenBDL0lzTTVscFhjYVUyTnZsRGhvaHhMRHpidlZ2V0ZmN2g5RDJZM20vWW1MTVBBVVRDU0V1VitVNHhwcWEveVZTRzBkVzVCUm1XWmNySFVrSUlZUVFRaWprMGxGV0Y1ZzBVU3diOHhWbVd1OVZLTlhJOFdMNXQ5bGpYeG0yTDA2ZlJyRjFLYk9zeTRuUkp5dVVUQWdocmwyRHM0SVlmUko2dFNsc2Y1TzdtaVBONzdPKzdqazZQUGJRL2g5TzI5WnJweHkvUDhDYjcyMmswZDQ4b0ptRkdBeHF0WnJsZDgwZmtJa2RRbHdOelZOUFBmV1UwaUdFR0FvTWVqM2o4clBwY3Jxd05jazNHUU5KcDlXeTRKYVpUQ2tzR0pRNWpsRTZLNW1Sazlsalh3VkF1OWRPdThmT3BOajUzZFpxMVFZeUlpWlNrckNDb3ZnbDZOUkdtbHpWdVB5ZG9UVk43bW9PdDJ4a1MvM2ZzYmtxTVdtaWlEV2t5QjAwUW9naDczRExSbDZyL0dGb2UxSHFaNW1kOElDQ2lZUVFQYW5vT01DNjJqOVE3VGlPQ2hYVDR1NVNPcElRUWdnaGhGQklqbVU2TStMdm9kcHhuR1ozTFFEZWdJc2pMZTlUMXI2WHZLaGlUQnFMd2ltSEw2ZS9nelpQQTYyZWh0QytMbDg3WmUxNzJWei9OOHJhOStMRFM1SXhCNDFLcTJCU0lZUzRzZ2h0REJxVkxyUjl1R1VqcTZ1ZTRkV3pQK0JFMndlNC9WMWg2ek1qSjVOa3pPN3hXdHYzSHFUaVhNMkE1aFZpc0FRQ0FTcXJheG1YbDQxR28xRTZqaGlGcEZPT0VEMDRYVjdKNXAzNzhIcDlTa2NaY2VKaW9yaHozczBETnE2cUw3dHRLL2xueGJkRDI0dFNQOHVkcVorLzRua0IvSnhzMjhFZTJ5b09OMi9BRzNDSEhkZXJUWHgvNmhaMGFrTy9aeFpDaVA1UzIxWEtNOGMraGlmZ0FxQXdaaTZmenZ2MUZjNFNRaWhoWitPcnZIejJ2d0NZYVYzR1I3TytyM0FpSVlhdlE4M3IyZG40R3Y4NjlsbFVER3lIVGlHRUVHS2c3V3g4bFZWVnY4VHBhdy90MDZyMExFbi9FcmNsUGF4Z3N1SFA1cXBrWitQcjdMVy9SWnVuc2R0eEdXOGxoQmd1bXR6VmJLbC9nZDIybFdGZkx5NHdhaUtaRkRPZk9VbWY2SFdjZmFPOW1kZmYyVERRVVlVWWRPUHpzNWxUVXFSMERERUtTVkdPRUwzbzZPeGk4ODY5Vk5YVUt4MWxSTkNvMVV5Yk5KNXBFd3NHZkZ4VlgxNHMvMWFvWXc3QXR5YS9TNXcrN2FyUGQvazcrZEQrTHJ2dEs2bm9PQWhBU2NMOVBKRDVuWDdQS29RUS9jWGhhK1ZuUisrbnhSMzhtcFpxS3VCTDQvOG1JL2lFR0tJMjFEM1A2cXBuQUppYjlFbVdqdm1Ld29tRUdKNytkdVpyZk5qMExnQjNwbjZlUmFtZlZUaVJFRUlJY2VQYVBUWmVxL3dSaDVyWGhlM1BpSmpFcC9OL2pVVWJyMUN5a2VOazIzWjJOTDdLb2ViMVBSNlAwNmN4dzNvUEMxSStqVTRsTitrSklaVFg1V3ZqU012N2JLNzdPelZkSjN0Y2syc3BvamorWGliRnp1dDFaQlVFTzRxODh2WTZtbHZhQmlxdUVJcTZiL0VDRXVKamxZNGhSaG5wdHloRUx5SWpUQ3haY0N2bGxkVjhzT2NBblk2dUs1OGtlcFNhbk1EY200cXhSSnFWanNKRDJUK2d5VjFOdGVNa2p4YzhmMDBGT1FBR2RRUWxDZmRUa25BL05sY2x1MjByZXh5RGRhbUR6V3NaRjMwTEJyWHlyMThJTWZyNDhmRmM2UmREQlRrV25aWFBqUDJ0Rk9RSU1ZUjFlUysrOFdYV1JpdVlSSWpoTGRtVUUzcThwdVozNUVYTkpDZHl1b0tKaEJCQ2lCdG4wVm41Vk83UEtXM2Z4VC9MdjB1ek96aGF4TzF6RUtHUjd4MzdRMEhVYkFxaVp1UHlkN0xQdnByZHRwVlVkaDRPSFc5eVY3UEh0cEk3VWorbllFb2hoQWk2ZkVMQXBXTDFLUlJibHpIVHV1eXFQd3M1Zkx4VUNuTEVpTFpwK3g3dXYvdDJWQ3JwZWljR2orYXBwNTU2U3VrUVFneGxzZEZSVEJpYmk4L3ZwOEhXcEhTY1ljVnNNakozOWd4S3BrL0dvTmRkK1lSQk1pbDJQak90eTBneTVseDVjUi9NMm1qeW8yWVJyVXZzZFUyRHM0Sm5UejdLbHJxL1VlODhnMEVUUWJ3aFRWcmNDaUVHVmJPN2xqUHQrOUdvZER4ZThEd0p4a3lsSXdraCtuQ2dhUTFWanVNQVRJbGJ4SmlJUW9VVENURTg1VmlLS0czYlJZdTdEb0RqTFZzcFNiaFB4czRLSVlRWUVlSU42ZHljK0FCcWxZYktqc1A4NjlqZkVLMVBVanJXaUtKVjZSa1RVVWhKd2dxSzRwZWdVeHV4dTZwdytSM01UMzZVWEl1TXZ4QkNEQTA3R2w4SjJ5Nk9YOG9kYVovakk1bmZJYzlTM0dkbm5FczV1cHk4dCtrRFpNaUtHTW02bkM3MGVqMUpDZEpkVUF3ZUdWOGx4RFZvYmU5ZzM2RmpuQzZ2UlA3bTlNNW8wRE8xc0lEQ2dqeTBXbzNTY1JTMTh0elRiSzcvVzlpK2FGMFNNNngzTTh1NkhLc2hRNkZrUW9qUnByUnRKNTIrTnFiR0xsSTZpaERpQ3Y1YzloK2hWdm1mekhtYXFYRjNLSnhJaU9HcjNXUGpwMGZ2bzlQYkFzRDQ2RnY0MS96ZktweEtDQ0dFNkY4T1h5dG02Wkl6YUU2MmJTZlZYTkRucUxCOTlyZVpGTHNBdmRvMGlNbUVFS1BWejQ3ZUQ4Q2NwSWV2T0o2cUwyczJiYWZpWEUxL1JoTmlTTkpvMUh4cytXTE1KdWttTHdhSEZPVUljUjFhMnp2WWV6QlluQ011TWhyMFRDa3NZS0lVNDRRY2FsN1Axb1lYS0d2ZjErUHh6SWpKRk1Vdm9kaTZGSU02WXBEVENTR0VFR0lvK3UzSlQzTzZmUThBbngzN0I4WkdsU2ljU0lqaHJiUnRKNzg3OVpuUTlyMFpYMk5PNHNjVlRDU0VFRUlNcms1dkN4SGFHS1ZqakJvVkhRZjU5WW1IMGF0TlRJbTluV0xyTW5JdE02Unp0aEJpd0hUNTJxNjdFT2NDVzFNTHI2MWUzMCtKaEJqNkNndHl1V1htTktWamlGRkNpbktFdUFFdGJlM25PK2VjVXpxS29vd0dQWk1uakdYU3VId3B4dWxGaTd1TzNiWTMyV05maGQxVjFlMjRScVZqVXN3OGlxMzNNaTU2TmlyVUNxUVVRZ2doeEZEd3M2UDNVOU4xQ29BdlQvZ25ZOHdURkU0a3hQQzM2dHpQMkZUL1Z3QTBLaTFQalA4SGFlWnhDcWNTUWdnaEJwNGZINzg4OWhBbWpZVUhzNzVIdkNGZDZVZ2ozajhydnNOdTI1dGgrK0wwYWN5dzNrT0o5VDVpOU1rS0pSTkNpTjV0MnI2WGsyVVZTc2NRWXRCb05Sb2VlV0NwZks0cEJvWG1xYWVlZWtycEVFSU1WMGFEZ1p5TWRNYmxaYUZXcVdocGJjZm44eWtkYTlERXg4WlFQTFdRdVRjWGs1YWNpRm90aFNTOU1Xb2l5YlhNWUU3U3g4bXp6Q1NBSDV2ckhMNkFGNEFBZnVxY1pleHZXczJPeGxkcDk5b1lFMUdJVGkydDg0UVFRb2pSWm4zZEgzSDZPZ0ZZbVB3WUp1Mk4zZTBtaElEOHFKa2NhZGxFdTlkT0FEOG5Xai9ncG9RVmFGUTZwYU1KSVlRUUEycHozZC9ZYTMrTEpuY05PeHRmUmEzU2tHV1pJamVFRGFBdVh4dk43bHJhUGJaTDlyVlQxcjZYemZWL283UnRGMzU4SkJxejVYc1JJY1NRNFBaNDJmakJicVNQZ3hoTi9JRUFFV1lUaWRZNHBhT0lVVUE2NVFqUmozeCtQMlhsNXpoeThqU045bWFsNHd3SXRWcEZUdVlZSmhia2twVFErOXhrY1dXZWdJdERUZXZaWTE5SmFkc3VBbHo4NTFpdk52RzlLZTlqMEpnVlRDaUVHSTZjdm5hTUdvdlNNWVFRTitEcisyZmg5bmNCOE4vVFBwQy8wMEwwa3laM05VOGZXWUhMN3dCZ1d0eWRQSnp6VTRWVENTR0VFQU5yUSsxenJLNytWZGkrWkZNZUQyWTlSV2JFWklWU2pRNjFYYVY4MFBBUys1dmV3ZW5yNkhaY3hsc0pJWWFLZzBkUHNuUC9ZYVZqaEZnaXpXaTFXcHBiMnZwY0Z4Tmw0WjVGdDFIWFlHUHpqcjI0UGQ0YmVsNnp5WWhCcjZPNXRmMkdybk85REhvOUxyZGJrZWNlcmFJc0VUeDA3MTFLeHhDamdCVGxDREZBR214Tm5DeXJvTHl5bWk2blMrazROeXpSR2tmV21GVEc1K2RnTk9pVmpqUGl0SHRzN0RvLzNxclJXY0ZNNnpJK212VjlwV01KSVlhWk55dC93cEdXVFh3Ni85ZWttUEtWamlPRXVBNkJRSUFuOTAwSmJmOWl4aUVGMHdneDhoeHUyY0NmVG44NXRQMVE5ZzhvamwrcVlDSWhoQkJpNE5VN3ovRFA4dTl3dHZQaTk1WXFWTnljK0ZHV3BIOFJnenBDd1hRam44ZnY1RUR6V25ZMHZrcEZ4NEVlMThUcVV5bTIzc09DNUU5TDUyd2h4S0Q3KzJ1cjZYUjBLUjBEQ0k0VXV2ZXUrY1JHVzloNzhCZ0hqcDdzdFlOUDBlVHh6SmhTU0hOTEd5Ky90ZmFHbnRkbzBMUDBqbmxFUnBqWXRIMHZaODVXM2REMXJvVk9xMlhobkZsRVdTSjVhKzFtSEYzT3NPUDlOVjdKNjcwNDZlTkdydW4zK1RHYlRjUkdYL2ttTXAvZlQwMWQ0M1UvMTJDNDUvYmJTRTFPVURxR0dPR2tLRWVJUVZEZmFLZThzcHJ5YzlXMHRYY3FIZWVxNkhVNnhxUW1rWkdlUW1aNkNnYTlGT0lNbG9xT0E1aTBVU1FaYzNwZDgzYlZNMlJHVG1aU3pQeEJUQ2FFR01wMjJkN2dwWXJ2aHJhL00zbXR6S2tYWWhocTk5cjU3b0Y1QUVSb1kvaisxQzBLSnhKaTVIbXA0cnZzc3IwQmdFNXQ1Q3VGcjVCZ3lGUTRsUkJDQ0RHd0FnVFkzdmd5YjU5N0JwZi80dnVUMGJwRTdzdjhCcE5pRmlpWWJ2Um9jRmF3by9FVjl0cmZvdFBiRW5Zc1Vodkg5NmErTHgxemhCQ0RxcTdCeHNvMW01U09FYUxYNlpoM2N6RlpZMUlCYUxRMzgvNEhlMmh1RGUrYW8xTEJRL2ZlaFNVeWduMkhqbkhvV09rMVA1Zkg2K0hDcCtUUmxrZ1dMN2lWS0V1d1VQWEEwWlBzdXFSNzBDYy9jaysvM3JDK2RkZCtqcGVXQXhBZkc4M1NPK2FoMTJscGFXdG4xWnBOWVRmN1AvTEEwbjU1N2pmZTNVaURyUW1qUWM4akQxei96U2s3OXgzQ0h3Z3dlOGFVSzY1MXV0ejg1ZVZWMS8xY2d5RS9KNFA1Tjg5VU9vWVk0YlJLQnhCaU5FaEtpQ2NwSVo2U29zazB0YlJ5dHFxV0Jsc1RqZmJtSVZOOURCQWJFMFZtV2dvWmFTa2tKOGFqVXNrUGdFcklpcHphNS9FR1p3VWI2NTRISUVJYlMxSGNZb3F0eTBnemp4dU1lRUtJSWFpODQwTmVPWHV4dTladFNROUxRWTRRdzVURDJ4cDZiTlpFSzVoRWlKSHJ2c3ovUjFuN1BteXVTangrSjM4cWZZSW5DMTlHbzlJcEhVMElJWVFZTUNwVTNKendJSk5pNXZONjVZODQxTHdlZ0ZaUEEzODYvV1hHUjkvS2cxbFBFYVdUTzhVSFVxSXhpMlZqL3BPNzA3L000ZVlON0xDOWdhM3JYUUFBSUFCSlJFRlVSbW5iVGdCbXhOOHRCVGxDaUVGWFZWdXZkSVF3Ym8rSE5adTJNejQvaDluRlUwaUlqMlhGM1F2WnNmY2dSMCtXaGRibFpLUmppUXdXMEJSTm5rRFI1QW5YL0Z5dnZyME9lM1B3ZlpqVzlnNWVmMmNEZDh5OWlaU2tCS1lXRmhCbGlXVGp0bDM0Zkg1VUtsVy9mbVoyNmJYc3phMjh0M0ViaXhmZUdoekpkZnR0ckZxN0NhY3JmSlNWeCt2dHRXdFFYL1M2OEo5MS9ZRUFIWjJPc0gxcXRScXp5WWpQNTZmTDZVU2owV0F5R3ZCNHZiZ3V5K0gyZUhDNVBkUTEySHQ5VHAxT1EzeHN6RFZuVlVKVnpkRDZPeUJHSmluS0VXS1F4Y1ZFRXhkejhRTVdsOXRObzcwWmUxTUxqZlptMmpvNmFXdnZISkM1a1dhVEVVdUVtUWl6Q2FmTFRWeHNOREhSRnVKaW9vbVBpVWF2bHplaGg0TUxkL1VDZEhxYjJkTHdBbHNhWGlEVk5KWmk2ektLclV2bFF6d2hScEVtVnhYL1Yvb0YvSUhnek9SOHl5eVdqbmxTNFZSQ2lPc1ZWcFNqbGEvblFnd0VuY3JBWTNuUDhJdGpIOFVYOERJNWJpRXFsVnJwV0VJSUljU2dpTklsOEtuY1gzQ3NkUXV2Vkh5ZlZrL3dnNmpqclZ2NTBlRjdXSkwrSlc1Ty9LZ1Vod3d3alVyTDFMZzdtQnAzQjAzdWFuWTJ2czYwdUR2N1BPZEE4MW9LbytmSWVDc2hSTCtxcm10UU9rS1BqcGVlb2E3UnhxTGJiaUxLRWhuV0tVZXRWbE04YlNJUTdNVGk5WHJEem8wd20xR3BlajZtMDJsRGt5SDhseFc0dU54dTNsNi9oUVczbHBDVGtVWk9SaHBOaGVQWWQraFlhTTNiNjdaUVU5L3pPS1o1TnhlVG41MUJiWDBqYjYzcnUvUHg1Y1UxdFEwMjFtL1p5UjF6YnlZMkpvb2xDK2Z3MXRyTnVEMmVzT2R1c0RWMXUxWmUxaGowZWgwVjUycTZqYjZDN3AxMjNHNFBMN3orVHRpYW1DZ0xEeTY3ZzVyNlJ0N1pzSlV4cVVrc1huQXJwV2NxMmJwcmY0K3ZvYThSWC9HeDBkeC85KzI5SGg5S3Vwd3VXdHM2aUk2S1ZEcUtHTUdrS0VjSWhSbjBldEpUa2toUFNlcDJyTFd0Z3c2SGc0NU9CNTJPTHR3ZUwxNnZGNS9QaDlmcnczdis5MEFnZ0VHdncyQXdZRFRxTWVqMUdBM0IzMDBtSTVGbUV4Rm1rd0t2VGd5RWVjbVBFS21OWlk5OUZYVmRwMFA3YTdwT3NmTGMwN3gxN2hlTWo3NkZZdXN5Q21QbW9sSEpQL1ZDakZRdXY0UGZuL29jWGI3Z0Q2VnhoblFlemZzRkt1U0RSU0dHcXlSVExvL20vWkoyVHhOR1RZVFNjWVFZc1pKTmVUeVk5VDNpRFdsWDdGUXBoQkJDakVRVG91Znc5VWx2c3JycTEyeHJlQkVJL296NWV1V1AyR05ieFdQNXp4Q3Q2LzUrcGVoL2NmbzBGcWQ5b2M4MWxaMkgrV3ZaVnpCcUlwa2V0NWliRXg4a3haUS9TQW1GRUNPVnorK252ckY3a2NkUTBkelN4bXVyMTVPY0VFOU4zY1ZDbUttRkJVUmJJdkY2ZmJ6eTF0cXdRaFM5VHN1bkhyd1hnTlhydDJCckNoOFZ1R1RoSE5KVEVyRTF0ZERjRWo0U0M4RHZEN0J1OHc3bWxCU2hWcXZDQ25JZ1dFelRVN2NhdFZwTlpucHc1TmJ1QTBldnE2UE4yYXBhZHV3OXdPemlxVVJHbUltTnRsRGZReEhPNVlxblRpVEtFa0ZMYTN1UFJUbml5cXJyR3FRb1J3d28rYVJXaUNFc09pcFN2Z2lJYmlLMWNjeEwvaFR6a2ovRk9jY3g5dGhXc3QvK0RnNWY4TTU2UHo2T3RtN21hT3Rtekpwb3BzY0h4MXVOTVY5NyswWWh4TkFWd00rZlQvOEhqYTZ6QU9qVkpqNlQvMXVNR292Q3lZUVFOOEtzaVdKU3pBS2xZd2d4S2hURkwxRTZnaEJDQ0tFb2d6cUMreksrUWJGMUtmOHMvdzYxWGFVQWRQbmFpZFRHS1p4T1hHcG40K3NBT0gwZGJHOThtZTJOTDVObUhzOU5DU3NvaWwrQ1FTMEYvVUtJYTFkYjEzaGR4U09EeWV2MVVWWGJnRnF0UnEvWEVXMkpwR2hLOExPT0EwZFBkaXRDeWMwYWcwb1ZQTy9DYUtvTHhxUW1rWjZTQ01DZUEwZjZmTjR0Ty9kZFU4Nk10R1QwT2kxVk5mWFVOZGl1NmR4TEhUNXhHcFZhelptelZkMUdUSW1CVTFQWHdJU3hPVXJIRUNPWUZPVUlJY1F3TnNZOGdURVpFN2d2NHh0ODJQUWUrKzJyT2RxNk9YVGM0V3RsVzhPTGJHdDRFYXNoZzBmemZpbDMwUWd4UXF3NjkzTk90bTBQYlQrUyszTVNqVmtLSmhKQ0NDR0VFRUlJTVJ5Tk1SZnlaT0hMYktyN0MydXFmOGZIYy80YmpVckczQThsMlpacG5ITWNvOXB4UExTdjJuR2NWOC8rZ0RjcmY4cTB1THVZbGJDY25NanBDcVlVUWd3M1EzVjAxZVVzRVdadXYrMG1XdHM3Nk9od29GYXBzRGUzOHVHUjQySHJESG85UlpPREJUdGFyWWJpcVlYcy92Qmk4YzJrOGNIUFJ1b2I3VlJXMTRXZHExR3I4Zm45VjUwcHloTEIzSnRtWE13WUdTeU90RmdpV0xyb3RsN1AyN1JqTDIzdG5YMWUrOUN4VTMwZXYyL3hBclFhVFdnN01pSTRLV1B1N09Ld2NWMWJkKzJudHBjQ0laVktoZGwwY1J5aXlXUUFRS05SRTJFMllUUUV0M1ZhYmRna0RyL2ZUNWZUMVdlKzRhaXF0bDdwQ0dLRWs2SWNJWVFZSWFiRjNjbTB1RHR4K0ZyWlkxdkZIdHRLYXJvdWZ2UFc0cTRqVHArbVlFSWhSSC9aWjMrYnpmVi9DMjNmbWZvNDQ2TnZVVENSRUVJSUlZUVFRb2poVEkyRytjbVBVWkt3QXJNbVd1azQ0akxGOFVzcGpsOUtiVmNwMnh0ZVpsL1RhcHkrRGdDOEFUZDc3Q3ZaWTE5Sm9qR2Jrb1FWekxRdWsvK09Rb2dyYXVwaGZOTlFrNUdXelB4YlptSFE2MGlJaitYRk45Nmxzcm9XcDh1RjMzK3h5NDlPcCtXT2ViT0pNSnZvY3JyUXFOVk1temdPcjlmSC9zUEI0cDEzTjM1QVpub0tuWTZ1c09mUWFqVXNYVFFYVzFNekgrdytjRlhGT1RxdGxwU2toRzc3b3kyUlJGdDZuNENoMDk3NFIvT3gwVkZvdFpwdSt5MlI1dkRuMHZWZVlCc1RiZUdCZXhaMTI1K2FsTUFuVmx6c0twdWZrMEYrVGtab3U2V3RuWmRXcnJtZTJFT2F5KzNCNlhKak5PaVZqaUpHS0NuS0VVS0lFY2FzaWVhMnBJZTVMZWxocWgwbjJHTmZ4VDc3YXNaRjM0eEJZNzd5QllRUWl0bHRXNGxLRlp3bm4ydVowZU9hOG80UGViSGlPNkh0aVRIeldKVDZiNE1WVVFnaGhCQkNDQ0hFQ0hhbFFvNU9id3NSMnBoQlNpTXVsMkxLWjBYbU4xazY1a2tPTks5bForTnJsSGQ4R0RyZTRDeG4xYm1mc2JycUdTYkZMcURFdW9MOHFGbW9VQ21ZV2dneFZEbGRRN2ZqaVZxbFlzYlVRcVpOSEFlQTIrTmg4NDU5dEhWMDB0WVIzbW5HR2hmRC9KdG5FaHNUaGQ4ZllNUFdYZmo4ZnU1ZU9JZmlxWVZZNDJMWXVtcy9YVTRYRmVkcXVqMVhZVUVlQ2ZHeDUzL0ZzWGJ6RHRvNyt1NW1jNEhiN1dIVjJrMVhYTGQwMFZ6MCt2QWltWnpNZEdhYzcreHpnY3Z0WnVXYXZxLzNsMWRXaFcxLzVKNUZSRVZHOE02R2JkUTJOSWIyKzN5K0srYnllTDNZbTFyUmFqVlk0Mkp3dXowMHRiUmgwT3VJalluQzBlV2tyYjBUalVaTlFuenNGYTgzbkhVNVhWS1VJd2FNRk9VSUljUUlsbVllUjVwNUhQZU8rU29kM3FZKzF6NTMrb3RZdFBFVVc1ZVNIVGx0a0JJS0lTNjFwZjV2b1E1WG55OTRqanhMY2RqeEZuY2QvMWY2QmZ5QllCdlNaRk1lRCtmOFpOQnpDaUdFRUNPWjA5ZkJocnJuV0pMMkphV2pDQ0dFRUVOS2dBQi9MSDBjclVySFE5ay9JTjZRcm5Ta1VVdW5Ob2E2NTloY2xXeHZlSms5OXJmbzlEWUQ0QXQ0T2RDMGhtTXRXL2pCdEsxb1ZmSWhveENpTytjUUhVTVVHMjFoL2kyenNNWUZpMERyRysxczJMcUw5azVIMkxwb1N5VFRKbzFqYkU0bUtwVUt0OGZMaHEwN1EyTzUzdHYwQVF0dkxTRTdJNDMwbENRT0hUL0ZrUk9uY2JyY1lkYzVlUFFrSm9PZUtZVUZXT05pdUcveEF0WnUzazV0ZmMram55N2xEd1N3TjdkZTFickxHUTE2WW1PaXd2WmRucTBuWHU5bHhUYm5MKzN6K2JvZnU0S1cxblpXcm5tZm1DZ0xEeTY3ZzNxYm5YYzJiR05NYWhLTEY5eEt4YmthdHU3YWp5WEN6TWZ1VzN4TjF4NXVna1ZxRnFWamlCRktpbktFRUdLVWlOVEc5WHFzM1dQbmFFdXcrbnFuN1RXc2hneUtyVXVaYWIyWGFGM2lZRVVVWXRTN2RPVGM1UVU1THIrRDM1LzZMRjIrWUZ0WnN5YUt6K1QvRnAzYWlCQkNDQ0g2UjBYSEFmNVM5aFZhUFEwUUNMQWsvUW1sSXdraGhCQkR4Z2NOLzZTeTh6QUFQejZ5akVXcG4yRis4cWZScU9SakJpVlpEUmtzSGZNVmxxUS93ZUdXamV4c2ZKVlRiVHNCS0lwZklnVTVRb2hlZFEzQlRqbVR4dVV4YS9wa05CbzFBQWVPbkdUM2dTTUV6aGUxUkpoTlpLUWxrNStkRVRZK3FxcW1uaTA3OTRVVjdsVFYxUFBxMit0WWVPc3NraExpS1pvOGdXa1R4M0cycXBZemxWVlUxVGFFQ3BOMjdqOU1hM3NIdDg2YWp0R2c1KzZGdDdGdDkzNk9sNVlQMkd1dHFXdGs4NDU5QUVSWklrSmRnZnFpMGFoUnFTN3JmcWE2Y0V6VGJhelYxUmJwNkhUYWExcXZWcXY1MlBLNytqdyszQXpWSWpVeE1zaDN5MElJSWRqZjlFN1l0czFWeWJ2VnYrRzk2bWZKczh4a3BuVVprMk1YeW9mL1FneWdhc2VKME9OWWZVcTM0NDNPQ2xyYzlhSHRSL04rUll3K2VWQ3lDU0VHVDAzWEtYUnFBeFp0SEVhTjNKMGp4R0NyNkRnWUxNZ0JOdFE5ejlpb0V2S2pTaFJPSllRUVFnd05Idi9GRDZ0OEFRL3ZWai9MUHZ0cUhzejZublJkSGdJMEtpMVRZeGN4TlhZUlRlNXFkamErenBUWTIvczg1MUR6T3NaSDN5cnYrUWt4Q3ZuOUFUd2VyOUl4d2lURXgzTFRqQ21vVkNxY0xqZnZmN0NieXVxNjBIRkxoSm43NzdrZHZlN2lHS2lhdWtZK1BIS2NxdHFHSHEvWjBlbmd6ZmZlSnljem5abFRKeElkRlVsMlJoclpHV200M1I1ZVhQbGVxQmpqZUdrNWppNG5DK2VVb05WbzBHZzAzYTRYSUx6ampVR3Y1K05YMFVIR29POWVJTm5TMWs1TFd6c0FpZGE0cXlyS1diRjRZYmZ1T2hjc1huQkx0MzB2djdYMml0Y0VNQm9Nd05WMTZvRmdIVkNFMlhSVmE0ZUxvVHpPVFF4L1VwUWpoQkNDV2RaN01Xak03TE92cHF4OWIyaC9nQUNsN2Jzb2JkL0ZxMmQvd0pTNFJjeTBMaU1uc2tqQnRFS01URTN1aS9PTTR3eXAzWTZubXlmd3BRbC81dytuUHNmODVFZkp0Y2pmUXlGR29yK1VmWVZHWndVQVg1djRKa25HSElVVENURzZ6RTEraE9PdDJ5aHQzd1hBWDg5OGxhOVBYRW1FTmxiaFpFSUlJWVR5NWlWL2lvbXg4L2pIbVc5eXR2TVFBQTNPQ3Y3bnhDUGNsSEEvOTZSL1dRckxoNGc0ZlJxTDA3N1E1NW82WnhsL0xuc1NnenFDb3ZqRmxDU3NJTjA4WVpBU0NpR1U1dk5mMjVpandkQm9iMmIzaDBmSXlraGozZVlkZERxNndvNjNkenJZdUcwM044Mll3cG16Vlp3cU94c3Fhcm1TTTJlcktLK3NKak05aGJFNW1XU2twN0JsNTc1dTNWSE9WdFh5OXJvdGpFbE40c2lKMDZIOW12T2RYL3crZjloNmxRb2lJOHpYODNLdlMydDd4eld0OS9tdTdyOXpRbnpzZFYwZllPV2E5M0c1UFdIN1lxSXNMTHJ0cG11K2xwS3VkZlNYRU5kQ2luS0VFRUpnMUZnb3NhNmd4THFDVms4RCsrMnIyV2RmSFRaS3grVjNzTnYySnJ0dGJ4Sm5TR2RtZkhDOGxYVHFFS0ovWE5vcEovZXkwVlVYSkJ0eitVcmhLNWcxMFlNVlN3Z3h5QnplaTNQSXpWcjV1eTZFRWo2WisxTitldVErMnIxMk9yMHQvTFhzcTN5MjRBK29VRjM1WkNHRUVHS0VTekJrOHNYeGYyTlg0MnVzcXZvbFRsL3d3OUFkamE5eXBHVVR5ek8renRUWVJRcW5GRmRqciswdEFGeitUclkzdnNMMnhsZElNNCtqSkdFRk0rTHZ4cUNPVURpaEVHSWc2YlJhMUdvVmZuL2d5b3NIMFlHakp6bDQ3QlNCUUlEWWFBdExGczdwY2QzWW5Fekc1bVJlOC9YZldyZVp0WnQzb05WcWVpM0NxRyswVTk5b0Q5dDNZWnlXeng5ZWxPTjB1Zm5MeTZ1dStMeVBQTEFVbytIR3h3bXUyYlQ5aHEvUms0ejBZT2YydWdZYmNQRjF4c1ZFWTlEcnVvM0Z1bFJMYTN1M0Rqc3VsNXVqSjh1R1hEZW12bHpvRmlURVFKQ2lIQ0dFRUdHaWRZbk1TMzZVZWNtUFV1Y3NZNS85YmZiYTNxYlZjM0ZzVHBPcml2ZHFmc3Q3TmIvbHNieGZNVEZtbm9LSmhSZ1phaHduUTQvajlHbTlycE9DSENGR3RrNXZjK2h4cENaT3dTUkNqRjRSMmxnZXlmczV2em54S1FCSzIzZXhzZTVQTEVoK1RPRmtRZ2doeE5DZ1FrVkp3djFNakozUDY1VS80a0RUR2dEYVBUYitXdllWOWtUZnlrY3l2ME9NUGtuaHBLSXZQWlViVnp0TzhOclpIN0t5OG1tbXg5L0ZUT3R5Y2lLbkQzbzJJY1RnTUJtTjNiclJEQVdCUUxCUVNLMVc5L3VJSlBYNWpqZlgwaFZGclZaZDEzbkRSWkkxamlSckhKMk9MaHBzVFVDdzBNWWZDSkNjR00rbkhseDJ6ZGQwZERuWnR2dkQvbzQ2b0V3bUtjb1JBMGVLY29RUVF2UXEyWmpMa3JRdnNUanRpNVIzZk1oKysyb09OSzNCNFdzRFFLdlNreXVqcklUb0YwMnU2dERqbnNaWENTRkdQcWZ2WW90Z3ZkcUVTaVZkT1lSUVNrN2tkRzVQK1F6cmF2OEF3THRWLzBPK3BaaU1pRWtLSnhOQ0NDR0dqa2h0SEovTWVacFoxdVc4WFBFOW10MjFBQnh2M2NxUGp5emxyclIvWjA3U3gxR2hWamlwNk1tUzlDZFltUG9aUHJTL3cyNzdTaW82RG9hT2VRTnVkdHRXc3R1MmtrUmpOaVVKSzVocFhTWTNDZ2t4d3BpTWhpRlpsTk9UbFd2ZXgrbDBYM2xoRHlMTUp1Nit2ZWVPTzVlTGk0bENxOVdHaWxNZ3ZJT0swK1hxZGs1ZlhXVDZnL3I4KzBNWGlwWHlzc1l3ZmRMNFBzODVmcnFjdzhkTHIzaHRyVmJEYmJPRFhkdVBuaXdMUFllank4bjcyM1pUa0plRlhxZERvMUVUSHh0ekl5OWp5RE1aalVwSEVDT1lGT1VJSVlTNEloVXFjaUtua3hNNW5lVVozK0JFNnpiMk5hMUdyelppMGtZcEhVK0lFZUhTY1hGNXZZeXZ1bHlYcncyVFJ2NE9DakZTZEowdmVnVVpYU1hFVUhCbjJ1YzUyYmFkeXM0aitQSHhwOVAvd2RjbnZTbWpISVFRUW9qTEZFVE41dXNUVi9KdXpiTnNxdnNMQUc1L0Z5dlBQYzFlKzFzOGx2Y3JZdlVwQ3FjVVBUR296WlFrM0U5Snd2MDB1YXJZYVh1ZHZmYTNhSEZmN0pqZDRDeG4xYm1mc2JycUdTYkZ6R2RXd2dyR1JwWElhRThoUmdDVGNmaDBCbWx0NjZETDJiMGdKc0pzWXQ3TndmZFNOMnpkMWVNYW4rL3F1OXRralVtamVHb2hwZVdWYk55Mkd3Q3pLVmlzRVFqUWJVeVQwYURuMHc4dHYrcnJYdytkVGdkYzdOSmpNT2lKamVuN1BXSHpWUmFZcUZEUjF0R0pTZ1dIanA4S08zYTY0aHluSzg0QllJa3c4N0g3Rmw5cjlHRmxPUDE5RU1PUEZPVUlJWVM0SmhxVmxzS1l1UlRHekwzaTJwY3F2b3ZMMThuMCtDV01qNzRWalVxKzdBalJrMnJIaWREaldIMEtmeTU3a3VseGR6RTVkbUdQNncrM2JPUkk4L3Zzc2Eva1c1UGY3WFBjbFJCaStIQjRXME9QNVE1VUlaU25RczJuY24vSlQ0L2VoOVBYVHF1bm5uK2MrU2FQNWoyamREUWhoQkJpeU5HcGpTeE5mNUtpdUNXOFdQNXRhcnFDSTVvZDNqWWl0YkVLcHhOWEk4NlF6dUswTDNKWDJyOXpxbTBYZTJ3ck9keThBVThnK0FHM0wrRGxRUE5hanJWdTViK21ia0t2N3QrUk1rS0l3V2NjQVVVSWVwMk90T1JFZ0g3cE9KeWNHQStBMitNSjdZdUpzZ0QwMkZVb0VBQkgxOFg5WnBNSmxRcTZuQzc4Zm4rMy9kY2lOU2tCdFVZZE9zL2o5WVFkTHkydlpNdk9mV0g3aWlaUFlHcGh3VlUvaDhmcjViMzN0eEZwTnVQeithOTh3Z2gyb2ZoS2lJRWduNDRLSVlRWUVDNmZnMzMyMVhnRGJnNDByOFdzaVdKSzNDS0s0cGVRSFRsZDdxWVI0aEpON3BxTEd5bzQxTHlPUTgzcldKTDJKUmFrZlByOG1tcTIxTC9BNGVhTk5GK3lmcmR0SlhlbWZuNndJd3NoQnNDbFJUa1IycEhkRWxpSTRTSkduOFRET1QvbWo2V1BBOEhDMk8yTnJ6QTc0U01LSnhOQ0NDR0dwalR6T0o0c2ZJbk45WC9udmVwbitWajJEOUdwNVVPdTRVU0Ztb0tvbXlpSXVnbVgzOUZ0dk5YMHVNVlNrQ1BFQ0JFWE0veHZDTkxwTG43VTdmRjRiL2g2aWRaZ1VVNWR2UzIwTHlZNldKVFQydDRlMnRmYTNzSGI2N2JnOS91cGJiaTQ5cEVIbG1JMDZGbTlmZ3YyNW92djg2UWtXbEdyMWJTMlh4eGQzcGVDM0N6bWxCU3g5K0RSMEQ2SHd4bTJKdUFQaExyblhIQnBJZERWaUlteXNHVGhsVWQ3YWRUWE42SnI4dmg4SEU0blo4NVc0ZmNIcnVzYWcrRkM0WlVRQTBXS2NvUVFRZ3lJMHgxNzhBWXV0bkowK05yWTBmZ3FPeHBmSlVhZnpQUzR4Y3l3M2tPeU1WZkJsRUlNRFpkMnltbHkxWVNLMXFxNmpyR2wvdS9zdHEwTTNXVjR1UnBIei91RkVNTlBwNHl2RW1KSUdoOTlLN2NrUHNTMmhoY0JlTFB5SitSRVRpUFpsS2R3TWlHRUVHSm9VcUZtYnRJbm1XbGRKaDBnaDdsTHgxczF1czZ5eDdhS0tiMTA5YjJnM1dQRG9yTU9Va0loeEkyNDBHRm1PSXVNTUFQQjBVNGU3NDBWNWNSR1d6RG9nNk9pTGkyMFNVb0lGdW8wdDF4ODM4YnI5VkZkMXhBc091bHk5bHBzRXhOdFlkYTBTYnovd1o2dzdqdVgwNmpWQUtoVkttNlpPWTNDZ3VEbkpzbUp3WDlQT3pxNzhBZjZ2NmhGcDlNTzZQOEhxY21KWkthbmtCQWZ4NDY5Qndmc2VXN1VTUGk3SUlZMktjb1JRZ2d4SUFxamIrTTdrOWV5Mi9ZbWUreXJzTHVxUXNkYTNIVnNySHVlalhYUGsyTEtweWgrQ1VYeGR4T3RrMjk4eE9nVVZsZ1RVQkZRQlRCcExCeHNXc2ZCcG5YZDFzZnFVNWdVTTU4NXlaK1EwVlZDakNCaDQ2dTBmYzhHRjBJTXJtVmp2c0xwdHQzVU9jdndCdHc4Zi9vSi9uUGlhK2hVdzcvZHV4QkNDREZRcmxTUTQvQzFTdEhPTUpKZ3lHUngyaGY2WE5QbWFlUjdCeGVTSFRtTll1c3lwc1hkS1YxMWhCakNySEd4YUxXYWJ0MVdocE5FYXh3QWJSMVgxNEdtTDBrSkZ3cGdIS0ZSVldxMWlxVHozWFBxYmZiTDFzZHowNHdwekpoYXlJdHZ2RXVYMHhWMlhLMVdjZmZDT1VTWVRjeS9aU2J2dmY5QnI4OGRIUlVKZ0Y2dm83QWdsMEFnd0w1RHgwTWpsV3hOemQzT1VhbFZhTFhoSFd6VTU0dDdycGE5dVpWM04yNjc0cm9JczRubGQ4Mi9wbXNER0ExNklQaG5PcFNsSmljb0hVR01jRktVSTRRUVlzREU2Sk5abFBwWkZxVitsak1kKzlodFc4bkJwclc0L0JlL0FhdnRLdVh0cW1kNHUrb1pjaTB6S0lwZnd0VFlSUmcxMGk1UWpCNDJWMlhvY1hCR3NBcW5yL3NQa3NYeFM1a1lPNTlKTWRmK0E1QVFZdWdMTDhxUkR5ZUVHRW8wS2gyUDVqL0R6NDdjanlmZ3dodHcwK0t1SThHUXFYUTBJWVFRWXRoNnZ2UUpmQUVQSDh2NW9YeE5IU0YyTnI1T2dBQm5Pdlp6cG1NL3IxZitpTW14QzVscFhVYWVaYWFNc3hkaWlGR3BnaDFDemxiVktoM2x1cWpWYXZLeXhnQmdpWXhnVGtrUlpSWG5xS2x2NEhxYXlxUWtCWXR5THUyU2s1YWNGQnFSVlhmSmZyVmF4VzAzRlFGdzVteFZ0NEljQUw4L3dOWmQrN2x6M3Mxa3BxZFFOSGs4K3c0ZDcvRzV4K2ZuaEI0N3VweXMzN3FUMm5vYkR5eTlJL2pjamZadTUrUm5aNUNmblhHdEwvT3lqUDVRQVZKZjFLcnIrL2Y3UWllajlvN082enAvc0tTbkpDa2RRWXh3VXBRamhCQmlVT1JFRnBFVFdjU0t6Rzl5cUdrZHUrMnJPTjIyaXdBWHZ6c3VhOTlMV2Z0ZW5MNU81aVo5VXNHMFFneXV1cTZ5WG8rbG1zWXlKK2xoSnNYT3c2U1J6aGxDakdRTzN5VkZPWExIc0JCRFRvSWhrL3V6dnMzcHR0M2NsL2tORE9vSXBTTUpJWVFRdzliT3hsYzUwN0VQZ0o4ZVdjNkNsSC9oOXBSL1JhUFNLWnhNM0FodklQeERhWS9meVQ3NzIreXp2NDFGWjZYRXVvS1NoT1hFNmxNVlNpaUV1TnhRTHNweHVUMlVWWndEd09jTDcrYWpWcXVaZDNNeEVlWmdOeTZkVnN2NC9Hekc1MmZUNVhSeDVtd1ZaV2ZQVVZ0dncrUDFocTdqZHZjK1F1ckNDS05MaTIvRzVnU0xYdXpOTFhSMFhpeGVtVDVwUExIUlVUaWRMbmJzUGRUck5jOVcxWExvMkNrbVR4aEwwZVJDNmh2dFZOVTJoSzNSYWpVWURjRXVyUFdOZHRaczJrNlgwMFZLb3BYWTZPRE55NVhWM2Y4YnVkMmVYZ3RxSEU1bnI1bjZ3NlUxVDZwZUNuWTBHblhvdjA5Yis5QXR5b21MaVVhdmwrOC94TUNTb2h3aGhCQ0RTcWN5VUJSL04wWHhkOVBxYVFpT3Q3S3RDdXNVVWhTM1JNR0U0cXE0NnNGdEEyOEwrRndROElEZlF5RGdBYjhiQXQ3dzMvMmU0Qm9BbFE3VU9sRHJRYVVOKzExMTRaaEtCeG9ENkdKQmJ3WDl5QjF0MXVWcjQ1SGNuL05hNVEvbzhBVGJrTXA0S2lGR3B5N3Z4ZG5rMGlsSGlLR3BPSDRweGZGTGxZNGhoQkJDREh0dS84VVBDMzBCTDJ0ci9wY1A3ZS95WVBaVDVFUVdLWmhNM0lqRmFWOWtRY3EvOEdIVHUreTJyYVNpNDBEb1dMdkh4cnJhMzdPdTl2ZmtSRTZYOFZaQ0RCRVphU2xzMzN0UTZSZzk2dWgwc0g3cnJyQjlLcFdLN0l3MFprd3BEQldzSEQ1eG1uUFZkWXpOelNSclRDb21vNEhDZ2x3S0MzSnhkRGtwcXpqSGgwZE9ZRzl1N2VscGdPRDRxQXNGSkJjNjVaaE5Sbkl5ZzUxNHlpcXFRbXZUVTVPWVBta0NBTnYzSHNUbGR2ZjVPbmJ0UDB4eW9wVkVheHp6YnA3Snk2dldocDNqOWZwWXUzazc0OGZtc0gzUEFmeitZTW5MOUVuamdXQkJVSFBMeGZlTUNFQWdFT0JNWlRXYmQrenQ4N212Ukt2VmtoQWZlOFYxRjhab1hlRDMrL0VIQXFoVkttS2lMRDEyQ3JyMHV2MHhYbXlncEtkS2x4d3g4S1FvUndnaGhHS2lkWW5jbnZJWmJrLzVEQlVkQjlodFgwVzd4NFpGRjY5MHROSEowd1NPcytDcUplQnVCSmNOM0EzZ3RoRncyOEVWZkl5bmFjQWk5TmxWVkJjWExOQXhKS0xTVzg4WDZ5U0F3WXBLbndDR0ZEQm53REQ3Lzhla2lXSks3TzJvVlJwMk5Mek1UWWtQeUhncUlVYXBTOGRYUldoakZFd2loQkJDQ0NIRXdKcVQ5QWtLWStieVl2bTNPTk94SDRCRzExbCtjK0pSWmxudlk5bVlKMlcwK1RCbFVKdURIWEdzSzJoeVZiSFQ5Z1o3N2F0b2NkZUgxc2g0S3lHR2p1aW9TRklTcldFam00WWFTMlFFaWRZNDBsTVN5UnFUaHRHZ0J5QVFnRVBIVHJKei8yRUF6dFhVb2ROcXljbE1aMXhlRnNtSlZzd21JNVBHNXpOcGZENU5MYTJjTER0TDZabXozWXBJMHBPRGhSa3V0eWRVQUROcitpVFVhaFUrbjUvanBXZk9aekd6OE5aWnFGVEJzVldsNVpWaDErbXBhNHcvRU9EOUQvWncvOTIzWXpZWm1UdDdCbXMyYlE5YlkyOXVaZHV1RDBQYmFjbUpvV0tSdzhkUGg2MDllcXFNbzZkNjc3eCtPWTFHZmY3UHEvdTc3N0hSRnU1YnZPQ3FyM1dwNXBZMjRtT2p1WG5tTkhic1BSald0Y2RzTmpKN3hoUUFHdTNOZUwyKzNpNmp1TUtDWEtVamlGRkFpbktFRUVJTUNWbVJVOG1LbktwMGpKSFBWUXVPY2dLT2NuQlVnT01NQVVjRk9NcmhrZzROUTVLbktmaXI4MVMzNHAyd2JVMGttRFBCbEluS25BMm1ERlRtck9BK2M5NGdCcjQyazJMbVN6R09FS05jMlBncXJZeXJFMElJSVlRUUkxdThJWjEvSC9kbmR0dFdzdXJjMHpoOHdmY2xkdGxlNTJqTEpwWm5mSTFwY1hjcG5GTGNpRGhET292VHZzQmRhZjlPYWRzdWR0dFdjcmg1UFo3elk2NHVqTGM2M0x5Qi81cTZTYnJtQ0tHUWllUHpoMHhSVG03V0dLeXhNVVJHbUlpeVJCSVRiVUd2Q3g4dEZBakEyYW9hOWgwNmhxMnBKZXlZeCt2bFpGa0ZKOHNxaUlxTW9DQXZpNExjTENMTUp1Smlvcm1wYURJbDB5ZHhycWFlSGZzTzB0TGFEa0JxU3JCVGUzMWo4TThoUFRXSnNUbVpBQnd2UFlQVEZleHNjMVBSRkF4NlBXMGRuV3plc1JlVktwZ0hnZ1V1aHZOamtDNHYrbWxwYTJmM2dTUGNWRFFaYTF3TVJvTStkTTNMUlVhWVdEaW5KSFRlcVRObnIrclBMdEVhUnlBUXdPUHg0dlY1OGZzRFpJMUpSYWZWbnMvVWZhU1YyK09sdnRGK3hXdHJOUnBTa3F4aCs0NmVQTTJja2lMK1AzdjNIUjVYZWFaLy9IdG1ScjAzcTloeWw3dU5lNkhZRkZNU2lnMEdBaUd3Q1FrSktidEpmbVFYU0FJaGhHUUpTUWdwRUJLeUlWbHFDQWJya0hPN0FBQWdBRWxFUVZRYllvcVgwTUc5NE42THJONmxVWnZSekRtL1A4YVdiTndrV2RJcmplN1BkZW55S2U5NXp5MHN5V0xtT2MrYmxwTEVGUmZQUGVtMUc3ZnNhRmQrRTNKenNraU0xOUxVMHYxVWxDTWlJaEtPbkdDb2VNVzdCZXEyaHY2c1hnSDI4VzBrdzA2d0hyeGJ3YnUxdFZqbm1LS2RxR3lJRzQ2Vk9Ca1N6OEpLbWdLeHd3d0VGUkU1Vm5yVWtOYnQ1QWkxemhVUkVSR1IvbUZtK2dMR0o4L2w1ZnlIV0YrMURJRDZRQlZQN2J1VDFSVkx1SDdvajBpSnpER2NVczZFaGNXb3hObU1TcHlOejc3bnVPV3RKcWRlcW9JY0VZT0c1UTRrTGpibW1FNG5wa1JHZUpnOFlmUnh4d09CSUNYbGxlUVhGclB2WUVHN3N0YlZON0JtNDFiV2ZyS1YzSndzeHVZTlovQ2diRnlXUlhwcU1nME5iWE1Nek1vQW9LUXNWS0J5MXRoUkFEVDcvS3o5Wkd2cnVQZFdyQ1BDNDJIMXhpMzRXd0lNemMzaDRybXphUWtFVzR1SGF1dnFhV3c2dmdCbTA3WmR4TVpFczNITGpwTVc1QURNbVQ2WjZLaElIQ2QwdnhOMXVEbVJLUlBHTURUM3hQOWUxdFI1cVc4NC9yOVpiWjJYMS83MXdXbm5Ub2lMNWZQWGZQYVlZOXQzNzhmbGNqRis5QWppWW1OeEhkVWxLQkFNVWx2bjVaTnR1OWlmWDlpdS9DWk1ITnQ3SCtLVjhHSTU3ZjFPRmhFUmtkNHBXQSsxRzNHOFc2RnVFMDc5RHFqcm5lc0E5MW9SeWEwRk9sYmlGRWlhQXRGNndVOUVSRVRhYjY5M0xTTVNwcHVPSVNJaTBxZnQ4YTdtdWYzM1VPMHZiajBXNllyaHNweHZNQy9yWml4Y0J0TkpWNnZ3SFdKMXhSSW1wbHhJYnV6NGs0NExMWGVmZnRMekluTG1ObTdaeWFvTm0wM0h3TExnOHZsemNSeUgycnA2S3F0cnFhaXFwcks2QnRzKzg3ZTBZMk9pR1pzM2pPcGFML3NPRnJRZUg1cWJ3NGlodVd6ZXZwdXlpaW9pSXlKWWNObjVyRnEvaGZ6QzRwUE9GeGNid3hjV1hRNkFiZHRVVnRmeS9zcDF4M1h3Nllqa3hBU3UvdXhGYk55eWd3MGQ2REl6ZWZ4b1preVpjRXh4ak8wNFZGYlY4TjZLZFZSV3QyVktTVTdrK2lzdm9ieXltcGRlKzlkcDV6NVNsRk5UNStYdlM5L3MyQ2ZVU3lYRXgvSDVxOVdSVDNxR2luSkVSRVQ2bXVxVk9GVWY0dFJ1Qk85bWFPNjlsZVo5V21RNkpFM0JTcHFHbFhvdXBNdzJuVWhFUkVSNm9hQVRZRm5oYjNpMzVHL01IWEFUQ3dmZmFUcVNpSWhJbjlaaU4vTm0wZU84WGZLWFk0N254SXptMXJ4SFNJMGNhQ2labUZEWFVzNlBQNW5QMFBqSnpFeGZ3T1RVeTRoeXhacU9KUkoyZkg0Ly8vdVBmMkxidHVrb3ZZYkg3U1lRREJxNWQxSmlQTFYxOVoyKzN1Vnk0WEpaQklQMlNUdnR1RjB1SEp3dUtYYnFpODZkT1lYeG8wZVlqaUg5aElweVJFUkVlcnY2blRpVjcrRlV2Z2RWSDRVNjQwalBjOGRENnJsWTZlZGpwYzJEdUR6VGlVUkVSS1FYMkZEMU9rL3RheXZFK1VyZTd4bVhOTmRnSWhFUmtmQlEzTFNiNS9mZnc2SEdiUUFrUlF6Z3JvbXZxQ0NqbjNtcitBbGVLL3hkNjM2RUs1cEpLUmN4TTIwQkl4Tm5ZV0dkNG1vUjZZaTFuMnhqM2FadHBtT0lkTHZFaERnK2Q5V2x1Rnpxd0NjOVEwVTVJaUlpdlkyL0FxZmliVGhTaU9Nck1aMUlUaVFxR3l0OUhxU2RqNVYyZnFpempvaUlpUFJMVCs3NURwdHIzZ1lnMnAzQTNST1dhb2tGRVJHUkx1RGc4R0haYzd4VzhGdStPUExYakU2Y1l6cVM5TERYQ24vSFc4VlBuUEJjUWtRNnM5S3ZaazdHSWxJaXRReTV5Sm15SFljWGxyNUpyVmNQaFVwNHUvb3pGeklnUGRWMERPbEhWSlFqSWlMU0cvaEtjSXBmd2lsWkNyWHJUS2VSemtpZWdaVzFBQ3RySVVSbG1VNGpJaUlpUGNobk4vRGc1b1hVdHBRQ01DeCtDdDhhOHlRV2V1cE9SRVNrS3pRR2E0bDFKNW1PSVlZMEJldFlVL2txcThwZm9yaHA5d25IREl1Zm91V3RSTHBBV1VVVkw3Lyt0dWtZSXQxbTNLamhuRGRycXVrWTBzK29LRWRFUk1RVVh3bE84Y3M0SlV0VWlCTnVrbWRnWlMzRXlscWdBaDBSRVpGK0lyOWhNNy9kZmdzMlFRQXV5Ym1keTNLK1lUaVZpSWhJLzZDaW5mN2pZTU1tVnBZdlprUFZHL2p0cHVQT2Eza3JrVFAzMFpxTmJObXh4M1FNa1M0WEhSM0Y1Ni8rREJFZWora28wcytvS0VkRVJLUW5IU25FS1YwS05XdE5wNUdlMEZxZ3N4Q2lNazJuRVJFUmtXNzBWdkdmZWEzd3R3QllXSHh6ekpNTWo5Y1RlQ0lpSXQzdDhWMWZ4UmRzNUlaaDk1TVpQZHgwSE9rQlBydVJEWld2c2JMaUpmSWJ0aHgzM21WNStPbVVEOVUxUjZRVEFzRWd6NzM4T28xTnphYWppSFNwejF4NERvTUhacHVPSWYyUWluSkVSRVM2bTc4Y3AraEZuTkpYb0dhTjZUUmlVdklzckt3cnNiSVhRV1NHNlRRaTBvdXNxbmlaVnc3OWluaFBDalBTRnpBLyt5dW1JNGxJSnpnNFBMN3pxK3oycmdJZ3daUEdYUk9YRXVOT05KeE1SRVFrZksycGZJWG45djhRQ0JWaVhKajFKUzdKK1JvZUs5SndNdWtwSmMxNytianNCZFpWTHFNcFdBZkFwSlQ1ZkhIRXc0YVRpZlJkWlJWVkxIM3pYV3piTmgxRnBFdU1IejJDYzJkT01SMUQraWt0Ymk0aUl0SmRhbGJqYlBvYTlydVRjSGJlbzRJY2dacFZPRHQrR1BxYTJIUzd1aVdKU0t2R1FDMU53VHJLZlFkcENGU2JqaU1pbldSaGNjdUloNGp6SkFQZ0RWVHk5TDY3REtjU0VSRUpiMzY3cWJVQXgzWUN2Rlg4QkE5dHVabzkzdFdHazBsUHlZb2V3VFdENythblV6N2twbUgvemZENHFVeFB1L0tVMTNnRGxUMlVUcVJ2R3BDZXlvWG56REFkUTZSTFpHYWtjYzZNeWFaalNEL212dSsrKys0ekhVSkVSQ1JzMk0wNGhjL2piUGsyenI1ZlEvMTJRRThUeUtmWlVMOE5wL0JwblBJM3dCV0JGWjhIbHRheUZlbXZ0dFcreC83NkRRQ01TejZQRVFuVERTY1NrYzZLZE1XUUd6dVd0Wld2QWxEaHl5ZmFIYy9RK0xNTUp4TVJFUWxQZytNbU1EMzlDb29hZDFMbEx3S2dNVmpIbXNwWHFQSVZNU0p4T2hHdUtNTXBwYWZreEk1aVp2cENCa1FQTyttWWhrQTFQOXA0SVh1OWEzQzdQQXlJSG9iTGN2ZGdTcEcrSVRVNUNYOUxDMlVWVmFhamlIUmFYR3dNQ3k2N0FJOUhQK2ZGSEJYbGlJaUlkSVhtUXpoN0g4YlovSFVvV1FMK010T0pwSy93bFVMWjZ6aUgvZ0wrS3F6NEVlQkpNcDFLUkhyWUo5WExLV2pjQnNCWktSY3pPRzZDNFVRaWNpYlNvZ2JodDVzNVVMOFJnRDNlMVl4UG5rZGlSTHJoWkNJaUl1RXB4cDNBalBRRnBFZmxzcTkrUFMxMk13QkZUVHRaVmZFeVNSRVo1TVNPTXB4U2Vvc1BTcDlsbDNjbFZmNGlObFgvaTQvS25xZTJwWXlVcUd6aVBhbW00NG4wS29PeXN5Z3BxOEJiMzJBNmlraUh1ZDB1Rmx4MkFmRnhzYWFqU0QrbjVhdEVSRVE2ellHS3Q3RFgzNGo5M2xTY0E0OUNTNDNwVU5KWHRkVGdIUGc5OW50VHNkZmZCQlZ2QTQ3cFZDTFNReG9EZGEzYk1aNUVnMGxFcEt0Y1B2RGZXd3ZzZ2s2QXYrejVEbjY3eVhBcUVSR1I4RFl0N1FydW52Z3FNOUlXdEI1ckNGVHp6UDd2ODlqT0wxUHBLekNZVG5xTFQvOU8xaGlzNDRPeVozbG95OVU4c3YwbVZsWXMxdTl0SW9kWkZseHkvaHdTNHVOTVJ4SHBzUG5uelNZbFNhK3ppWG5xbENNaUl0SVo1Y3V4Tjk2S2MvQVAwTGpQZEJvSk40MTdjWXIvZ1ZQMk9sYk1ZSWc5ZWN0bEVRa1BLOHIvUVpXL0VJRFpHWXRJanhwc09KR0luQ25MY2pFcWFUWXJ5MThpNkFSb0RuckpqQjZ1cC9SRlJFUzZXWVFyaW9rcEY1S1hPSk05M25VMEJVTUY4RlgrSWxhV3Y0akw1V0ZvL0NRc1BiUGNiK1Vsem1SZTVoZElqQnhBcmIrVStrRGIwankxTFdWc3JYbVBEMHFmcGNwWFNFSkVPa21SQXd5bUZUSFA3WFl6TkhjZysvSUxhR2tKbUk0ajBpN3o1a3huNUxCYzB6RkVBTEFjeDlFajJDSWlJdTFWdHdGNyt3K2daclhwSk5LZnBKeU5hOHlQSVhHSzZTUWkwazErdGUxNkNodDNBUENkc2M5cStTcVJNTEs1NWw4OHQvOWViaHIyVThZbm4yODZqb2lJU0wveld1SHZlS3Y0aVdPT1pjV001TmFSajZnWVhnREliOWpNaXZMRmJLaDYvWVFkY25KaVJqRTdZeEhUMDY0ZzJwMWdJS0ZJNytDdGIyVHBtKy9RMEtoT1V0Szd6WnN6blRFamg1cU9JZEpLUlRraUlpTHQwYmdIZTlkUG9IU1o2U1RTbjJWZWhXdlVQZXFjSXhLR2ZyTHBVcXI5eFFCOGYrSXkwcVAwSkk5SU9Ha0sxaEhqVnN0c0VSRVJVMHFiOS9IOC9uczUyTEFKZ0hoUEtqK1k5QnBScmxqRHlhUTM4ZHROcks5NmpaWGxpOGx2MkhMQ01UK2I4akhSN3ZnZVRpYlNlNmd3UjNvN0ZlUkliNlNpSEJFUmtWUHhsK0hzL20rY2dtY0EyM1FhRWJEY1dJTnV4aHI1WDZEMnlTSmg0KzcxYy9EWkRRQThNT1ZEWXZYbXZZaUlpSWhJbDNKdytMajhCWllWL0lhYmh2ODM0NVBtbVk0a3ZWaEo4MTVXbFAyRHRaWC9iRjBDTFM5eE5sOGY5U2ZEeVVUTVUyR085RllxeUpIZVNrVTVJaUlpSitIcy9RWE92a2ZBOXBtT0luSThWeFRXOE85aWpmaWU2U1FpY29ZY3grR09kV2UxN3Y5cTJpZFlsbVV3a1lpSWlJaEkrR29NMWhMclRqSWRRL3FROVZYTFdGbitFbWRuWE0vazFFdFBPczRicUNUQms5YUR5VVRNVVdHTzlEWXF5SkhlVEVVNUlpSWluMWE3SG52VE42QnhqK2trSXFjWGw0ZHJ3dThnZWJycEpDTFNTZldCS3U3ZGVENEFzZTVFSHBqeW9lRkVJaUlpSWlMOVYyT3dUcDBycGNNYWczWGN1L0Y4aHNWUFprN0dJczVLdVFTM0ZXRTZsa2kzYW14cTVzMTNQNmFzb3NwMEZPbkhJandlTGp4M0prTnpjMHhIRVRrcGwra0FJaUlpdlVhZ0ZtZkx0N0ZYWHFLQ0hPazdHblpqcjdvTVordDNJVkJuT28ySWRFTGpVZCs3c1I0OXNTdlNuMVQ2Q3FqMkY1bU9JU0lpSWtmNTM3M2Y0OWZiYnFDNGFiZnBLTktIYkt4NkE5c0pzTmU3bHFmMzNjMjlHeS9nNWZ3SEtXbmVhenFhU0xlSmpZbG13V1VYTUdITVNOTlJwSjlLVGtyZ3Vpc3ZWa0dPOUhvcXloRVJFUUdjb2hld1A1aUZVL2lNNlNnaW5lSVVQQlg2R2k1ZWJEcUtpSFJRWTZDMmRUdEdUK1NLOUJ1cktsN21GMXNYOGJlOS80bURiVHFPaUlpSUFCdXEzbUJYM1VvT05XN2pWMXV2NTlXQ1g5TmlONXVPSlgzQXJycFZ4K3czQmV2NG9PeFpIdHB5Tlk5c3Y0bFZGUy9qdDdYTWo0UWZsMlZ4em96SnpEOXZGbTYzM25hV25qTjg4RUFXWFQ2ZmhQZzQwMUZFVHN0OTMzMzMzV2M2aElpSWlERk4rZGdidmdBSC93akJSdE5wUk01TXNCRksvNGxUc3hvcmRRNm80NFpJbjFEVXRJdjFWYThCa0IyVHgvUzBLd3duRXBIdVZ1NDd5T083dmtyUUNWRGJVb1lMTnlNU3RCU2xpSWlJYWZrTm05aGE4eTRBRGc0SDZqZXl2dkkxTW1OR2tCNlZhemlkOUdabnBWN0N5SVRwT0RoVStBNFJkQUt0NTJwYnl0aGE4eTd2bHo1RGxhK0loSWcwa2lJekRhWVY2WHFweVVrTXl4M0lvYUlTZlA0VzAzRWtqRm1XeFp6cFozSDI5TE53dVZRSUpuMkRpbkpFUktUZmNvcGZ4Rmw3SFRRZE1CMUZwR3MxSGNBcGVBb3JiZ1RFanphZFJrUk80MkRESmpiWHZBM0E0TGdKbkpWeXNlRkVJdExkNGp6SnVLMElkbnREVDFUdjlhNWxUTkk1Sk92TkdSRVJFYU1HeFk1bGV0cVY1RGRzcHJhbEZJQ21vSmQxbGYra3ZEbWZFUW5UaUhURkdFNHB2WkdGUldyVVFDYW1YTVRjekMrUUhqV1l4a0FkMWY3aTFqRkJKMEJCNDNaV1ZyekVwdXEzc0FtU0dUMFVqeXZLWUhLUnJoTVRIY1hZdk9FRUFnSEtLcXBNeDVFd2xKYVN4T1h6ejlOeVZkTG5XSTdqT0taRGlJaUk5Q2piaDdQOUxweUNwMHduRWVsMlZ1NnRXR01mQUN2U2RCUVJPWVdHUURYMWdXcmNsb2YwcU1HbTQ0aElEM0J3ZUhUSHJleXJYd2RBY21RbWQwNVlRcFJMcmJkRlJFUk1jM0JZVWY0UFhqMzBNRDY3cmJOeXJEdVJxM0sveDh6MGhRYlRTVjlTNlN0Z2RjVlNWbGNzYVMzMCtyUUhwbnhBckZ2ZGppVzhsRmRXOCs3SGE2aXFxVE1kUmNLQXgrTm14bG5qbVRoMkZKWmxPbzFJeDZrb1IwUkUrcGVtZzlqcnZ3RDEyMDBuRWVrNUNSTnhUWDBLb2dlWlRpSWlJaUpIOGJaVThPQ1doVFFGUXk5VVQwcVp6eGRIUEd3NGxZaUlpQnhSMTFMT2MvdC95TTY2RmNjY0h4NC9sUnVIUFVCYWxQNC9XOXJId1dHdmR3MnJLNWF5cWZvdC9IWVRBQ01UWnZLTjBYODJuRTZrZXppT3d5ZGJkN0YyMDFhQ1FkdDBIT21qQm1WbmN2N1owNG1MVmFjNjZidFVsQ01pSXYxSHhWdllHNzhDd1hyVFNVUjZuaWNCMTFsUFFQcDgwMGxFUkVUa0tOdHEzK2ZQdTcvVnVuL2pzQWVZa1hhVndVUWlJaUx5YWVzcS84bkwrVCtuTVZqYmVzeGpSWEp4em0xY21QVmwzSmJIWURycGEveDJFeHVyM21SMXhWTE9IbkFkVTFNL2F6cVNTTGVxcTIvZ3ZZL1hVbFJhYmpxSzlDRXgwVkdjUFdNeUk0Zm1tbzRpY3NaVWxDTWlJdUhQQ2VMcytqSE9nY2RNSnhFeHpocjJiYXk4NzRQbE5oMUZSRVJFRG52aDRQMnNMSDhSZ0VoWERQODFmakdwZXZKZVJFU2tWNmtQVkxINDRNLzRwSHI1TWNjSFJBL2oxcEdQTUNCNm1LRmtFcTRDanA5ZmJiMmVjY2x6bVo1Mkpka3hlYVlqaVp5Um5Yc1BzSHJERmhxYm1rMUhrVjV1L09nUnpKd3lnY2lJQ05OUlJMcUVpbkpFUkNTOEJXcXgxOTBJTmF0Tkp4SHBQVkptNDVyNkRIaTBYcm1JaUVodjBPTDQrT1dXYXluM0hRUmdZT3dZdmp2MldWeDY2bDVFUktUWDJWYjdQcy92djVmNlFCVUFVYTVZZmpEcE5lSTlxWWFUU2JoWlg3V01wL2ZkM2JvL01IWU1NOU1YTWkzdGNtTGRlazFIK2liYnR0bTZjeS9yTjIrbjJlYzNIVWQ2bVpIRGNwazVlUUlKOFhHbW80aDBLUlhsaUloSStQS1hZNjllQUEyN1RDY1I2WDNpUnVHYXVSUWlNMHduRVJFUkVhQzRhVGNQYi9zY1FTY0F3RVZadDNMNW9POFlUaVVpSWlJbjBoejBzdVRRUTZ5dVdNcUMzUDlrWHViTnBpTkpHSHBxMzUxc3FIcjl1T051eThQNDVQT1ptYjZRTVVubjRFTGRrS1h2Q1FTQ2JOcStpMCsyN3NUZkVqQWRSd3diTWlpYldWTW5rcEtVYURxS1NMZFFVWTZJaUlTbjVnTHMxVmRCVTc3cEpDSzlWOHhnWEROZmdXZ3RqeUVpSXRJYnZGZjZGRXNQL2FKMS81dWpuMlJFd2pTRGlVUkVST1JVOW5oWE16SmhwdWtZRXFZY0hIYlZyV0JsK1V2SExadDJSTHdubFJucFZ6RXIvUm9HUkEvdDRZUWlaODd2YjJIOWxoMXMyYkdiWU5BMkhVZDZXTmFBTk02ZVBwbU10QlRUVVVTNmxZcHlSRVFrL0RUdURYWEk4WldZVGlMUyswVmw0WnExREdLR21FNGkwbSs5WC9ZTVVhNVk0ajBwakU4KzMzUWNFVEhzRDd1K3l1NjZsUUFrZU5LNGMrSlNZdDE2V2xCRVJLUXZhZzU2aVhZbm1JNGhZYUF4V01mNnltV3NxVmpLb2NadEp4d3pPRzRpTTlNWE1qWDFNbjNkU1ovVDdQT3plZnR1dHU3Y2c4L2ZZanFPZExPaHVUbWNOVzQwV1FQU1RFY1I2UkVxeWhFUmtmRGkzWXE5WmlHMFZKdE9JdEozUktiam1yRVU0a2ViVGlMU0wvMi90Wk5hdHgrYXVoYVBLOUpnR2hFeHJUNVF4YyszWEUxRElQVDc3TXowaGR3dzlIN0RxVVJFUktRem50di9Rd29iZDNManNKOHdNSGFNNlRnU0prcWI5N0c2WWlscktwWlNINmc2NFppZlRINmZPRTl5RHljVE9YT0JZSkFkdS9lemFmc3V2UFdOcHVOSUYzSzdYSXdhTVlTenhvOG1LU0hlZEJ5UkhxV2lIQkVSQ1I4MWE3SFhYZ3ZCZXROSlJQb2VUeUt1R1M5QjRtVFRTVVQ2RmIvZHhGM3Jad0VRWVVYeDgybHJEQ2NTa2Q1Z1Y5MUtIdC8xVlliSFQrT0xJMzlGdkNmVmRDUVJFUkhwb1B5R3pUeXkvU1lBTEZ6TXpieUp6d3o4RnBHdUdNUEpKRnc0Mk95cVc4bWFpbGZZWFAwdldod2ZBQ01TcHZQTjBYOHhuRTdrekRnTzdNc3Y0Sk90T3ltdjFBTzRmVmxVWkFUalI0OWs0dGc4b3FQMElKcjBUeXJLRVJHUjhOQzRCL3ZqaXlEWVlEcUpTTi9sU2NCMTlqc1FvelhJUlhwS2piK0UremRkQWtCU3hBQitkTlpiaGhPSlNHK3gyN3VLdklSWnBtT0lpSWhJSjcxVytGdmVLdjd6TWNlU0lnWncvZEQ3R0p0MHJxRlVFcTU4ZGlNYnE5NWdUY1dyek1tNGxtbHBsNXVPSk5KbENrdksyTFJ0Ti9tRnhhYWpTQWNrSmNRemNXd2VvMGNPeGVOMm00NGpZcFNLY2tSRXBPOExlTEUvbmdkTithYVRpUFI5c1NOeHpWa09ua1RUU1VUNmhhS21uZnh5NjNVQVpNZms4Wi9qRnh0T0pDSWlJaUlpWFdWenpkdThlUEFCdkMwVnh4eWZuSG9wMXd5K1c5M3dwTWNGblFDLzJub2RrMUxuTXp0OUVjbVJXYVlqaWJTYnorOW43NEVDOXV6UHA3aXM0dlFYU0krTGk0MWh4TkJjUmc3TkpTTXR4WFFja1Y1RFJUa2lJdEszT1VIc3RZdWc2a1BUU1VUQ1IrcGNYRE5lQkZ5bWs0aUV2VDNlMVR5Mjh5c0FESStmeHJmR1BHazRrWWlJaUlpSWRDV2YzY0N5Z3QveVVkbnpPTFM5SFJQdFR1Q3FRZDlsVnNZaUxDeURDYVUvMlZEMU9rL3R1eE1BQzR0UmlYT1lrN0dJQ2NrWDRMSThodE9KdEY5alV6Tzc5K2V6WjM4K0ZWVTFwdVAwYTlGUmtRd2ZNb2lSUXdlVG5abHVPbzVJcjZTaUhCRVI2ZE9jN1hmaTVQK1A2UmdpWWNjYThqV3NNVDgxSFVNazdHMnEvai8rdXZjT0FDWWtYOEN0STM5ak9KR0lpSWlJaUhTSFE0MWJlWDcvdlJRMzdUN20rSkM0U1h4KytFL0ppQnBpS0puMEo4L3N2NXQxbGN1T094N3ZTV1Y2K3BYTXliaFdYNHZTNTlSNjY5bXpQNS9kKy9PcHJhczNIYWRmaUlqd01DeDNJQ09INVRJb094UExVbkdweUttb0tFZEVSUG9zcCtBcG5LM2ZOUjFESkd4WkUzK1BsWE9ENlJnaVlXMWwrWXU4Y1BCK0FHYW1MK1NHb2ZjYlRpUWlmVUZEb0lZNFQ3THBHQ0lpSXRKQk5rSGVLZmtieXd2L1FJdmphejN1dGp4Y2xQMFZMczYrRGJjVllUQ2hoRHNIaDExMUsxbFp2cGd0Tlc4VGRBTEhqUmtlUDQwNUdZczRLL1VTUEZha2daUWluVmZycmFld3VJekM0bElLUzhyeCtmMm1JNFVGbDJXUmtaN0tvT3dCRE16S0pETWpEWmRMaFRnaTdhV2lIQkVSNlp0cVZtR3Z1aEt3VFNjUkNWK1dCOWVNSlpBeTIzUVNrYkQxZHNsZitHZkJJd0Njbi9WdlhEWG9Ec09KUktRM2F3clc4ZFRlTy9FR0t2bnUyR2UxeElDSWlFZ2ZWZWtyNElXRDk3TzdidVV4eHpPaWh2REZrUStUSFpObktKbjBKNDNCV2xhWEwyRmx4V0xLbWc4Y2R6N2FuY0QwdEN1WWszR3R2aWFsejZxc3JxSGdjSkZPY1ZrRmdVRFFkS1ErSXkwbGlZRlpBeGlZblVsT1pnWWVqOXQwSkpFK1MwVTVJaUxTOTdSVVluOHdHMXFxVFNjUkNYOFJxYmpPV3dFUmFhYVRpSVNsZnhZOHd0c2xmd0hnc3dQL2cvblpYekdjU0VSNnMvczNYVXlOdnhTQUM3TnU1WXBCM3pHY1NFUkVSTTdFdXNwL3N1VFFMMmdJaEY3amluQkY4NE9KeTBpTXlEQ2NUUHFiZmZYcldGMnhoUFdWcnhOd2p1OHNraHM3anR0R1BVYThKOVZBT3BHdVlUc09WZFcxbEpaWHRuN1UxVGVZanRVclJFWjRHSkNlU21aR0dnUFMwOGpNU0NNcVVwM2JSTHFLSHFrU0VaRSt4OW4rUXhYa2lQU1VsaXFjSGZkZ1RYek1kQktSc05RWXFHM2RqdlVrR1V3aUluM0IrVmxmWkVuK3o0RlFwNjJ4U2VjeEltR2E0VlFpSWlMU1dkUFNybUJzOGx4ZU9mUUxWbGNzNVpMc3I2a2dSNHdZSGorTjRmSFR1SHJ3WGF5dGVKVVY1WXNwYXRyWmVyNCtVSzJDSE9uelhKWkZlbW95NmFuSmpCODlBb0Jtbi8rWUlwMnl5cXArMFUwbkpUbVJ6TVBGTjVrWnFhUWtKWnFPSkJMVzFDbEhSRVQ2bHVxUHNWZGZaVHFGU0wvam1yRUVVczgxSFVNazdQeDE3LzlqVS9WYkFOd3k0cGRNVHJuRWNDSVI2ZTMrc091cnJVdGRKSGpTdUhQaVVtTGRlZ0ZWUkVTa3I5dnJYY3VJaE9tbVk0aTBPdFM0alpYbEw3Sys4blhtNTl6R1JWbTNtbzRrMGlNYUdwdW84elpRVjEvL3FUOGJhRzcybVk3WExtNjNpOFQ0ZUJJVDRraU1qeU1oSVo2a2hEZ1NEaDl6dTF5bUk0cjBLeXJLRVJHUnZzUHhZMzh3QzVvT21VNGkwdi9FRE1aMTdncHdSWmxPSWhKV0h0djVaZlo0MXdCdys2Zy9NU3B4dHVGRUl0TGJOUVNxZVhETEFob0NOUUNNVFRxUDIvSWVOWnhLUkVSRXVsdHpzSjVvZDd6cEdOSVArZTBtYkNkNHlxKy9YMnhkeElUa0M1bVRzWWpreUt3ZVRDZlNzd0tCSUxYZWVocWJtbWxxYnFhNTJVZXozMDlUazQ5bTMrR1Badi9oN2VPWGd1c3FDZkd4eE1YR0VCY1RRM3hjTExFeDBjVEd4aEFmRzB0aVFoeXhNZEhkZG04UjZUZ3RYeVVpSW4yR3MvdEJGZVNJbU5LVWo3UDNGMWg1UHpTZFJDU3NITHQ4bFRwZGlNanB4WGxTdUhuNFF6eSs2NnNBYksvOWdJL0xYK0Rzak9zTkp4TVJFWkh1OUVyQnd4eXMvNFF2REgrUTdKZzgwM0drSDRsMHhaenkvTWFxTnlsdTJrMXgwMjdlS2c0OWJESTdZeEVUa3kvRVplbHRTQWt2SG8rYnRKUWswbExhdndSNVMwdUFvRzBUREFheGJadGcwQ1pvMjRlM2c5Z242WjhSNGZIZzhianh1TjI0M2FFL0l5TWp1dXBURVpFZXBIOE5SVVNrYjZqZmdiUC85NlpUaVBScnp2N2ZZZVY4RHVMMDRwOUlWMmtNSGwyVTAvNFhkRVNrZnh1Vk9KdDVtVGZ6WHVsVEFDekpmNGk4aEpsa1JBODFuRXhFUkVTNlExSFRUbGFXdndqQXI3WmV6NFhadDNKcHp1MjRMYjA1SytadHJYMnZkZHZCWVdmZENuYldyU0RPazhLTXRDdVprM0d0ZmsrVmZpMGl3b04rV292MGIrNzc3cnZ2UHRNaFJFUkVUc2ZlL0UxbzNHYzZoa2cvNStBMEZXQmxMeklkUkNScytJS05wRVJta3hTWndZejBxL0JZa2FZamlVZ2ZrWmM0azgwMWIxTWZxTUlteUI3dkdtWm5YSVBMY3B1T0ppSWlJbDFzWmNYaTFtVnZIUnoyMWE5blE5WHI1TVpOMEZKQll0ekVsQXNaRmorRm9PMm4zSGNRQnh1QUZydVpBdzJmOEdIWmMreXVXNFhMY2pNZ1pwaCtYeFVSa1g3SGNweVQ5TVFTRVJIcExlcTNZMzkwbnVrVUluS1k2OXdWNnBZaklpTFNDNVEzSCtBWFc2OGw0UGdCT0cvQTU3bDY4RjJHVTRtSWlFaDMyRmI3UHY4NDhCTnFXMHBiajFsWW5EZmc4MXcrNk50RXVLSU5waE1KYVF6V3NycGlLU3ZMWDZTcytjQng1NlBkQ1V4THU1eXpNNjdUTW13aUl0SnZxQ2hIUkVSNlBXZlQ3VGpGTDVxT0lTS0hXVG1mdzVyNHFPa1lJaUlpQXF3c2Y1RVhEdDdmdW4vN3FEOHhLbkcyd1VRaUlpTFNYZngyRTY4Vi9vNFBTcDl0N1VZQ2tCS1p6VTNEZjhidytHa0cwNGtjYTEvOU9sWlhMR0Y5NWV1dFJlUkhHeFE3anErT2VveDRUNnFCZENJaUlqMUhSVGtpSXRLNytVcXczNTBJaE9rL1YrNTRDTmFiVHRGM3VhSWhlaEEwN2pHZHBIK3gzTGptYllTb2JOTkpSRVJFQkhoaTl6ZlpYdnNCQUhHZVpPNmFzSlE0VDRyaFZDSWlJdEpkQ2h0MzhOeitleWhxMm5uTThWbnBWN01nOTN0RXV4TU1KUk01bnM5dVlHM2xQMWxadnBqQ3hoMnR4MU1pczdsbjBwc0drNG1JaVBRTTkzMzMzWGVmNlJBaUlpSW40K3grQUdyWG00N1I5YUlIWWVYZGpXdlNIM0ZxMTBQVHdlNjdsenNPYStKdnNUS3Z3SW9aQmpXck96V05OZkV4WERuWFF0SjBxSHpuekhORnBPQTY1ejJJemdaZktmZ3IyMyt0SnhGcjJIL2dtdndFVnRaQ25Qd25nZUNaWjVKMmNzQnhzTkl2TkIxRVJFUkVnTEhKNTdHbVlpbCt1NGtXdTVtQ3hoM01TTHZTZEN3UkVSSHBKb2tSNmN3WmNDM1JyamoyMTI4azZBU0FVTEhPcW9vbFpNWU1KeU42aU9HVUlpRWVLNUxCY1JNNE8rTTZ4aWZQdzhLaXJQa2djek8vd1BDRXFhYmppWWlJZER0MXlwRmVyYVVsUU5DMnNXMmJZREJJMExZSkJvL3MyemlPamN2bHd1MTI0M2E1Y0xsZHVBL3Z1MXloYlkvSGJmclRFSkhPYXFuQmZuY0MyTTJtazNRNTEvVEZrRFl2dE5PNEQvdkRjK0VFYlZ5N1JPZXNsc29BQUNBQVNVUkJWRVFxcmd0M2hiWXIzc1plZDMybnBuSE5Qd2p1T0tqZmdmM1J1V2NjeXhyNkxhelJoMnVEYTlaaXI3cXMvUmRIcE9JNmJ5VkVoTnJiT3J2dXg5bi8yMDRHaVFSWFJPZXU3U3AyUy9mOS9YY1hWelN1ODdkQVJMTHBKQ0lpSWdMczlhN2owWjFmd21ORmNsWHVIWnc3NEViVGtVUkVSS1FIVlB1TGVPSEFqOWxadCtLWTQ1TlRMMlhSNE8rcmU1NzBTaTEyTTBFblFMUTcvcVJqWHM1L2tERko1ekEyNmJ3ZVRDWWlJdEwxVkpRalBTWVl0S256MXRQUTFFUlRrNDltbjQ4bW40L21aai9OdnRCK2M3T1BKcCtmNW1aZmw5N2I0M1lUSFIxSmRGUlU2T09vN1pqb0tLS2pJb21KaVNZaExwYjR1Tmd1dmJlSWRKNno5eGM0ZTM1dU9rYjNpQitENit6M3dBb1ZEanE3ZjRhejcrSHV1VmQ3aW5KUzVtQmxYb216NC9zbm5hYmRSVG1aVjJDbHpjWFovU0MwVkoxOHZ2UFdRT3d3QU96MW40Znk1ZTM2ZEk2d0J0NkVOZUUzb1oxQUxmYjcwNkNscGtOekFGZ1RmNCtWYzBPSHIrdEtUdEh6T0p1L1pUUkRaMWg1MzhjYS92OU14eEFSRVpIRFBpeDdqaEVKMDhtT3lUTWRSVVJFUkhyWWhxbzNlRG4vUWVvRGJhL0YzREh1N3d5TUhXc3dsVWpuSEtqZnlHOTMzQUpBWWtRRzA5S3VZRTdHSXRLakJodE9KaUlpMG5FZTB3RWt2RFEyTmVPdGI2RFdXNCszdm9FNmJ3TjE5ZlhVZVJ0b2JETFg2U0lRREZMZjBFUjlROU5weDdwY0xoTGlZMG1NanljeElZN0UrRGdTRTQ1c3g2dnpqa2dQY2txWG1ZN1FmZXAzNEJUOERTdjNWZ0NzNGQvQktYb2Vtb3Q2UElvMTRnNnNrWGNCRm5nMzR4USsxL25KM0xHNHh2d01vbk93c2hkaGYzSWJWTHg5L0xpTWkxc0xjdkJ1UHJZZ3gzSmpEV3pQazkwdUNOYURPeDQ4U1ZqamZnbVY3NTd5Q3FkNk5UVHNhdi9uSTZma2xMeXFvaHdSRVpGZVJOMXhSRVJFK3E4cHFaY3hOdWtjWGpuME1Dc3JGak12ODJZVjVFaWZ0YkppY2V0MlhVczU3NVE4eVRzbFR6STRiZ0l6MGhjd0xmV3pSTHNURENZVUVSRnBQeFhsU0tmNVcxb29MYStpcktLUzB2SktTaXVxOFB0YlRNYzZZN1p0VTF0WFQyMWQvUW5QSnlYRWs1bVJ4b0NNVkxJeTBraE5Uc0t5ckI1T0tkSVBCR3JCdThWMGltN2w3SGtJSytmNlVGR0pPeFpyMUk5d05uMnQ1M05VdklzMThrN0F3aHJ6TTV6Szl6cGRIR1NOK0UrSXpqazhjUkRxTnAxd25Hdll2N2R1MjN0LythbVQwVmpqSCtuNHZiTVdRdGJDVXcvYWZpZk9xWXB5dkZ0NnJqQXFPZ2NTSnZUTXZicUxkek8wVkVPRVdtR0xkTWJ5b3NkNXYvUVo0aU5TdVNEcmk4eEt2OXAwSkJFUkVSRVI2Y09pM1FsY1AvUkhURSsvZ3R6WThhYmppSFRhWlRuZkpEVnlJS3NyWDZIS1Y5QjZQTDloQy9rTlcxaVMveEFUa3k5Z1J2cEN4aVNkallYTFlGb1JFWkZUVTFHT3RJdmpRSFZ0TGFYbFZaU1dWMUpXVVVsMXJkZDBMQ05xdmZYVWV1dlp0ZThnQUI2UG00eTBGREl6MHNoTVR5TXpJNDJZNkNqREtVWDZQcWZpMUIxUHdvSy9BbWYvbzFnanZvZFQvQ0xPcDR0VGVrcnRPcHdEZjhRYStuWHdKT0NhOER2c3RZczZQazljSHRiUTIxdDNuZTAvQUgvRjhlT1Nwa0hLMmFIdHVrMXdxbzVJamgvc0xpajRkTWUxYTVoejhIR2N3dWZiRGtTbWd6c210TzJ2aEdEam1XYzV6QnA0QTlhRTMzZlpmTVpVZlFDWlY1bE9JZEluTlFScWFBelcwaGlzcFRsNDRvSndFUkVSRVJHUmpob2VQODEwQkpFemtoeVp4U1U1dDNOSnp1M3M5YTVqVGVVU05sWXR4MitIVmtNSU9pMXNyRjdPeHVybFd0NUtSRVI2UFJYbHlFazFORGFSWDFoQ1FWRUpCU1ZsWWRFRnB6c0VBa0dLU3lzb0xtMTc0ems1TVlIY25Fd0c1V1NSazVXQng2MGxyMFE2clBJOTB3bE95eHA1SjFicTJXYzJpU3NXZkVWWU1ZT3dKblM4Tzh3UlRzRXpPRVV2ZFA3NjNUL0ZHbkFweEE2SHRIbFl1YmZpSFBwTEIyYXdjSTMvRlZnUm9kM3kvOE1wL3NjSlI3cUdmNmQxMjk3ejgxUG4ydmxqbklOLzdFQ09FNGhJeFhWaDU1YXNjczE4RmVMeUFMQlhYd1hWSDU5WmxqRGtWSDZBcGFJY2tVNXBETmEyYnNkNkVnMG1FUkVSRVJHUi91U2RraWNwOXgzaXFrSGYxUkpBMHV1TlNKakdpSVJwTEJyOEF6WlV2Y0dheWxmWTYxM2JldjdvNWExeVk4ZnpsVkcvSjhHVFpqQ3hpSWpJc1ZTVUk2MENnU0NGSldVVUZKZHlxS2prcE1zM3llblYxSG1wcWZPeWVjY2VYQzZMckFIcDVHWm5rVHN3azdTVVpOUHhSUG9FcC9KOTB4Rk95NG9mQXlubmRNMWswYmxuZG4zRjRTS216S3V3WWo0MTE1Rk9Md0F4dVZoRHYzbk1hYWR4UDVTOWhyMzF1N2htTEFYQUd2MGpuSXEzb2VsQXUyNXZEZjE2Vy9lYllEMzJ0anRPUERCcEtnejRUR2k3WmcyVXY5bXUrWTN3SkVEY3lNTTc5a21YNHVydm5NcjMwU0tPSXAzVEdEaXFLTWVkWkRDSmlJUzczWFVyV1Y3OFIyNGY5U2ZjUjRxb1JVUkVwRitxOGhmeVJ1Rmp0RGcrdGxhL3c5V0Q3Mkp5NnFXbVk0bWNWb1FybXBucEM1bVp2cEFhZndtcks1WWN0N3hWZmFDS2VFK3F3WlFpSWlMSFUxRk9QMmZiRHZtRnhlemFkNUNEQmNYWXRtMDZVdGl4YlllaWtuS0tTc3BadFdFemNiRXg1QTBmektqaFEwbEowbE1JSWlmVVhORHVZaENUbkdBVFZyRGh4Q2ZkTVhCa0xlTmdJK0IwN2lhV0IxeFJSMjRJZHZOSndvUzZtYmx5dndocGMwOCtYMXdlMXVnZkgzdUw4dVhZWmE5QjFVYzR4UzloWlY4RDdqaGNFMytQdmZySzAyZVBHNFdWOS8yMktOdnZndWFpRXc1MWpicW5kZHZlMVpiREd2d1ZpRXpGeVgreVM1ZUlhcGZtRW1qWURZRFRVdGQyUEdrcUhDazNhZGdEWGJ5MGpOTlNoM1g0dmpTWGRPbmNQYXB4TC9oS0lTclRkQktSUHFjeDBQWXpKMGFkY2tTa203eFcrRHZlS240Q2dLV0hmc2sxZys4Mm5FaEVSRVJNMmxUMUZpMk9Ed0J2b0pMLzNmZWZySzVjeXZWRGZrUnlwUDdmWHZxR2t5MXZOVHRqRVpZZUh4TVJrVjVHUlRuOVZFbFpKYnYzSDJUdmdVUDR0Q3hWajJwb2JHTGpscDFzM0xLVHRKUWtSZzBmUXQ3d0ljUkVSNW1PSnRKN2VMZVlUdEF1enVadjRHdys4VGxyMHVOWTJkY0NZRys0QlNyZjdkUTlyTHdmWUEzL2J1aCtoYy9oYlAzT2FhNDRNODdPZTdFR1hBTHVlRWlaalRYd1JwekNaMDk1ald2U1krQ0tEdTJVdm9wVCtQeUpCNmFkRDZubmhiYkwzNERxbGFGdGR4eld5RHNoSWdWcjJMZXhQNzZnaXo2YjluRjJQNEN6KzRIampsdEpiZXV2TzdVYnV2N0daYStGaXFIQ2dYZXppbkpFT3VHWVRqa2VkY29Sa2U2UkdwWFR1djFoMlhOTVNMNkFVWW16RFNZU0VSRVJrODdQK2pleVkvTjQ0Y0NQcWZZWEE3Q2o5a01lM0hJVmx3MzhKdk15djRCMTVFRXprVDdnNk9XdGdzNnAzKzk2T2Y5QnhpU2R3OWlrODNvb25ZaUlpSXB5K2hWdmZRTTc5aHhnOS81OHZQVW42ZXdnUGFxeXVwWVY2emF4WXQwbUJtVVBJRy80RUlZUEhvVEg0ellkVGNRb3gxZG1Pc0tacTFrRGg0dHlyT1RwT0owdHlrbWEwclpUdS9ia0F3K3oxOThZNnE1ejlCd1o4N0hPK3AvUVR1VjdvU0tob3ptQnRtMWZDYzdlaDdIeTdzYlo5MnVjb2hkT2Y4ODlEK0dhK0R1d1c3QzNmdmNrbjRnSDE5aWZIYjVmQy9hTys5cE9EZjR5UktTRVRwVXVnK2JDdG5PamYzUk1GNTZlWkNXM0ZlVllxZWRpelZyVzVmZXdWMTNlNVhPYTRQaks5QXlTU0NjMEJ0dUtjdUswZkpXSWRKUFo2WXZZWFAwMjIycy9BT0NwZmYvRlhST1dFdWRKTVp4TVJFUkVUQm1kZURaM1RWaks2MFdQOGw3SlV6alkrTzBtWGpuMFM5Wld2TXFOdzM3Q3dOZ3hwbU9LZEVpRUs1b0lvazk2L21EREpqNG9lNVlQeXA0bElTS2Q2V2xYTWlkakVlbFJnM3N3cFlpSTlFY3F5Z2x6Z1dDUW5Yc1BzSFBQQWNvcnEwM0hrVk1vS0M2am9MaU05MWVzWThUUVhNYU1IRXAyWm9icFdDSm1oRUZSamxPMW9yVkl3VW81dTVPTFY3a09MNkYwZU03cVZhZS94UFlCdm1PUHBSM1ZlY1lKd3NtVzNEb3k1TUFmY01yL0QrcTN0eTltK1hMc2orWkNkQTYwMUp4d2lEWGtkb2diRlpyLzRCUFF1Q2Qwd2gySE5leGJoN00zNCt6K3lhY3VqQVIzWlB0eWRMV2pPdVVRUFREMElTY1dCdCt6SWlZMEJOcCtac1o3MGd3bUVaRndkOVB3Lytibm14ZmdEVlRTRUtqaGYvZmR5ZGRIL2NsMExCRVJFVEVvd2hYTlZZUHVZRWJhVlR5ejcvc1VOZTBFb0tocEp3OXZ1NEc1bVRmeG1ZSGZJdElWWXppcFNOZFlXYjY0ZGR2YlVzRTdKVS95VHNtVERJNmJ3SXowQlV4TC9TelI3Z1NEQ1VWRUpGeXBLQ2RNMVRjMHNYbkhibmJzM28rL1JjdFQ5U1ZCMjJiWHZvUHMybmVRdEpRa0pvN05ZK1N3d2JoZGFoa3EvVWc0dk1GZnZ3MmFpMEtGS3FselFzdEJCZXM3TmtmeURQQWtocmFiQzZCaGR5ZUNXRmdETHUzWUpVNUwrd3R5anZDVmhqNU9sbUw0djdkdEowM0Jtdlozc0NJZ0tnTWlVa08zUGZBNE5CMENkMXhibEpLWG9mSzlqbVg1TkhjYzFwaWZkdXlhbU1FUW1kNjJmNXBDcG43dkZILzNJbkppelVmOW14RHBpc0d5MUc5S1JMcFByRHVSVzBiOGtrZDNmZ21BM1hVcmViZmtiNXlmOVcrR2s0bUlpSWhwMlRGNTNESCs3N3hmK2d5dkYvNGV2OTJFZzgxN3BVK3hzV281Tnd6N01hTVR6ellkVStTTVhacnpkUklqTWxoZHNZVGFscmJYbi9NYnRwRGZzSVVsK1E4eE1ma0NacVF2WkV6UzJWckdUVVJFdW95S2NzSk1ZVWtaVzNiczRjQ2hJdE5ScEF0VVZ0Znk3c2RyV2JsdUUyUHpoak5oekVoaVkwN2VmbEVrWERqKzhIaUQzeWwvQXl2M1ZyQWlzQVpjaWxPOCtQUVhIY1hLdVBpb3VkN3FYSWprR1JCNW1xNWJWZ1RXcUIrZWZpN1g0WTQxVVFPd1J2LzR0TU9kMG1WUXN6cTBVN3NSMGk4S2JhZk1PWDZ3dnd4bjN5UEhINjlaaTFQdzlPbXpuWW9yQnFJR2hETFZmZEt1UzZ6azZXMDczcTNZSDg4N3N3emh6aDhHaFhRaVBlem9wYXRpanhSZ2lvaDBveEVKMDVpZmZSdHZGVDhCd0xMQzN6QTY2V3l5WS9JTUp4TVJFUkhUTEZ6TXk3eVpzMUl1NFI4SDcyOWQ5cksycFpRLzdycWR5U21YY00yUTd4UHZTVFdjVktUemtpT3orTXpBYjNIcHdLK3p2ZlpEVnBXL3hMYWE5N0VKQWhCMFd0aFl2WnlOMWN1MXZKV0lpSFFwRmVXRWdXRFFadWZlQTJ6WnNZZnEyanJUY2FRYk5QdjhiTml5ZzQxYmR6SnM4RUFtamMwak0wTkxIRWdZQzRkT09ZQlQ5R0tvS0Fld0J0N1U4YUtjbkd2YjVpcDVwVk1acklHZlAvNWcwaFJvTGdGZmNXamZGWWsxOUp2dG56UWl0WDNqbS9KeERoZmwyQVZQNHdvMjRmakx3RjhKL2txczdHc2dlU1lBenE2ZmRyeVRVSHZaVFRpN2ZuTDZjVWM3YXVrcXAzWmRGd2NLUDQ2dkRQWDRFT21ZeHNCUlJUbnVKSU5KUktRL3VTem42Mnl2L1lEQ3hoMEVuUUIvM2ZQL3VHUDhDMXFXUWtSRVJBQklqc3prdHJ4SDJWaTluSmZ6SDhUYlVnSEF4dXJsek11NlJVVTVFaFpjdUJtZk5JL3hTZk9vRDFTeG92d2ZyQ2hmVEkyL3BIWE0wY3RiNWNhTzU5YTgzNUFVTWNCZ2FoRVI2Y3RVbE5PSEJXMmJyVHYyc0dITERwcDlmdE54cEFjNGpzTytnd1hzTzFqQWdQUlU1a3liUk5hQTlOTmZLTkxYaEVsUkRqV3JvWEVQeEk2RXRQTWdkZ1EwN20zZnRhbHpJWHBRYUx1NUNLbys2UGo5M2ZGWTJWY2ZleXcrRDllTWw4RlhqcjFtUVdqdW5sRDZLbmJwcTIzNzBZUGF1dTNVZllKVCtPeUpyM1BzN3M5MkF0WlJSVG5VckRXU29VOEpsKzlaa1I3VUdHZ3Jwby8xcUNoSFJIcUd5L0x3cFJFUDg5RFdSZmp0SnNwOUIzazUvMEUrTi9UMFhSQkZSRVNrLzVpY2NnbGpFdWZ3YXNHdldWSCtJdWRrZkk0aGNaTk14eExwY3ZHZVZDN08vaHJ6czcvS25ycFZyS3g0aVUzVi95TG90TFNPcWZZWGt4Q2hoNlJGUktUelZKVFRCOW0ydy9ZOSsxaS9hVHVOVGMybTQ0Z2haUlZWTEgzelhRWmxaekpyNmtUU1U1Tk5SeExwT2xiNHJOZnJISHdDYSt6UEFRdHIrTGR4dHZ4SHU2NXpEZnRHMnh5RlR3Tk9oKzl0NVZ3TDdyaGpEMFlQQWl5SWpjYzE4MVhzMVF1Z3VRRDdyU0VkbnYrRTk4eGFpRFhoTjZjZk4rb0g0SW9Dd041K044ZDhma2VXeVFKd0FsaURic0VhMDhGT055ZGorN0RmSG5XYWNCNUluTmdXUVoxeTJxSGpYNThpL2QzUm5YSmkzRnErU2tSNlRtclVJSzRmZWk5UDc3c2JnRlVWTHpNMjZWd21wVng4bWl0RlJFU2tQNGwySjNEZGtIdVpubllsT2JHalRjY1I2VllXRm5tSnM4bExuRTFUc0k3VkZVdFpXYjZZMHVaOVRFMzdMQzdjcGlPS2lFZ2ZwcUtjUHNSeFlQZStnNnpkdEJWdmZhUHBPTkpMRkJTWFVyQ3NsS0c1T2N5Y01vR1VKTDJwSTJFZ01oMGE5NXRPMFNXY2dtZXdSdjRYUktSaDVWeUhzKzgzcCsrV2t6QVIwaThLYmR2Tk9BZi9weE4zdHJBR2Z5VzBXYk82ZFprb3FqNkFvQTh5TG9hWUliaG12WXE5Nmtwb0x1akVQVTdBYmtmbnR1UVpXTm1ocGJtY29oZEMrWTUydUZnbk5KOFAzREhIRnhkMWx0V09YMzNpUmh5VHdUWDZ4OTNXc2NjSjFPRnN1cjFiNXU1UmtlcmFKdEpSamNHamxxOVNweHdSNldGVFV5OW5lKzJIckt0Y0JzQnorKzloY054RWtpT3pEQ2NURVJHUjNtWlkvQlRURVVSNlZJdzdrWG1aTnpNdjgyYjIxYThuTWVMVXIzc3R5Zjg1WTVQUFkzVGkyVDJVVUVSRStob1Y1ZlFSK1lVbGZMeG1JN1hlZXROUnBKYzZjS2lJQTRlS0dEa3NsOWxUSnhFWEcyTTZra2puUldhWVR0QjE3R2FjZmIvQkduMC9XQkc0eGp5QXZmN0dVMTdpR25NL1lBR2hvaDVhS2p0OFd5dHJBY1NQQ2MxUitDeldrYUljTzRDOThVdTRwdjhEVXVaQWRDNnVtVXRDaFRtKzRnN2ZwK1BCM0xqRy9SS3dJT0RGMlhXQ3BSSmNFVzNiZGt1b0tBY2dXSSt6NDRkdFV3MzdWbWhwc0xMWGNNcVhodzZtbkkyVmN6MzRTbkQyUE5nMk51TVNHUERaZG1hTU9IWS9mWDc3cnVzRXF5ay9QSHJNcUNoSHBNT083cFNqb2h3Uk1lRzZJZmV5Mzd1UktuOGhQcnVSdis2OWcyK1BmUXFMOE9sYUtTSWlJdDN2L2RLbktXcmF4Vlc1M3lOV1hVQWx6QXlQbjNySzgva05tM20vN0JuZUwzdUcxTWlCek1xNG10bnAxNUJ3bWtJZUVSSHBYMVNVMDhzMSsveDh1SG9EZXc4Y01oMUYrb2c5K3c5eDRGQVJNNmRNWk1Mb2tWaVc2VVFpSFdkRnBvZEhvY0poenNFL2g3cld4QXlHakl1eHNxL0JLWDdwaEdPdDdFV1FlbDVvSjFpUHMvY1huYmlqaFRYaWU2Rk5meGxPK2Y5eHpJOEN1eGw3L2VkeHpWb0c4ZU1nWm1pb01PZmpDeURZdlozWXJHSC9BUW5qQVhEMi9EZjRTbzhmNUdsN0FjY0plTEVpRHUvYmZweUNwOXZteXJrT1lrZmkxRzVzUFc1WkhzaTVIbHBxamhsTDVBQ3M5aGJsOUtSZ2VCVGJXbEVEVEVjUTZYUG1aOS9HN0l4RjFMZFVFZFZWM2NCRVJEb2cwaFhETFNNZTRwSHROd0VRZEZwb0ROUVI1OUhTeUNJaUl0SSt0UzJsTEN2NERTMk9qMjAxNzdOdzhIOHlOZlZ5MDdGRWVzeks4cmJYZUt2OGhieGUrSHZlS0h5TWNVbm5NU3ZqR3NZbHo5WFNWeUlpb3FLYzNtem4zZ09zV1BzSlBuK0w2U2pTeHdRQ1FUNWVzNUdkZS9aendUa3pTRXZSaTZyU3g0UmIxdzNIajczOUxseFRud1hBR3ZjTG5PcFYwRng0N0xpb0xLeXhQMis3Yk8rdndGL1I0ZHRaT2RlMWRjbkovNTlRdDVsUEMzaXgxMzRPMTV6bEVEa0FaLytqM1Y2UVErTGswRkplQUhVYmNRNysrZGp6N25od2VZN3RsTlJTQ1RFRHV6ZlhwM20zWXI4MXBQdm1UejBQMTlUREJVT0I4Q2pLQ2J2dldaRWVFdTlKSmQ2VGFqcUdpUFJqZytNbTh0bUIvMDVqb0phcmNyOTN5ckdGalRzb2F0cEpsYStJR2VsWGtSclp3NytqaVlpSVNLK3p1ZnB0V2h3ZkFQV0JLcDdlZHpkcktsN2grcUUvSWlVeXgzQTZrZTUzU2M3WFNJaElaM1hGRW1wYlFnOGZPdGhzclgyUHJiWHZrUmlSd2N6MEJjekp1RmJmRXlJaS9aaUtjbnFoK29aRzN2bG9EVVdsNWFhalNCOVhXVjNMNG1Wdk1YSHNLR2FjTlI2UFJ4WFowa2VFNHh2ODVjdHhpaGVIT3VGNGtuQk5mUnA3MWVWdGhUQldKSzdKZjRXSXcwVjBkUnREaFRJZDVVbkNHbjE0U2FoZ0kwNytYNENUdE16eUZXT3Z1d0dpc3FIaXJZN2ZxeU9pTWtPRktFZVdobkljWE5PZWhZZzBpRXdML1oyN1kwT0ZTQTE3MnE3elYzVnZyaE55SU5qUWZkTzdqdnBaSFBCMjMzMTZVamd0T1NjaUl0TFB6TSsrclYzajNpejZBMXRxM2dFZ0pUS0htZWtxeWhFUkVlbnZ6aDF3STFreEkzait3SDFVK1FvQTJGbTNnZ2MzTCtEU2dWL24vS3gvVTVjUUNXdkprVmw4WnVBM3VYVGc3ZXlvL1lpVjVZdlpWdk0rTmtFQTZscktlYXY0ejd4Vi9HZnlFbWN6Ty8wYUpxWE14MjNwN1ZrUmtmNUVQL1Y3RWNkeCtHVGJMdForc3BWZzBEWWRSOEtFNDhDbWJidlluMS9BWlJlY1EycHlrdWxJSXFjWGprVTVnTFB0djdCU1prSjBMaVJNeEhYV243QTNmQkdjSU5iRTMwSHk5TkRBWUFQMnBtOEFIZiszd0JwOWIydUJoSFBvcjlCU0RSR242TUxnM1FyZXJWaURic0VhODVOT2ZGYWZEbkNTWHkwaU15QXFxMjAvYWNxSnh6VWZndWlqbmhvNTBmSldmWnpsam0vZGRscHFEU2JwT2xhVWluSkVSRVRDWFU3czZOYWluQ3AvNFdsR2k0aUlTSDh4TW1FbWQwMVl3cHRGZitDZGtyOWhPd0ZhSEIvL0xIaUVkWlhMdUdIWS9lVEdqamNkVTZSYnVYQXpMbWt1NDVMbTRtMnBZRlhGeTZ5cWVKbkt3OFZxQUx2clZySzdiaVV4N2tTbXBWM09aUU8vUWF4Yjc5ZUlpUFFIS3NycEpScWJtbm5qblk4b3I2dzJIVVhDbExlK2taZVcvWXR6WjAxaHpNaGhwdU9JbkpLVk1CN0hkSWp1RUtqRjNuZ3JybG5Md0lxRWpNdHduZlVFVHFBKzFFSG5NR2ZMdDZGaFZ5ZHU0TUxLV25qNFhuVTQreDd1d0tVUjRJN3J4RDNieWJzTmd2V2hlL2pMb2JrWWZHVTR2bEx3bDRHdkRQemxPRlVmdFhYNjhaZUZyZ2szbm9TMjdVQjRGT1dRTU01MEFoRVJFUkVSRVJFeHhHTkZjdm5BYnpNMTliTTh2LzhlRGpWdUE2QzRhVGVQYlBzODV3eTRnY3NIL1FkUnJtNTg3VW1rbDBpSVNHZCs5bTFjbFAwVjluaFhzN0o4TVp1cS8wWFFhUUdnS1ZqSDZvb2xYSlY3aCtHa0lpTFNVMVNVMHdzVWw1YXovTDBWTlB2OHBxTkltQXZhTnUrdFdFZGhTUmxUSjR3bEpUblJkQ1NSRTRzZkhlcVc0Njh3bmFUcjFXN0EyZklkckltUGhmWXpyenhtY1Nsbno0TTRKVXM2T2JrZFdpSXI5OWJRTWxBdE5lMiswcW5iQWdmLzJNbjd0ckhpOGlEOXdoTm1zeitZRS9vN1Bmdy9vQ2VmWTFSb28zSC9zU2NpVW5ITlA5aTI3NDRKalIvNVBhemgzejU4OGVGZmJlSkhIVHZXRlhHaU94MWJJTk9kSEx1dHdNaHoxTS9lY09pVUU1VU5zU05OcHhBUkVaRnVOakpoQnN0NUhJQzkzaldHMDRpSWlFaHZsQjJUeDNmR1BjZEhaYyt6ck9DMytPd0dIQncrTEh1T3pkVnZjOTNRZXhpWE5OZDBUSkVlWVdHUmx6Q0x2SVJaaHd0eGxyS3EvQ1ZLbXZjeU5lMXlQRmFrNllnaUl0SkRWSlJqMk1ZdE8xbTFZYlBwR05MUDdObC9pRDM3RDNIUmViTVlPVFRYZEJ5UkU3TFNMOElwK3J2cEdOM0NLWG9CRWlkaERibjlVOGVmeDluN3l6T2IrOURmc0pLbTRSeDh2R01YMXF6Q3FWbDFSdmNHSVBzNnJCTVc1UUMrNHROZmIwVkF3aGdBSE8vMjQ4K2ZxSnVQRlFudVQvOVByT3Ywblg5aUJ1R2F1K0gwbWJxQ3Z3ejduY1BkWkNLUzI0NjNWUFhNL2J2UlNmKytSVVJFcEU5cmNYejhYOUVmbVo5OUc1R3VHTk54UkVSRXBJK3dzRGgzd0kxTVNwblBpd2NmYUYzK3NyYWxsRC92L2hZVGt5OWswWkFma0JpaHBiQ2wvNGh4SnpJdjgyYm1aZDdNd1laTnhMcFAvY0QwcXdXL0ppOXhKbU1TeittaGhDSWkwcDFVbEdPSXY2V0Z0OTVmeGFHaUV0TlJwQi83MXdlcmFHaHM0cXh4bzB4SEVUbGUrdmtRcGtVNVZ1NlhzQWJkZlB6eHpLdWdiak5PL3AvQkNYWnVjdTlXN1BVM2RmNTYwNUtudzVFM2ZXclhIWHN1NE1YKzVNdXR1NjdSOTBIOE9KeWl2K01VTHdiQXlyZ1lhL0J0MEh3SWUydGJDMWdyZXhGV3p1ZTZQWDY3UkthMmJiZUV3YktWNmVlYlRpRFNKNzFUOGlSeG5sU1NJek1abFRqYmRCd1JrV01VTiszbXlUM2ZwY0tYajdlbGtzOE4vVEdwVVRtdDV3c2JPN1BVcW9pSWlQUW5pUkVaM0RyeU4yeXJmWisvSDdnUGIwdW9JL2JtbXJlWm0zbXppbktrM3hvU04rbVU1eXQ5QmJ4VDhpVHZsRHhKU21RT3M5S3ZaazdHSWhJaTBuc29vWWlJZERVVjVSalE3UFB6eXB2dlVGM3JOUjFGaEpYck50SFUxTXpzYWFmK1JWQ2twMWxwNStPWUR0SFZrbWZnR3ZNelNKclNkc3dKZ09VaTFOa2xGbXZNVDdFRzNZSzk2eWRRL2tibjd1UHJnd1dmRWFrUWw0ZVZlMHZySWFmbVUwVTVUZ3RVdk4yMmYyVEpxb2E5YmNkakJvZitERFFjT3paeDh2SDNERFRnRlArakM4SzNRMHRkNjZZVmtkSzY3ZmpEb1ZQT1JhWWppUFE1OVlFcVhpMzROUUJ4bm1SK012bDl3NGxFUkk1VjNueUFDbDgrQUtzcVhtWnMwcmxNU3JtNDlYeHpVSzluaUlpSVNQdU1TNXJMOXllK3lyS0MzL0pSMmZQTVRGL0lpSVJwcG1PSjlGcXJLbDVxM2E3MkYvRkcwYU84V2ZRSHhpYWR5K3lNUll4TG5vc0x0OEdFSWlMU1VTcks2V0ZOelQ2V3Z2RU90ZDU2MDFGRVduMnliUmVCWUpCelowNDUvV0NSTTJRN0FXcGFTcW4yRlZQdFAvSlJRczNoL2RxV2NuNDY1VU9zeUF5SUh3ZjEyMHhIUG5PSlorRWE4VDBZOEpsamp6Y2R3UDdrYStDT3d6WHBNWWpLQ2gyUEg0MXI2dE5ROXduT2djZHdTcGFHaW5mNk9uY2N4QTZGMk9GWWNTTWdiaVJXYk9oUGppcFVBYUM1RUJxNitRbnNsaXFjVFYvdjNudWNTTlNBdG0xL1djL2Z2eXNsVGdMUHFkdnRpc2p4R2dPMXJkdXg3aVNEU1VTa3Yyc0sxdkhvamk4ekwrc0x6RWhiMEhwOFVzckZURXU3bkhXVnl3QjRidjg5REk2YlNMUTdudVpnZmV1MU1hZHB1eThpSWlJQ0VPV0s0NXJCZHpNdDdYSUdSQTgxSFVla1Z4c1NmeFo1Q2JQWTdWM1Zlc3pCWmx2dCsyeXJmWitFaVBUVzdqa3BrVG1ubUVsRVJIb0xGZVgwb1BxR1JsNVovaTdlK2tiVFVVU09zM1huWG16Yi92L3MzWFY4SEllWi8vSFA3SzUyeGJCaXNtUkpsbGxtakIzbTVCeHMwNVR1MTZaM0tkMWRJYjIwZlRWdEN0ZkxwWmhlZTZVcjVKSTJhY2lRaGh4d0RESEpNWU5raXhsV1dta2xyWlptNXZmSDJySVZnY1VqZU42dmwxN2VIZHJ2eXBZc3pUenpQRnk1VnU1U0VHT2pxSDBQemQ0cW5MNTYycnoxdFBrYmFmWFc0ZkkzWDNiZlRuOExVU0VKS0NuL2dGNHloWXR5RXE3SGxQMDVpTCtxOTNJOWdGNzVXL1J6ajRIV0RZQzJaejNLM08raFpId01VSUxiUlM5QktmZ3R5dHp2b3RjK2cxN3pOSFJYVHV4N0dCTUtwaXNQUVZqV2tQZlFtMGJZSldpeVU4d1FOdnZpYysvbHZ4NG1NeVhwVnFNakNERWw5U3JLc1VoUmpoRENPQ2VjTzZqckx1YVo4a2ZZWFBVNFZ5Vi9uQ3VUUDBhWU9ab1BaWDJiOG82anRQcHE4V3B1L2x6NlZkTEQ1MUxhRWV4bVdPc3VKaTlxbGNIdlFBZ2hoQkJUeWVYRzlnZ2hZR0hNVlN5TXVZcDJmeE1ISFZzb2RHekY0YTN1V2QvaGQvQlcvZTk1cS83MzVFV3RabDNpUFJURVhZOVpDVEV3dFJCQ2lNRklVYzRFNmVqc1lzdnJPM0IzZTR5T0lzU0F6cHdyUjFVMXJybENUcXlLd2JYNmFrSFhzZHN5QnR6bXVjcnYwdVpySE9IeDY0SkZPWm4vaUY3Nk05QjlJNDA2OFd3cEtHbjNvV1I4SE1KbjkxM2YvQ1phOGJlaDYxenY1UUVYK3Frdm9kYzhpV25lNGZtT3pBQUFJQUJKUkVGVWYwRHM2dDdIelBreVNzNlhvYTBRdmY0bDlNYS9nN2QrZk4vTG1OR0RuVzgrV0pUanFZUDI5OUhiRDZPM3ZZOHA5NnM5QlV4NjR6WURjazZBcEZzaEpEYjRXSFVIUHk5VGxSS0NNdXN6UnFjUVlrcnFVaTh0eXBFdUUwSUk0K3hxZktybnNVZnQ0STI2WC9ORzNhOVpGWDhITjZWL2xrL2wvWlNmbmY0b0dpcFZYU2V3MitST1hDR0VFRUtNbjczTnoxSFJlWXc3TWg4aXdoSjMrUjJFbU1aaVFwSzRJZldmdVNIMW55bnJQTXlCNXMwY2MyN0hkLzRtVDRDU2pvT1VkQndrMUJ6Snl2aC80T2IwejB0SFhpR0VtSVNrS0djQ3RIZDBzdVgxSFhnOFhxT2pDSEZaWjhzcVVUV042emFzUmxFVW8rTUlBN2hWRjIyKytrdkdTelVFbi92cWNYb2JjUG1iMGRGWUVuY2ovNWo3NHdHUEUydE5HYkFvSjlKaUo4NmFRcXcxbFRoYktuSFcxRjdQb3l6eHdRMnRTU2hwZDZQWFBqc2ViM1hzV0tKUWttOURTYjBIN0ZjR3U2RjhVTXN1dEpMSG9PM2c0TWRxUDRKMjRGWkl2QUZUN3I5RHpBZkd5c1d1UW9sZGhUTC9oK0E2aXQ3MEJycmpiV2cvQ3VnamlxOFUvSHBFKy9WN3JBRzY0ZWlPZDFFVU0zcGJJWHJiSVdnN0JONkdpeHZFcnJuWVVhanJMTFMrTjJhWnhsMW9PcGhDd2Q4Qy9uYjYvM3RRVUZJMm9TejgyY1ZGclhzRzJIWnFVTkkrZExIQVNBZ3hMSmQyeWdtVGsyVkNDQU45WWQ0Zk9lall5cTdHcDNINkxoWjhGN1pzcGJCbEs3bFJLMW1aOEE4Y2RHd0JvTlZUMTlQVXNhU2pVRHJsQ0NHRUVHTE1kQVJhMkZiOUUzeGFOMmZhZDdNcDh5Rld4Vzh5T3BZUWswSk81SEp5SXBkemIvYTNPTjc2RmdkYnRsTGlPb0IrL3R5aVIrM2tvR01MdDJkOHllQ2tRZ2doK2lORk9lUE02L094N1kxM3BTQkhUQ21sRmRXRTJxeHNXTDNzOGh1TEthM1pXOG1PaGlkcDg5YlQ2cXVqemRmUXE5SitNSmVldE8vUC9KZ05KTnF5enhmZHBHQzNwUk1ia2t6aU1PZEdLN1AvZGRJVzVTanBIME5KMlFUeEcwR3g5dDFBVjZIcE5iVHlKNkQ5eVBBTzN2d21Xdk9iWUw4UzArd3ZRTUsxOUZ3QkNiNDZSQzlEaVY2R2t2ZDE5RE1QbzFmOVlXVHZJL1ZESTlwdk9QU3luNktYL2JUL2xlWklUSXQvY1hIYnl0K05mWUN3OVBNSFY4ZjgwRXJLSFNoenYzZittUllzek5HOG9Qbk9kM2xTSURRTlRHRzk5dE1xZmpYbVdTYVNNdnRmakk0Z3hKVFZlM3lWZE1vUlFoZ256QnpOVmNtZjRLcmtUM0RRc1pYQ2xpMDk0NmtBU2pzT1VkcHhDTE5pUmRXOTZBb295TTBiUWdnaGhCaDdwNXc3ZXM1TGRnWGFlS2I4V3hRNnRuRmY5cVBFRDlLdFc0aVpKRVN4c1NMK05sYkUzOVpudk5VeSt5MVlQM0QrVVFnaHhPUWdSVG5qU05maGpSMTdaV1NWbUpKT0ZaZVNscHhJVHBiOHdqUFZkS3N1bkw0RzJuMU50SHBybUIrelljQXhVejdWemY3bUY0YjlHdUhtR0NJc2c5L1pmMFBxZzhNK2JyOGk4c0crRVZwM2o4M3h4cEkxQVJLdTY3dmMzNEplODlkZ2tZeW5ablN2MGJvTHJYVVhoT2VnelBvMFN0cUhJY1RlYXhPOTd0a1JGK1FBb0hhTkx1T2xGQXVZYk1QYkpmZXJFSjRiZk9JdVJhOTVla2o3NmUzSFVEUVZ1cXN1THVzNEExVi9RSWt1UU1sOUtGZ1lZMHRDU2Z0SWNBTnYzYkN5RFNsSHgrbExMazJaSU9UeTdaWDFjeitZV3QyQVBpaitTb2lZWTNRS0lhWXNkOERWOHpqOE12K2ZDaUhFUkZtZGNBZXJFKzZncEtPUVFzZFdDbHN1amhOVnp4Y2FYMXFPNHh5SG42dUVFRUlJTVhPdFRieVhwTERaUEZ2K0hSemU0TG1la282RC9OZkpPN2t4N2JOY2svTC9NQ3R5U1V1SUN6NDQzaXJTWWg5MCsrUE9OOG1MWGtPNFdXNE9Fa0tJaVNZL3dZeWp3cU1ucVc5eUdCMURpQkhiOFY0aGNiRXh4TVZFR1IxRm5LZWgwdTVyN0JrbDVmVFZYeHd0NVd2QTZhM0hxL1V1c1BoNHpuOE9XSlFUYTAzdHM4eXNoRndjSldWTkpjNldRcHcxdGVlNTNaYUdwYit1TU9QSWxQMGcyaVFzeXRITG4wQ0pYUUZKdHdJNnRPNUdyL2tMZXNQTDV6dWtqQ0YzR1hyUnQ5Q0x2eGNjbFpWK0g4UmZEWjFuMEU5OWRWU0gxdDdxZitUVVNDaXBIeHIyT0N5OTZnOG9tWjhFU3d4YTBTT2dCNGEyWC9HMyt3NS9hanVBM25ZQTVuNFBKZS9yZmZkcDJOWm4yYWgxblFOL0c1aER6eGNrRFhEM2VNQUZyWHZRS240RHpyMWpuMk1DbWJJL2IzUUVJYWEwYmxXS2NvUVFrMWRlMUNyeW9sWnhVL3JuZUtQMjE1eG9ld2VQMnRsbnU1cnUwd2FrRTBJSUljUjBsaE81Z29jWGJXWjczZTk0cCtFUHFIcUFnTzdqMWRwZmNLamxaVDZXODBNeXd4Y2FIVk9JU1NjbmN2bWc2MTMrWnA0c2ZRaVRZbVpoN05Xc1NyaUQrVEViTUdHZW9JUkNDREd6U1ZIT09LbXFyZWZJeVNLall3Z3hLZ0ZWNWZVZGU3ajM5aHNJc2NpM0N5TzlWZjk3M212NkcrMytwbUh2Ni9RMkRMZ3V3aExMcHN5SGlMV21ZRDlmZEJNVmtqQ2FxT01qOFNZSXk0THVTcU9UOUtHZCtDSks1aitpMTc4RW50cnhmMEhkaDk2d0diMWhjN0JUajJJSmprb2FkQjhWdlBYbmQ1K0V4YUtlR3ZUaTcwQjBBVFJ2SDV0anVrNkFyemxZNEtONXdkdUkzdncyZXZsL2o4M3hMK1dwUlhzbjcrSnp4UW9tSzVnc2dCa1VFNmpkME0vRnJDa3BQSy8vRGxGQ2lDRzdkSHhWaEZtS2NvUVFrNVBkbXM3OXMzL0FuYXFMblkxUFUralkyalBDTmkwc240MUpIek00SWJSNXdPWFI2ZmJyK0RWUXozOEVOUDM4bjZEcTUvODh2MHpWQUFYTUNsaE1ZRFlwNS84TWZsaVU0REt6S2JnK3hBeVJWb1VvbTBMVThCcENDaUdFRUdJRXpFb0l0NlIvZ2VYeHQvQnMrYmVwN0RvT1FKT25uSitmL2lqckV6L003Wmxmd21hS01EaXBFRlBIQWNkTDZPaW9lb0RqenJjNDdueUxTSXVkbGZHM3N5N3hYaEpEczQyT0tJUVEwNXFpNjNxZm04ekY2TGc2dW5qKzc5c0pCRlNqb3dneEpySXlVcm41bWl1TWpqRXROSHNyYWZIVzBPS3BwdFZYaDhOVGhjTmJUWWUvaGU4dGZYZkEvVjZyL1JWdjF2OTJ5SzlqdDJVUVp3MTJ1RmxpdjVHRk1WZU5SWHhqTlc5SE8veFJvMU9JOGFSWXg3N0RrQmh6cGxVdmdmMUtvMk1JTWFYOTd1em5LSElGUjlqOTA1eGZNVDltbzhHSmhCQmlhUFkyUDgvaGxsZjQ0cncvajl0cnRIdWd4YTNSMWczdEhwME9iL0RENWRIcDhJTHIvR08zZjl3aURDcktCdEUyaGVqUVlLRk90QTJpUXBXZVpiR2hDa21SQ21FaHh1UVRRZ2docGhNZG5YM05ML0QzbXAvMTZ0d1hFNUxFM1ZuZllIR3MzRFFreEZDY2FkL051NDFQY2M2MXY5LzFHZUVMV0JsL095c1ROc2w0S3lHRUdBZFNsRE1PWG56bExSeXRiVWJIRUdKTWJWaTlqSVZ6YzBkMWpHN1Z4UnQxditHbXRNOFNOazEvc0hPckxscTgxYlI0YW1qeDF1RHdWZ2VMY0x3MXRQa2EwTkVHM1BjSHkvWU0rQVB2ZnNlTFBGZnhYU0RZM1NZNFNpcFlkQk5uVFNYV2R2RjVWRWdDeWtEamM2WTQvZGcvQlR2RUNDRU1NWkx4WkVLSXZuNSs1cU5VZFowRTROL21QMDFXUklIQmlZUVFZdUw0TldqdTFHbnVDbjQ0dXJTZTU0NHVIZDgwdWI4cFBBUVNJeFFTSXhVU0lrdzlqeE1qRk96aEN1YnArU3ViRUVJSU1TNDZBNjI4V1BsRGpqbDdkMWllSDdPUis3SWZKVG9rMGFCa1Frd3RIWDRIQnh5Yk9lallpc05iMVdlOVdiSEllQ3NoaEJnSFVwUXp4azZmTFdQM2djTkd4eEJpeklWWUxIejA3bHNKdFZsSHRIK3R1NGcvbG53SnA2K09SYkhYOE9tOEo4WTQ0ZmhyOWRhQW9tQzNwZys0elRlUHJPOTExOFp3ZkhYQmM2U0h6K3QzWFZmQVNWZWdqYVRRMlNNNjlyVGhkNkx0WGdWK0tYd1VZc0paRXpCdExBUkxsTkZKaEpqeWZuamlOaHplYWdDK3ZtZ2JTZEltV2dneFRibThjTFpabzZ4Vm82eEZvNmxUdzNXWnlhc3pSWHk0UW5LVVFtNjhpYng0RTdueEprSmxhclFRUWdneHFOUHR1M2krNHZ1MCt4dDdsajJZLzF2bVJxOHpNSlVRVTFOWjUyRU9ORy9tbUhNN1BxMjd6L3BJaTUwVjhiZHhmZW8vRVdHSk5TQ2hFRUpNSDFLVU00WThYaC9QYkg0Tm45K2dIc3BDakxPODdFeXUyN2htMlB2dGJIeUtyZFUvNnJYczgzUC9RRjdVcXJHS05tcHV0UjJudHg2bnI1NDJYd05PWC9DeDB4dDg3dkkzbzZPekl2NTJQamI3aHdNZTV5ZW5QMHl0dTZqZmRaRVdlN0N6amUxOGQ1c0xuVzdPUDQrMDJNZnI3VTByZXNNVzlHT2ZNVHFHRURPT2FjV3prSEM5MFRHRW1CYStkV1FEYnRVRndQZVd2aXMvQXdnaHBnVWRxRzdUS1czUktHblJLSFZvT054eXltbW9GQ0E5NW55UlRrS3dVQ2N4UXRycENDR0VFQi9rMDdwNXRmYS8yZDM0VjViSDN6cm91Vm9oeE9YNWRTOG5uRzl4MExHVmM2NEQ2Rno4R2Q2c2hQQWZ5L1pnTllVWm1GQUlJYVkrdVFkbkRMMVhlRlFLY3NTMFZsSlJ6Znc1T2FTbERLMGRhTGZxNHBueVJ6alp0cU5uV2FnNWt2dG4vOERRZ3B4R1R4azdHNTdxS2J4cDh6WDBXd25lbnpaZi9hRHJGOFZlUTNyNFhPeldkR0tzeWRodGFjU0dKSk1vZDhDUEdTWGxUdlM2djBIem0wWkhFV0xtU040a0JUbENqQkZkMTNzS2NnQWl6SEVHcGhGQ2lKSHpxVkRpMERqcjBDaHRDWDVNbDlGVFJ0Q0JtbmFkbW5hVm5XWEJUMlNrRmVZa0JJdDA1aVNZeUxHYmpBMHBoQkJDVEFKV1V4aDNadjQ3SytKdkk5NldhWFFjSWFhOEVNWEdjdnR0TExmZjFtZTgxWXI0VzZVZ1J3Z2h4b0IweWhramRZM052THg5cDlFeGhCaDNVWkVSM0hmSFRaaE5nNThNdkhSYzFRVnBZZmw4ZXM0VGc0NS9HaW0zNnFMTlYwKzdyNWtXYnpVTFk2OG16cHJhNzdZVm5jZjRSZEVuaHYwYUVaWlljaUtYODZtOG40ODJyaGd0WHhQYW5pdkE3elE2aVJEVFg0Z2QwOFo5RUJKdmRCSWhwbzF0MVQrbUk5Q0tUKzNtVTNrL016cU9FRUlNV1htcnp1a21sZE9OR3NYTm10RnhaaHlyR2VZbW1saVFiR0pla3BuTUdPbWtJNFFRUWdnaHhrZFo1MkVpTGZaQlIyNGZkNzVGWHZScXdzM1JFNWhNQ0NHbUh1bVVNMGIyRmg0MU9vSVFFNktqczR2aWtnb1c1T2NNdUUxLzQ2cXVUUG9ZZDg1NmVFU3ZxYUVHUjBwNUcyaTdNRmJLVjQvVDEwRGIrWkZUWHMzZGE1L29rTVFCaTNMaWJDbDlsbGtVNnlYanBGS0l0UVpIU2dVL1VyRGIwakVySVNQS0w4YUJOUW5Uc3FmUURtNEM1R0tBRU9QSGhHbjVVMUtRSThRWTI1VDVrTkVSaEJCaVNCbzdkYzQwYVp4dVZEblRxTkVkTURyUnpPWlQ0VVNEeG9rR0RRZ1FhWVg1U1daaXc2QWcxVXgrb2dtejFPa0lJWVFRQUJ4MGJLSFl0WSs3WjMyZENJdDBLQlZpdUhJaWx3KzYzdVZ2NXNuU3IySlN6Q3lJdVlyVkNYY3dQM1lqSnN3VGxGQUlJYVlPS2NvWkE0M05MYlE0MjQyT0ljU0VPWGFxdU4raW5NSEdWUzJPdlhiWXIvTjYzZit3di9sRlhQN21ZZS9iNW04Y2NGMU1TREtiTWg4aXpwcENuRFdOT0ZzcVVSYTU0RHpseEsxRldmQVkrdWwvTnpxSkVOT1dzdUF4aUYxamRBd2hoQkJDVEJDM0gwNDNxcHhxMURqVHFPRndTM1BseWF6VEI0VTF3VkZYYjU1VENiWEF3bVFUUzlMTUZLU2FpYlFhSEZBSUlZUXdTRmVnalMzVmorTlJPeWxxZjQ5Tm1WOWhUY0xkUnNjU1lsbzU2TmlDam82cUJ6alI5alluMnQ0bTBtSm5SZnh0ckUyOGgrVFFnVy9zRmtLSW1VYUtjc2JBOFRQbmpJNGd4SVJ5ZFhaUlhkZElabHB5ejdMTGphdHE5emZoOU5iajlOWFI2cXZINmEzRG8zYng4WnovSFBCMS9KcDNXQVU1ZGxzRzl2UGRiUzczQTkvVnlaOGM4bkhGNUtWa2ZocGNKOUZyL3Mvb0tFSk1PMHJHeDROZlkwSUlJWVNZMXJ3Qk9GU2pzcjlLcGFoSlE4cHdwaTVQQU42djFYaS9Wa1BCei93a0UrdXl6YXhJTjJPVkc1YUZFRUxNSUNmYmR1QlJPNEhnamFSL3EzaVVRc2ZMM0RmN1VSSnRXUWFuRTJKNlNBK2ZSMjdVQ2tvNzN1OVoxaGxvWldmalUreHNmSXFNOEFXc2pMK2RsUW1iWkx5VkVHTEdVM1JkbC9NdG85RGw3dWJwRjE4eE9zYVFLQXBNMU45MmdqMFdSMnZic1BhSmpZbENVUlM2M04zNGZQNXhTaWJHU21aYUNyZGV0d0dBZHh1ZVpGdk5UM3F0VHduTklUSWtBYWV2ampaZkE2cmVmNS96SDYwNGpGbnB2ejV3VDlNenZGUVZMTnFKc01UMWpKS0tzNllTYTd2NE9NNmFTbFJJd2hpK096R2w2R3B3akZYYkFhT1RDREY5eEs3R3RQcGxVT1RxalJCQ0NERWRxVHFjcU5mWVg2VnlyRTdGTHhOaHB6V2JHWlpubUZtZlpXWmVrZ21aY0NXRUVHSW1xT3c2empQbGo5RGtLZTlaWmxaQ3VDSDFuN2d1OVFITVNvaUI2WVNZUGxxOE5leHJmb0dEamkxMEJscjdyRGNyRmhsdkpZU1k4YVFvWjVRT0hEbkIwWlBGUnNjWVZGUkVPQnZYcnNEajhmTE9ld2N2dTMxK1RoWkxGODNsNEpHVFZGVFhYWGI3RDRxTmllSytUVGZSNXVyZ25UMEhhVzV4RG1tL0IrNi9DNHZGek01OTcxTlVVbjc1SFlDNG1HaDBkTnJhTzRhZGN5eVlUU2Fpb3lNQmNMYTVETWxncFB2dnZJV0FyWTNIVG00aW9GMG9wTkxSQVdXSXAvbStWZkFhZG10NnYrczZBNjI0QXk2U1FyUEhKckNZdnZ4T3RMMVhnV2Y0MzdPRUVCOFFtb1pwL1M0SWlUVTZpUkJDQ0NIR2tBNmNjMmdjcUZJNVZLM1NKZmZDekVoeFliQjJsb1VOczgwa1IwcDVqaEJDaU9sTjFRTzhYZjhIM3F6L0hhcCs4WWVmcE5EWjNELzcrMlJGRkJpWVRvanA1MFRiTyt4cmVwNGkxM3Y5cnI4dzN1cjYxTThRWVltYjRIUkNDR0VjR1Y4MVNxZUx5NHlPY0ZrSjhYRTlZNFk2dTl3Y1BIcHl3RzJ0SVJiV3JpZ2dMTlRHbXVXTHFhbHJKS0NxdzNxOWd2bjVBSVRhYk9OYUxCTVdhdVBXNnpZUWFyT3g1K0JoaWtzcisyd1RIUldCU1RHTityVUNxa3BubDd2UDh0aVlLTzY5L1FZQS92VHNWbnoraXovWVd5eG13c05DUi95YW1xYjMrNXFUeWZFelo5bXdlaG5aRVVzcDZTZ0U2R2wxcnFQM0tzeXhtY0tKczZVUlowM0ZiazNEYmtzajFwcEtoR1hnaTc2UkZqdVJGdnQ0dmdVeFhZVEVZVnExQmUzQTdlQnJNanFORUZPWE5RblRxaTFTa0NPRUVFSk1JMTArMkYwZVlGZVpTbE9YM0pjMTB6bTc0YlhpQUs4VkI4aXhtN2c2MTh5cVRETWhvejkxSW9RUVFrdzZac1hDaldrUHNpeitadjVXL2gzS09nOEQwT1FwNTRrekgyZHQ0cjFzeXZneW9lWW9nNU1LTVQwc2pyMld4YkhYMHU1dlpIL3pTeHh3YktiTjE5Q3p2alBReXU2bVo3Z2g3VUVEVXdvaHhNU1RvcHhScUt5cDcxV0VNVm1WVjlWeS9QUlpDaGJrczJ6eFBKcGFXZ2ZzZ0xOcTZTTENRbTJvcXNaYnUvWVB1eUFuTk5SR2ZrNXdKdXZSazBYNEEvMlBMQm9MRWVGaG1Fd21MQll6VjY5ZlJYcEtNcnNPdkU4Z2NESHpYYmRjUjZqTk91clhhbTV4OHRLcmJ3OXJuMWxwS2R4dzFib1J2NmF6dllQbnRyMHg0djBuUW1sRk5SdFdMOFBwdS9qdjZkSkNuTlN3T2F4T3VKTlZDWGZJekZBeC9zSnpNSzM1TzlyK1c4RGZZblFhSWFZZWF4S21OWCtIOEJ5amt3Z2hoQkJpREJRM2Erd3NVM20vUmtXVldoelJqN0pXamJKV2pXZVArbG1mYmVicUhBc3BVZEk5UndnaHhQU1RhTXZpaS9QK3pBSEhabDZ1L2dsdU5kajFmbi96QzV4eTd1Q3VXVjlucWYwbWcxTUtNWDNFaENSelU5cm51REh0UVlyYjk3S3YrVVZPdGU5RTB3TXNpTmtvMTR1RUVET08rZEZISDMzVTZCQlQxYkZUeFRoYTI0eU9NU1MxRFUxa3BLVVFHUjVHUm1veXA0dEwwYlRlUStPVEUrUFp1R1lGaWdMdkZSNmhxclpoZ0tNTmJHWEJBbEtURTNGM2UzaDd6d0dHTXgxdCtlTDVtRXdtS212cWgvUjVkWGQ3T0ZkV1NYSmlQSkVSNGNUSHhaQ2JsVWw5VXpQZEhpOEFTeGZPeFdJWi9YeEtkN2VITStmNmp0UUtEd3RsUVg0dUFFZFBGcU5lOGptTmk0a21OenNUZ0c2UGwwQkFIZElIQk1kaWRYUjJEWG1NbDFFQ3FrcEdhakxYWk4xSFV1aHNhdDFGZU5UT252V2RnVmFLWFhzNTB2bzZDcEFVbGsySXlXWmNZREg5aGNTaEpOMk1YcjhGdEc2ajB3Z3hkWVRFWTFyN3FoVGtDREVCbnF2NExuK3JlSlJDeDFiaWJHa2tobVlaSFVrSU1ZMEVOSGl2UXVVUGhYN2VPS3RTNjlLUmVoeHhPWDROeWxwMTNpbFZLWEZvUk5vVWtpS0hPcFJhQ0NHRW1Eb3l3dWV6SnZFdTJuMU4xSGVmQThDbmRYUE0rU1lWblVmSmkxcE5xRG5TNEpSQ1RCOEtDZ21oczFobXY1bDFTZmNTWVk1bGNkeTF4TnN5QnR6blZQdE9va0xzY2kxSkNER3RTS2VjVWFpc3FUYzZ3cERwdXM3YnUvZHp6UldyMlZ0NHRFOEhHN1BKeE5YclY2SW9VRlpadyttend4L0xGUnBxWStIY1BBQU9IVHVOcWw0c1VGRVVpSWthV2d2SThMQlFZcU1IM3RicjgvVVUzWFI3dkx5OGZTZFhyRjdHZ3Z3Y1lxSWp1ZTM2Sy9uclM2LzI2dkpUWEZyQis4ZE9EL3M5WGFCK29JQnBPQUlCbGY5Ny91VWhiNytpWUQ0cmx5eWNFbDJZQUtyckdraEpXc2pxaER0WW5YQUhKUjJGN0dwOG1wTnRPM3EyY2ZycTJGTDlPSy9YL1pyRnNkZHlVL3Buc1Z2VERVd3RwcldJT2NHT09RZHVsNDQ1UWd4RlNMeDB5QkZpQW5VR1ducytBcHJYNkRoQ2lHbWl3d3R2bHdSNHR6UkFwOC9vTkdJcU85MmtjYnJKUjNLa3dnMzVGdFpubWJHTy9sNG5JWVFRWXRLSXNNVHg4WnpIV0p0NE44K1VQNExURjd6T1UremFSMjEzRWJIV1pJTVRDakU5UlZuaXVTNzFnVUczNlFvNCtWUEpsekZob2lEdWV0WW0zazFlMU9vSlNpaUVFT05IaW5KR3lPTzlXQmd5R1gzczdsc0p0ZlZmUlhySFRkZjBYYWlBeFJ3OHk1S1ZrY1lEOTkvVlo1TzloNDcyMnkzbWdtWG51OUswdXpyN2RIaXhXYTNjZDhmUTJqK3VXcnFRVlVzWERyais5Tmt5ZGg4NDNQTmMwM1YySHpoTXU2dUROU3NLZUhmdm9UNWp0M3crUHgxZDdpRzl2dEZDUWtJQThQcW1SbEdPbzlYWjYzbGUxQ3J5b2xiUjZxdGxWOFBUSEd6WjJ0TTl4Nk4yVU5peWxjS1dyZVJHcmVTcTVFK3dLTGFmZjQ5Q2pGYkVIRXdybjBjN2RBLzRuWmZmWG9pWktpUWUwNm9YSUdLTzBVbUVtREhjQVZmUDQzQkxySUZKaEJEVFFVMjd6aXRuQWh5cVVhVWpqaGhUalowNlR4LzI4OXd4UDFmbFdMaDVyb1dZVUtOVENTR0VFR01uTDJvMVgxKzBsZGZyZnMzT2h2K2p3SDQ5QzJPdU1qcVdFRFBhQWNkbU5EMkFCaHh1ZlpYRHJhK1NFcHJMbXNTN1daMXdCMkV5OWtvSU1VVkpVYzRJTlRsYWpZNHdLSXZGTXVLeFRXYXpxZC9sSmxQL3l3R2lveUpZTkMvWUpXZi80ZU05WTZ2c3NkSFlZMk9vcVcvc0djMDBjT1pnWGxYVDBMV0JUeWVxYXYvSE9YN21IQlhWZGJnNnV3WjluZEVJQ2JGdzA5WHJMejYzWFB3U3V2bWE5V2puMzNkcFJUVmU3OGh1VDd6UUpjamQ3UmxGMG9uVDNOSi93WVBkbXM2ZHN4N21wdlRQY2NLNWd6ZnEvcWZucmdPQTBvNURnQzVGT1dMOFJCZGdXcnNkN2RDSG9MdkM2RFJDVEQ1aDJaaFdiNGJRVEtPVENER2p1TlgybnNmaGxoZ0Rrd2docHJLekRvMVhpd0tjYkJoNVYxY2hoc0tud3B2bkFyeFRFbUI5dHBsYjVscElpcFRCVmtJSUlhYUhFRk1vLzVEeFpWYkczMDVraU4zb09FTE1lS2xoK2VSR3JUeC8vU2lvd1ZQSzF1b2ZzYlg2Unl5MTM4U2FoTHVaRzczT3dKUkNDREY4VXBRelFzMHRrN3NvNTRMREo4NXdycXhxVk1lNDY1WnJzVnBEQnQxbTNZb2xtRXdtNmhxYnFhaXU2MW0rY2MxeVVwSVNhSEswOG9kbk5nOTZqQWZ1dnd1THhjeWVBMGY2ZE5vWnF2RXN5SUhnbUsvMGxLUisxNlVtSi9ZOGRyUzIwZFRjLzlnY2s2S1FOM3NXM1I0dlhwOFB2OTlQUU5Xd1dNeGtaNlNSbFpFS1FQTWtML3k2b052anBjdmRUVVI0V0wvcnc4elJBNDYydWpMNUV4TVpWY3hFNGJNeHJYc1Q3ZkRIb2UyQTBXbUVtRHhpMTJCYS9qU0V4Qm1kUklnWnh4MjRwQ2pITEVVNVFvamhxV3JUZWZhb243TU9LY1lSRTB2VllYZTV5cDV5bFN1eXpkeTVLSVJZNlp3amhCQmlta2dOa3c3Q1Frd0c4Mk0yTUQ5bUF5M2VHdlkzdjhCQngxWTZBaGV2dFIxdGZZT2pyVzhRWjAxamJlSmRyRTI0aDZpUUJBTVRDeUhFMEVoUnpnaTFkM1FhSFdGSTNOMGUybHdkb3pyR2hlNHZBOG5PVENNN013MU4xM252NE5HZTVYTm16eUlsS2ZpZjRVaUxiQWFpS0hEMStsVVVsMVpRMTlBOHBzY2VqTS9uNTlXM2QvYzhqNDZNWk1PYVpRQnMzN21QUUNBQUJJdUQ0bVA3djhpaTZUcHJWeFFRRnRyL2VER0ExallYWlpVMVk1aDhmTGs2T2djc3lyblVwYU90RGpxMnNqajIyZ2xJSjJhOGtEaE1xN2Vobi9zQmV2bC9HNTFHQ01NcDJWOUV5WDhFbEpGMTFCTkNqRTUzci9GVjBuWlpDREUwVFYwNkw1MElqcWtTd2tnNnNLZENaWCtWeXZWekxOdzIzMEtZbkYwVVFnZ3h6UjF1ZllVVHpoM2NrL1ZOSWkzU1VVZUk4Ulp2eStDMmpDOXhTOGEvY0twdEovdWJYNkNvL1QzMDgwTjduYjQ2WHF2OUZhL1gvcHA1TWV0Wm0zZ1BDMk92eG9TYzd4UkNURTd5YS9NSWpYUTAwWFFUYXJOeTFkb1ZBQlNkSzhmZEhleVlZZzBKWWUyS0FnRHFteHljT1RlMlJUbXJsaTRpUHllTC9Kd3Npa3NyMkh2b0dENmZmMHhmb3orYXJsTmQxOWp6UEQ3dTRvaXAydm9tZlA2TEdRWXF5Z0dvYjJ3bUl5MEZrMG5CcENpZ0tHaXFSbWVYbStxNkJnNmZMRUxWcHM2ZGo5MGU3N0MydDF2VHVUbnQ4K09VUm9oK0tHYVUvTytnMks5QU8vb1pVS2RHWWFVUVk4b1NoV25KN3lIaGVxT1RDREZqQlRRZmZqMzRjNU5aQ2NGcXVueFJzeEJpWnZPcHNQbWtuemZQU1RHT21Gd0NHcnhlSEdCWFdZQzdGb1Z3VGE1Y0FCRkNDREU5ZFFYYWVLbnlNZHhxTzhXdXZkeWU4V1hXSmQ2TGdveHpGR0s4bVRDek9QWmFGc2RlUzd1L2tRUE5tem5nMkl6VFZ3K0Fqc2FaOWoyY2FkL0RJd1d2RTJkTk16aXhFRUwwVDRweVJzZ2pSVGtBeEVSSEVYcSs0OHVDL0J3VzVPZjBXcTlwR3J2MnZ6L21yMXRiMzBSK1RoWVI0V0hNemMwbU15MkZkL1ljcExhaGFjeGZhenk4dVd1LzBSSEdsSHc5aUNrajRYcE1WK3dNanJQcVBHTjBHaUVtVHVSOFRDdWVnZEFNbzVNSU1hTjFxVzA5ajhNdE1ycEtDREc0azQwYWZ5cjAwZTY1L0xaQ0dNWHRoNzhjOGJPbklzQ25WbHJKaUpFTGxFSUlJYWFYb3ZiM2NLdkJNY1FldFpNWEtyL1BvWmFYdVMvN1VaSkRjeTZ6dHhCaXJNU0VKSE5qMm1lNUllMUJpbDE3MmQvOElpZmIza1hUQTh5Slhpc0ZPVUtJU1UyS2NrYklNOHpPSU5OVms2T2xweURENi9YaDlmbXdXa09Jalk0QzRNakpJdHJhZytPelFrTnQzSHJ0aGdHUFpUWUg3NnBhVVRDL1QzSFBCU1hsVlJ3L2M0N2FoaWFlZjNrN1Y2NWRRVTVXQnVGaG9keCt3NVVjUDNPT2ZZZU9qZVZiRkVQZzhjclhnNWhDd3JJd3JYc0wvY3czMEd2K3orZzBRb3c3SmVPVEtQUC9FMHdEajAwVVFreU1TMGRYUlppbEtFY0kwYjkyRC96bGlJL0R0Vk9uZTZvUWxVNmQ3NzNsNWNaOEM1c1dXTEJLNHh3aGhCRFR4SXI0MjBnS3krWXZaZCtreVJPY0NGRFJlWlFmbjdxWGExTWU0TWEwZjhhc2hCaWNVb2laUTBGaFh2UVZ6SXUrZ3E2QWt3T096YVNHNVErNnorbjJYY3lPWEVxWVdjYUlDeUdNSVVVNUkrVDFTV2NRQUYySEo1L2Ixdk5jVWVEdVc0TmpNZHJhT3poOG9xaG5uZGxrSWpFKzdyTEhqSXdJSnpJaXZOOTFEVTJPbnNkZW41ODNkKzFuMGJ3ODFxMVlnc21rRUdxemp2U3RqSmxRbXhYYkpUa3NGak1QM0gvWGlJNzE1UFBiQ0FRbWY1dHk2WlFqcGh5VERXWGhUOEcrSHYza2wwQ1QyNC9GTkdRS1JWbjBjNVRVZTQxT0lvUTQ3OExkbFNDZGNvUVFmZW5BT3lVcW0wLzY4UVNNVGlQRThHbDZjS1JWWWJYS0oxZkRBSmJxQUFBZ0FFbEVRVlNFc0REWlpIUWtJWVFRWWt4a2hpL2thd3RmWkVmRG45bGU5eHNDdWc5VkQvQm0vVzg1MHZvYUg1bjlYWElpVnhnZFU0Z1pKOElTeDdVcG54NTBHNi9tNW84bFg4S0VpWUs0NjFtYmVBOTVVYXNtS0tFUVFnUkpVYzRJV1N3V3ZENi8wVEV1S3p3c3RLZHJ6VWlabEtHM0hsNDBidzRKOWxnMFhlZWQ5dzZpYVJmdjdQTjR2THp4N3Q1UlpYRjFkUFpaZHJLb0JFZXJrNVZMRnJMN3dPRlJIWDgwRnVUbmtKbVdRbXB5QW9kUG5LSFZlZkdpaThVeXZXOFJzNWluOS9zVDA1ZVNlaTlLN0VxMGsxK0MxajFHeHhGaTdNU3R3N1Q0VnhBMnkrZ2tRb2hMdUMvcGxDTkZPVUtJUzlXNWRQNzNvSStxTnQzb0tFS01Xb3RiNTJlN2ZhektOSFAvMGhDaXBXR2pFRUtJYWNDc1dMZys5VE1zczkvTTN5cStRMGxISVFBT2J4Vy9MUG9VcXhQdVpGUG1RNFJMSnc0aEpwVWpMYStpNlFFMDRIRHJxeHh1ZlpVRTJ5eldKTjdObW9RN2liVFlqWTRvaEpnQnBDaG5oRUp0TnJyYzNVYkh1S3psaStlemZQSDhDWG10NktnSVZpOWRCTUNSRTBVMHR6aDdyVmMxallycXVuRjU3WWFtRnY3KzVxNXhPZlpBNHVOaW1KdWIzZk44emZMRlBZOU55c1c3d1FJQmxiOXVmcFdZNkNqdXVPbHF2RDRmejIzYmpxNzNmN0oxOGZ3NUxGczBEM2UzWjBwMHlRRUlDNVV6YkdJS0M4dkd0R29MZXQxejZFV1BnTC9GNkVSQ2pKdzFBV1hlOTFGU1AyUjBFaUZFUDl5QlN6dmx5SWxhSVVUUTlyTUJYandSUUpWNkhESE5GRmFybkc1UWVYQ2RsUVZKMGpWSENDSEU5QkJ2eStEemMvOUFZY3MydGxYL21LNUFHd0FISFZzNDNiYUxPMmQ5amVYMjJ3eE9LWVM0d0svN3NKckM4R2tYcitrNnZGVzhVdk56WHFuNU9VdmlibVIxd2gzTWo5bG9ZRW9oeEhRblJUa2pGQlptQStmbHR6T2FwbWxvMnVqTzdBMmx5NHVpd0RYclYyT3htSEcwdG5INCtPbFJ2ZVprRlJjYnplSjVlY3hLVHlVaVBLelhPcS9QUjNsVkhhV1YxZFRXTnpFN002MW5YYmZIUzdmSGk3dmJRM2hZS0dHaG9iUTQyL3A5amZTVUpBREtxMnZINzQyTXNiQ3dVS01qQ0RGcVN0cUhVUkp2UkMvK0RucnRYNHlPSThTd0tSa2ZSNW43ZmJDTXJrT2VFR0w4dU5WTE91V1lwVk9PRURPZEp3Qy9QK0RqV0wxMitZMkZtS0s2L1BDelhUNXVuMjloMDBJTFErL0ZMSVFRUWt4dXErSTNzU0JtSTF1cmY4eWhscGNCNkF5MDhuVFpOeWgwYk9QRDJkOGh6cHAybWFNSUljYmJ4cVNQc2k3eFhrNDQzK2FnWXl0blhmdlF1WGpkOUpoek84ZWMyNG0xSnJNNjRTN1dKZDVEVEVpeWdZbUZFTk9SRk9XTVVKaHRhblFHMlh2b0dLZUtTL3RkRng4WGc2cHF0TGs2QmozR1AzNTRFNkUyNjZEYnJGcXlpSlNrZUZSVjQ1MDlCOUF1NlFJVEhSbEJXRmdvamMzQjdoUEtNTVpoOWFZelFITVpUSXJTNnpYSFMxSjhIUFBuNVBROFZ6VU5zeWw0dDljem0xL0g2L01OdW45TlhTUDV1Vm5rWktYM1c1UVRIUlZCVWtLd1ZWNTU1UlFxeXBGT09XSzZDSWxGV2ZRRVN2cEgwRTcrRzdqTGpFNGt4T1dGNTJFcStCK0lXVzUwRWlIRVpmVHVsQ05GT1VMTVpEWHRPcjk4ejRmRExlMXh4UFNuQXkrZkNWRGNyUEc1ZFZhaTVCU0NFRUtJYVNMQ0VzZEhaLzhIcXhQdTRObUtSMm4xMWdCUTdOcEhaZGRKS2NvUllwS3dLRmFXMlc5aG1mMFdPdndPRGpxMlV0aXlsU1pQUmM4MmJiNUd0dGY5aGpmcmZzdmM2UFdzVGJ5SFJiRlhZMUxrVXJvUVl2VGtPOGtJVGZZaWhDZWYyemJvK3JtNTJWeTViZ1Z1ZHpjdnZmbzIzUjd2aUkrVm01M0pzc1h6QUdodWFTVS9ONXVZcUVoaW82T0lqbzdFYkRKUlZkdkFhKy9zWWMyeXhTeGROSGY0YjRqZ0dLZy9QTE81MzNYTEZzOG5KU21lb3llTHFXMW9HdEh4aDZLank0MC9FS0N5dXA3U3ltcTYzTjNjZmV0MUFBT09vN3JVdWZKSzhuT3ptRDhuaC9lUG4rN1R4V2pKZ3VEbnBzM1ZNYTd2WTZ5RmhVcW5IREhOeEszRHRQRWdldW1QMGN0K0Rwckg2RVJDOUdVS1JjbjlDa3JPVjR4T0lvUVlJaW5LRVVJQTdDNVgrY3NSUHdGcGtDTm1tTE1PamU5czkvRDU5VmJ5NG1XY2xSQkNpT2tqTDJvMVgxKzBoVGZxZnMyT2hpZVpGNzJlcFhFM0doMUxDTkdQcUpBRXJrdDlnT3RTSDZDeTZ6Z0hIVnM0MHZvR0hqWFl3RUJIcDhqMUhrV3U5M2lrNEhVcHJoTkNqQWtweWhtaDJKaG9veU1NYU9XU0JkUTNPcWhyYkViWGRjSkNiY3pOeXdiZ3hKbHpxS3BHZFYwREhvK1h5SWh3YnIxdUkxdmYyRUVnb1BaN3ZBWDVPVVJIUmJMLy9lUDlycDh6ZTFiUDQ1U2tCRktTRXZwczQyeDM5VmsybG1hbHA1Q1VZQ2NwM3M2Zm45czJwQUtaa1doc2J1SEo1N2FocXNHenAvRnh3N3VZVWxQZlJFZG5GMUdSRWN6TG04M3BzeGU3Y0VSRmhETTM5K0xmMDFTaEtBb3hVWkZHeHhCaVhDaTVENkhNK2hSNjZjL1FxLzhFMnNBRmpFSk1HSk1OSmZOVEtMbGZocEI0bzlNSUlZYmgzcXh2Y1cvV3Q0eU9JWVF3aUUrRkp3LzVPVkRkLysvZVFzd0VMaTg4L3E2UGV4ZGJ1REZmVGtzS0lZU1lQaXlLbGR2Uy80M2w5bHNKdDB6ZTYwZENpSXV5SWdySWlpamdybGxmN3pQZUtpOXFsUlRrQ0NIR2pQejJPMEtweVgwTFR5YUR4UGc0VmhRc0FHRGI5bmVwYjNRUUdSSE9tbVdMQVNnNlY0NnErbkIzZTlpK2N4K2JicnlLQkhzc1Y2NWR3VHQ3RHZZNVhrcFNBaHZYQk1kaHVOM2RITytuV0tUSjBVcFdSaW9CVmFYZDFZR3pyUU5udTRzMlZ3ZnRyZzdhWEIwOVJTd1hORGEzOFBMMm5VTjZUN05ucFhQZHhqVURycmRaclNUR0IwYytWZFhXajF0QkR0RG5mWXpFaVRQbldMOXFLYXVXTHFLa29ocWZ6dy9BaGpYTE1KdE5kSFIyVVZ4U2NabWpUQjVKQ1hiTVpybkRUVXhqSWZFbzgzNkFNdnVMNktVL1JhOTVDblMvMGFuRVRLU0VvR1I4QWlYM0syQkxNVHFORUVJSUlZYWh6UU0vM2VXbHppWGpxb1RRZEhqdWVIQ2MxWU5yclZqTlJpY1NRZ2doeGs1cTJCeWpJd2doaHVuUzhWYnQvaVlLSGR0SUM4OGZkSjgyWHlPeDF1UlJ2L1pCeDFhNlZSZFhKWDlpMU1jU1FreGVVcFF6UXJIUlVkaXNWcncrbjlGUmVzblB5UUtnczh0TmZhTmowRzBibTFzNGVPUWthMWNVTUdmMkxCcWFITDA2dHdBME5EazRXVlRDb25sNXJGdTVoTTR1TjJWVnRiMjJPWDJ1akhQbFZYUjBkZzA1cDY2RHFnMnR3RVc3ekhhWmFja29TdkJ4ZVhYZGtETVk1ZFRaVWhiUG4wTlVaQVJYclYzQm03djJzeUEvaDFucHFRQzhWM2gweUorYnlXQ3lGcWdKTWVac0tTZ0xIa2ZKK1ZmMGtoK2gxejBMdXR6bExDYUFZa1pKdng4bDcyR3dwUnFkUmdnaGhCREQ1T2pTZWZ4ZEg2M2RVcEFqeEtXTzFXdjhlS2VYcjE1bHd5YUZPVUlJSVdhSTQ4NjNPTlR5TXZkbWZZdm9rRVNqNHdnaFBpQW1KSW5yVXo4ejZEYXFIdUR4VTNkaHQ2YXhLdUVPVmlWc0l0dzgvREhsVzZyK2kxMU5md0hBYmt0bmNleTFJOG9zaHErajAwMlh1NXV1N202NjNOMzRmSDRDZ1FDcXBxRnBHcXFxQlIrcktxcDI0YkdHb2lpWXpTWk1KaE5tc3htenlYVHgrZmxsRm91WmlQQXd3c1BDaUFnUGZ0aXNJVWEvWldFd0tjb1poYlNVUk1vL1VLQmlKSk9pa0hkK2xOVFpzc29oN1hQczlGa3kwMU93eDhiMEtxcFp0WFFoOXRnWVRoV1hzTy9RTVJMajQwaE9qT2ZhRFd2b2VHTUh6UzNPbm0wOUhpOGVqQnZwa3BrZTdCYWdhY0d4WEpPZHB1bnNQWFNNbTY1ZVQwNVdCdGVzWDlYejkxWmFXVU5sVGIzQkNZY25OVWwrY1JBelRHZ0d5cUluVUhLL2duN3VNZlQ2RndDNXdDTEdnd2tsN2Q1Z01VNVlsdEZoaEJCQ0NERUNkUzZkSCszMDBpRlRVSVhvVjFtcnp1TTdnb1U1NFhLZVdnZ2h4RFRuVVR0NG9mSUhkQVphT2VjNndHMFovOFlWU1I5QlFURTZtaEJpR0k0NXQrTlJPNm5yUHN2VzZoL3hjczNQV0JDemtWVUpkN0F3NWtwTXl0QXV2OWQyRi9VOGZxYjhFZXh6MDBnUG56ZGVzV2NNZDdjSFYwY1hyczdPODhVMzV3dHd6bjk0dkJQZmNNTnNOZ1VMZEM0VTZrU0VFeGtlUm5SVUpORlJFY1JHUjAxNEpqR3hwQ2huRkZLVEVpWlZVVTVPZGdhaE5pc0FaMHVIVnBRRDhNNmVnMmk2anNkejhTeGhURlFrMlpscCtIeCthdXFiMkw1ekgvZmVmZ05ob1RadXVubzlMNzd5RnQyZXk1OVZ0TWRHazV3WVQxSkNQUHZlUHpiOE4zVVppcUl3S3kxWWxGUFgwSXpmSHhqejF4Z1BGZFYxbkRwYnlzTDhYUEp6Z3hkYTI5bzdlSGR2b2NISmhrODY1WWdaS3l3THBlRFhLSE1lUnEvOEhYck5YMEh0TkRxVm1BN01rU2daSDBQSi9peUVaaHFkUmdnaGhCQWpWT25VK2ZFdUw5MHkrVlNJUVZXMjZmem5PMTYrZHJXTmFKdlJhWVFRUW9qeFUrVGFSMmVnRlFDdjV1YWxxdi9rVU12ZnVTLzdVUmw3SmNRVTRsRTdzWnJDOEduZEFHaDZnSk50T3pqWnRvTXdjelNyRSs1Z1pmenRwSWZQSC9RNG44NTdnaCtmK2hCT1h6MGV0WU0vbG55Smh4WStSNWc1ZWlMZXhwVG03dmJnYUcyanZhT1RqbzVPWEoxZHVEcTY2T2pzSXFCT3Zna0hxcW9GQzRVNkJwNDZFeEVlUmt4VUpGR1JFVVJIUlJBZEdVRnNURFFKOXRnSlRDckdpeFRsakVKcTh1VHFFTEprd1Z3QWF1b2FhZThZK29WaGQ3ZW56N0s0MkdDYnRlWldaODgyNyt3NXdHM1hYMGxFZUJnM1hiMmViZHQzOWhvdEZScHFJem5CVG5KaVBNa0o4U1FteEJGaXVmaFBiTytob3lONlg0UEpURXNtTkRSNHhxWmlDb3l1dXBTenpkWHJlVk5MSzZvNmRjWldBY1RIeGZUNk94WmlSZ3JMUnBuM1E1UzhiNkRYL2dXOTh2ZlFQZlRDU0NGNmhHV2paUDBUU3NiSHdSeGhkQm9oaEJCQ2pNSlpoOGJQZC92d1RiNXpnVUpNU3ZVZE9qOTgyOHZYcnJZU0h5N2RBb1FRUWt4UFMrTnVKSDdCTXp4Yi9tM3F1ODhCVU5WMWdwK2MrakRYcFB3ak42Vi9Ib3RpTlRpbEVPSnkxaWQrbU5VSmQzTEMrUTZGanEwVXUvYWhFN3krMTYyNjJObjRGRHNibnlJdExIL1E4VlpoNW1nK25mY0V2eXIrTkI2MUU2ZXZqaitXZklrdnpQM2pSTCtsU1UzVE5CeXRiVFEydHdRL0hLMTBkcm1OampYbUxuVHlvYkc1MTNLTHhkd3owU1k1SVo3a3hIakNRdVZ1aHFsR3JxYVBRb0k5bHVqSUNGeWRBMWUxVFpUVTVJU2VTcmxqWjg3Mld1ZjFYV3pERlJVWmNkbTJYT0Zob2NURkJLc3c2eS81d3ErcGIrTEl5U0tXTFpwSHA3c2JrNkpndDhleVpNRmNraFB0UkVYMnZZQ282enF0YmUwME5MY1FDSXg5RjV2OG5JdmpQTXFySjAvWG9zRllMR1kycmxuZWsxM1hRVkdDN3lVbUtwSjM5eDZpemRWaGNNcWh5Y25LTURxQ0VKT0hKUW9sNjdNb1dROUMwMnRvbGIrRjF2ZU1UaVdtQXZzR1RGbi9ERW0zZ0xRckZrSUlJYWE4RXcwYXY5cnJJekMxN3JrUXduQU90ODRQMy9IeWpXdHNKRVRJejhWQ0NDR21wOHp3aFh4MTRYUHNiUGcvWHEvN05YN05nNGJLMncxLzVJaHpPeC9KZnBTOHFOVkd4eFJDWElaRnNiTE1malBMN0RmVEdXamxnR01MaFk2dE5IbktlN1laeW5pcjlQQjUzRC83Qi95cDVFc0FsSFljWWt2VmYzSG5ySWNuL0QxTkZoNnZqN3FHSmhxYVcyaHl0TkxZM0dKMEpFTUZBaXIxalE3cUd4MDl5Nklpd2tsS0RCYm9wQ1RHa3hnZloyQkNNUlJTbEROS2krZlA0YjNDc2U4QU0xeXBTY0d1UGM1MkZ6VjFqYjNXZFhhNjBUUU5rOG5FdWhVRjdENXdKRmhwMTQrSThGQ3VXTDBNUllHT1RqY3R6dlplNnd1UG5xSzF6VVZKZVJVUUhCK1ZOL3ZpYUkxQVFLV2gyVUZkWXpPTjU3OVpCZ0o5YncxTVNZcm53VS9jTzZyM0hCSmlJU3N6RFlBbVIydS9IWDh1c01mRnNDQS9aMVN2VjFaWjA2ZWd5WEpKbHhnZC9iTEhTRTZNNTZwMUs0bUxDYzRHcktxdFo5Zit3NndvV01EOE9iTkpUb3puUS85d0F5ZUtTamg2c3NpUXVZWkRaVEtaV0RnMzErZ1lRa3hDQ2lUZGlpbnBWdWc4alY3eFAraDFMNEUrZWIrZWhRRVVLMHJhUFNqWlg0VEl1VWFuRVVKTWdLNUFHN3ViL2dwQXBDV09EVW4zRzV4SUNERWV5cDA2djN6UGgzcjVYdytGRVAxbzk4Qi92ZXZqMjlmYmlKS2JQNFVRUWt4VEpzeGNrL0lwbHRwdjRybUs3MUxzMmdkQXE3ZUcveW4rREN2aWIrZk96SzhSWVpHTHJFSk1CWkVXTzllbGZKcnJVajVOWmRkeENoMWJPZHo2T2g0MWVBUCtwZU90SGlsNG5UaHJXcS85RjhkZXk0MXBuMlY3M1c4QTJOWDBGOUxDNTdFNjRZNEpmeTlHMERTTitpWUhOWFdOVk5jMTB1SnNNenJTcE5mUjVhYWp5MDFwUlRVQW9UWXI2YW5KWktZbGs1bVdRbmhZcU1FSnhRZEpVYzRvemN1YnpjR2pKL0g3eDc0THpIQWNQbkdHOHFwYWJMYStyUTAxWGVkRVVRbExGdVNUbXB6SWh6ZmRPS1JqN2o5OHZNOHlYZGQ3Q25JQW1sdWNsRlhWNG1oMVV0ZlFUTE9qRlUyZm1MT1B1VmtaV014bTRQSmRjdEpUa2toUFNSclY2elczT1BGNGZTeWFsMGUzeDR1cXFpek1EeGFsQkFMcW9QOEdiTllRMWl3dllQNmMyY0h0VlpYOTd4L25WSEVwQUx2MnYwOU5mU01iMXl3bjFHWmx5WUo4RnVibmNyYXNrbFBGSmJSK1lOVFZaREJuOWl4c1ZtbWxLY1NnSWhlZ0xQb2xTdjUzME91ZVIyL1lBdTJIalU0bGpCU3pIQ1hsVHBTMEQ0TTF3ZWcwUW9nSjFPcXI3VG01a2htK1VJcHloSmlHV3J0MW50anRsWUljSVViSjJhM3ppejFldm42dERiTTB6QkZDQ0RHTnhWblRlREQvdHh4dWZaVXRWWS9UR1dnRjRQMld2M09tYlRkM3pIcUlWZkV6NDZLOEVOTkZWa1FCV1JFRjNEbnI0VDdqclhLalZ2UXB5TG5nNXJUUFUrY3U1bVRiRGdDMlZEOU9ldmhjMHNQblRXVDhDWE9oeVVSMVhTUDFqYzBFVkpuOVBCb2VyNC9TaXVxZUlwMjRtR2d5emhmb3BDVW5ZamFiREU0b3BDaG5sQ3dXTS9OeXN6bFJWR0owRkp6dEF4ZHVIRHg4Z202UGwveWNXVVJIUmc3NHhlZnpCMmgxdG5QMFZCRlZ0UTFEZXQwM2QrNGJkdGJHNWhiKy90YXVJVzA3T3pPZGF6ZjBiZGNZSHhmYjg3aWlxcTdmZmQzZDNhaGo5STFjVllPOXg1Y3RtdGVud3JDbXZyRy9YWHBjZitWYU1sS1RnV0IzblBjS2orTHE2RDMyckt5eWhyckdadFl0THlBL053dUx4Y3o4T2JNcHI2cWRsRVU1U3haS1p3Y2hoc3lhaUpMOWVaVHN6NE9uRHIzK1JmU0d6ZURxVy93b3BxSG9nbUFoVHVxOUVOci9MMTFDaU9uUEhiallnVExjMG5lT3VCQmlhdk9wOExOZFBqcWxPYUlRWTZMY3FmUGtJVCtmWGhWaWRCUWhoQkJpM0MyMzM4cThtQTI4WFAwVERqZzJBK0JXMjNtbS9CRUtIZHU0TC91N3hOc3lERTRwaEJpT1M4ZGJ0ZnViT09SNG1aVHd2RUgzdVMzalgybjExbExYZlJhUDJzR3ZpaC9na1lMWENETkhUMURxOGRYaWJPOHBISEYxZGwxK0J6Rml6bllYem5ZWEo4NmN3Mncya1pXZVN1N3NXV1JscEdJMlNZR09FYVFvWnd3c21qZG5VaFRsREViVGRZNmRLdWJZcVdLam93Q2c2L1E3MXFvL0F4WFZ2RmQ0bEpMeUtuSm56NkxOMWRIdk5zKy8vT2FJTXc2azNkWFJVNVFUQ0tqVU5qU3grOERnblM5Mkh6ak05UnZYY3VqWXFVR0xuVHdlTHp2MkZuS3l1SVJWU3hkUlU5ZHcyWUlmSTZRbUpmU000QkpDREZOb0dzcnNmMEdaL1MvUVhZVmUvd0o2L1dib1BHTjBNakdXSXVlanBONFZMTVFKbTJWMEdpSEVKQ0JGT1VKTVh6cncyLzArNmp1a1JZNFFZMmx2cFVwNmpNSk4rWEw2VWdnaHhQUVhibzdtdnV6dnNpcGhFOCtXZndlSE56aXhvS1Nqa0lyT28xS1VJOFFVRmhPU3hIV3BEd3k2amFvSGVPTE1KNGkwMkFreDJmQnIzbUJoVHRFRFBMVHcrUWxLT3ZaY0hWMmNLNitrcEtLYXR2YityK1dLOGFXcUdtVlZ0WlJWMVdLeG1Nbk9UQ2N2TzVQTXRCUk1KbWxOT2xFVVhaK2dXVVBUM001OTcxTlVVbTUwRERFQkZBVVV4UVRvYU5yTS9QSzU4K1pyU0U2TU56cUdFTk9MdXhTOTdueUJqbnR5RjNxS0FVVE1PVCthNmw0SXp6VTZqUkJpa25tdjZWbGVyUG9oQUZja2ZZUjdabjNUNEVSQ2lMR3k1VlNBdjU4eGRxUzFFTk9WQXZ6ckJpdUxVK1J1VGlHRUVET0hxdnQ1cy83M3ZGMy92K1JHcmVTeitiOHpPcElRWXB3ZGFYMmRwOHIrSFFBZEhZV0x4UklyNHpmeDBkay9NQ3Jhc0hWMnVUbFhYa1ZwUlRVdHp2Ykw3eUFNWVEwSllmYXNZSUZPZW1vU2lpSUZPdU5KYmpVWkkrdFdGRkJSWFl2SEs3MnFwenRkQjEzWGpJNWhtUGx6Wmt0QmpoRGpJVHdYSmU5aGxMeUh3VjJHM3JJTHZXVVh0TzRHdjlQb2RLSS9JWGF3YjBDSnZ4SWwva29JenpFNmtSQmlFbk9ybDNUS01VdW5IQ0dtaTZOMW1oVGtDREdPZE9BMyszdzhjcjJObENnNVNTeUVFR0ptTUNzaDNKejJlWmJiYnlYRVpEVTZqaEJpQW5TckxxeW1NSHhhTjlDN01PZFF5ellXeDEzTDR0aHJqWXg0V1JYVmRad3NLcUcyb2Nub0tHSUlmSDQveGFVVkZKZFdFQjRXeXNLNXVTekl6eVhVSnYvdmpBY3B5aGtqVm1zSTYxY3Q1WjA5QjQyT0lzUzRzVm10ckYxZVlIUU1JYWEvOEJ5VThCeVV6UDhINk5CeDhtS1Jqbk1mcUc2akU4NU01Z2lJVzN1eENDZHFFU0FYQm9RUVE5UFZhM3pWOUpnRkxzUk0xOVNsODl2OWNtT09FT1BOcThJdjl2ajQ0UzAybzZNSUlZUVFFeW9wTk52b0NFS0ljZEt0dXFoem42WFdYVVMzMmtGSlJ5RVJsbGg4dnU1ZVhYSUFra0pua3hlMTBxQ2tnL1A1QXhTZEsrTmtjU2tkblYxR3h4RWo1TzcyVUhqMEZPOGZQME5lZGlaTEZ1WmpqNVdiQ3NlU0ZPV01vVG16WjFGMHJweTZ4bWFqb3dneExqYXNYb2JWR21KMERDRm1HQVdpRnFORUxVYkova0p3a1hNdmV1c2VkT2NCYUhzZjFFNWpJMDVYMWtTSVdZb1NzeHpGdmdIaTFobWRTQWd4aGJsN0ZlWElMN1ZDVEFkL0x2VGpuN2xOVklXWVVFMWRPaStjQ0hEdllqbVZLWVFRUWx4UTdOckhyc2FuK1ZEV3Q0bTFKaHNkUndneGlKS09RZ29kMjJqMTFWTHJMc2FqZGd4NTM1eklaWVNaSjljTlh1MGRuUncvZlphelpaVUVBcXJSY2NRWTBUU05zMldWbkMyckpEa3hub0w1YzhpZWxZNUpSbHVObXZ3bU84YXVXcitTdjIxOUEwMlRNM05pZWtsTFRpUnZkcWJSTVlRUUFISHJVZUxXbjYrWDE2R3pDTDJ0RU5vT29qc1BnYnZFNElCVGtEVUJvcGVneEN4RmlWNEtNVXZCbG1wMEtpSEVOTktyS0dlU25VZ1JRZ3pmM2txVnN3NzV2VitJaWZSR2NZQjFXV2JTbytXRXNCQkNDT0hWM0R4Yi9nanQvaVllTzdtSlc5Sy95SlhKSDBQQlpIUTBJVVEvU2pvS0tXelpPcVJ0MDhMeXNkdlNTUXVmaTkyYVRucjQzSEZPTjNUT2RoY0hqNXlrb3JyTzZDaGluRFUydC9CbWN3dFJFZUVzTDFoQWZtNldGT2VNZ2hUbGpMSG95QWhXTDF2RS92ZVBHeDFGaURGanNaaTVldjNrYkkwbmhGQWdjajVLNUh6SStHU3dVRWQxUTFjSnVyc011a3JCWFlyZVZRb2RKMEh6R2gzWWVKWVlpRm1PRXJNRUpXWTVSQmRBYUliUnFZUVEwNXhibFU0NVFrd1huVDU0NW9qZjZCaEN6RGc2OE1lRFByNTF2VTJHeUFvaGhKanh6cmtPME81dkFzQ25kYk8xK2tjY2JubUZqOHorUHFsaGN3eE9KNFQ0b0x5b1ZXem5ONzJXNVVhdHdHNU5KODZXUmw3VUtzTE1VYVNIenpNbzRlQ2M3UzRPSFQxRldWV3QwVkhFQk92b2NyTnozeUdPbkRqRGlvSUZ6TW1aaFNMRk9jT202THF1R3gxaU9ucmozYjFTSlNpbWpWdXYyMGhtbXJTL0ZHSmE4RGFBdXd6ZFhRN3Vpdk9QSzhCZERnR1gwZW5HaGlrVXdqSWhiQlpLV05ZbGoyY0ZIMXNUakU0b2hKaUJIanU1aVNaUEJRQVBMOXBDY21pT3dZbUVFQ1AxdndmOTdLK1M5dHhDR09XankwSzROdGRzZEF3aGhCRENjTFh1SXA0cGY0UzY3dUtlWlFvbXJrcjVCTGVrZllFUVU2aUI2WVFRbDJyMTFYTEMrUTdwNGZPdzI5S3dXOU9OampRa2JhNE9EaDA3VFdsRnRkRlJ4Q1FSRXhYSmlvSUY1TTJlaGRUbURKMFU1WXlUZ0txeTViVWR0RGpiakk0aXhLaXNYcmFJWllzbVoyV3VFSk9KVCt2bXpmcmZzU0hwSThTRVRMMGlOci91QlY4TElaNUc4TmFqKzVyQjF3TGVSdkE1MEgwTzhEYUR6d0grVm1OQ2h0aURCVFcyUkJSckFsZ1R3WllFMW5nVWF5TFlVczRYM1NRYWswOElJUWJ4N2FOWDB4a0lmdi84N3RJZFJGbmlEVTRraEJpSnN3Nk54OS8xR1IxRGlCbk5ab1lmM2hKS2pGeG5GRUlJSWREUjJOWDRGMTZyL1NVK3JidG5lWncxbFE5bmY0ZTUwZXNOVENlRW1LcmFPem81ZE93MEplVlZSa2NSazFSTWRDUXJDeGFTbTUwcHhUbERJRVU1NDhqZDdlSDVsN2ZqOGNvSk96RTE1V1JsY01PVmE0Mk9JY1NrcHFHeXYva2xYcS85RloyQlZwYlpiK1lUT1k4YkhXdllYcW41T2UrM3ZzSWRtVjlqU2R5Tmw5L2hmTEVPZ1RaUXZhRDdRZk9qNjM3UWZLQUhldjNaN1craHVidUV6b0NUS0dzeW1aSEx3R1FGeGRMclQwVUpBVk1JS0NGZ3RvRWxGbXlKWUUwYS8wK0NFRUtNbzY4Y0t1aDUvSk1WeDZUTnF4QlQxS052ZXFscGw5TW9RaGp0Nmh3ekgxOGVZblFNSVlRUVl0Sm84elh5Zk9YM09OTyt1OWZ5WmZaYnVHdld3MFJhN0FZbEUwSk1KYXFtVVhqMEZNZFBuMFZLQ01SUXhNZkZjTTBWcTRtUGl6RTZ5cVFtUlRuanJNblJ5dGJYZDZESnAxbE1NZkZ4TWR4MTYzV1lUU2Fqb3dneGFaMXAzODNXNmgvMWpDTzU0TjhYYlNZbE5OZWdWTU5YNno3RFQwN2YxL1A4QzNQL1JHN1VpakY5amZkYi9zNWZ5cjhKd09MWWEvbFUzcy9IOVBoQ0NER1plZFJPdm5ra2VIZWkxUlRHWThzUEdKeElDREVTUmMwYVA5NHBOOTBJTVJsWXpmQ2oyMEtKc0JxZFJBZ2hoSmhjampxM3M3bnFNVHI4anA1bFllWm9ObVYraFRVSmR4dVlUQWd4MmRVM05yTmo3eUU2T3J1TWppS21HRVZSV0xJd241VkxGc3AxNVFISVoyV2NKU1hZdVdyZFNxTmpDREVzb1RZcnQxNjNVYjV4Q2pHQSt1NXovS0xvay96KzNCZDZGZVFraFdiemhibC9uRklGT1JvcXoxWjhwK2Y1d3Rpcng3d2dCeUFwTEtmbmNhT25iTXlQTDRRUWs1bGJiZTk1SEc2UnUwYUVtS3JlS0E0WUhVRUljWjVQaFIybDhqVXBoQkJDZk5EU3VCdjV4cUt0ckUvOFVNK3lidFhGM3lvZTVaZEYvNDltYjZXQjZZUVFrNUhQNytmZHZZZll0bjJuRk9TSUVkRjFuYU1uaS9uYjFqZW9iMncyT3M2a1pERTZ3RXlRbjV0RnQ5ZkwvdmVQR3gxRmlNc0t0Vm5aZE9QVmhJZkpjSFloUHFqZDM4UXJOVS93LzltNzcrZzQ3dXZ1LysrWjJZcmVGd0RSQVRhd2lhUllKYkZJb2tUMVpzdjljZHdkS2JIam4rMzR4STViWE9Ja1QvSTRTbUxGamtzU3VjbVdYR1ExaWszc3ZWZUE2TDEzWVB2czc0OGxBVUpFYjdNTDNOYzVQTndkek83ZVhkVDl6bWZ1UGRuNnAwSGJJN1JZSHBqM0xCdFMzbzJLWmxCMUU3TzMvcitwN2JzS0JMczNQSjN6OVZGdU1URnB0b0wreTgydUt2U0FIMVVKcjlkS0NDRW1Lc3FVd0VjTC9wVWVYeHNLTXJaS2lIRFUwQjNnUW9OdWRCa3p5cUpCdERYNE04dnRDOUF6ZzAyQ0ZDQTVNdmpZWGgzYW5kUGJmVGplcnREcENxQlA4R0ZNS3RpdXI3RDFlWm53L1l6a3RuU1Y5QmlWZldVK2VxVmhFd0I3U254c1gyakNKT2NUQ1NHRUVJUFl0R2plbGYxVjFpUTl4cS9LdjBxVHF4eUFzcDdUbEhXZkl0bWFiWENGUW9oUVVWSlJ6YUVUWjNHNTNFYVhJbWFCN3A1ZVhubHJINHNLY3RsdyszSXNaaGs1ZklPRWNtYklpc0lGQUJMTUVTSE5aclh3MlBhdHhNVkVHMTJLRUNIRnJmZXl1LzRuN0d0NEFXOWc0STlURlkwN1U5N0w5bm5QWU5QQzcvdW0yVjNKbTNYLzBYLzlrWXpQRVcxS25KYkhNcWtXNGl5cGRIZ2FDS0RUN09vVVlKd0FBQ0FBU1VSQlZLN0VZY3NiL1laQ0NERUxXRlE3UytPMkdsMkdFR0lTZGhTSFYwZU92My9BaXRXazBOS3I4OTA5RTB0d0xIR29QTHN4T0J2b2NLV2ZuNTd3VG1XSkk0cXp3M2Nmc0FKUTF4WGdhMjhOWGlDMmFMQTJVK05RaForcHlMLzg3VDFXSWkxd3FWSG4zdzZOLy9YYWxLdngvcFhCeGNidjduRlQxamExcVJ5N0NUNjB5a0tzRFI0cE5QRnZoenhjYnB4YkliR2hkTG5oYUpXZk8zTWs3QytFRUVJTUpUdHlPVjljOGpKN0duN0N6cnIvSWl0eW1ZeXdFa0lBNFBmNzJYdm9CS1dWTlVhWEltYWhxeVhsVk5jMThNRFdPMGhNaURPNm5KQWdvWndadEtKd0FacXFjdWpFV2FOTEVlSVdkcHVWUisvZklvRWNJVzZpNCtkSTgwdnNxSDJlSGwvYm9JL05qMTdIdTNMK05xelBMUGxGMlpmeEI0SUhtTElqbDdNeDVUM1QrbmdPV3g0ZG5nWUFtbHpsRXNvUlFnZ2hSRmpvOWNMaENyL1JaWXhMakUzQnFvSExOL3U2YzVsVStJczdMQlNtcUd6STF2akpjUzl0aytpa2t4S3BFSHU5VVd5ZkozZy8wVlo0Y0pHSjZvNEFoeXVOLzl5L2E3bTV2OGFHN2dCRlRSTEl1V0ZIa1U5Q09VSUlJY1FJTk1YRXRyUlBjVnZDZHJRdzYvQXRoSmdlUGIxOXZMSDNFRzN0bmFQdkxNUUU5Zlk1K2QwYmU5aThZVFVMOHNMM09OcFVrVkRPREZ1NnFBQk4wOWgvOUpUUnBRalJMOEp1NDdIdFc0bUppalM2RkNGQ3lqOWVmSUltVjhXZ2JVbldUQjdOL0VMWWR6dzQxUHdpVmIwWGdHREhuL2ZuZm52YVI2bzQ3SGtVZFIwR29ORlp4cks0ZTZiMThZUVFRZ2docHNLdWF6NzgwenM5U1l6RHdtU1ZoY2xxLytWdjNtL2w1NmU4SEt1ZVdIaW1JR2xnOXRHVkpoMkZZT2VjeEFpRkxqZWNxdkhqbnFKY3pvMHhTNzV4WkdvV3A2aHN5Z3NlUU5NRDhOOG5QUEwxZUpQNjdnQVhHM1dXT21TR2xSQkNDREdTY0Q2eFVBZ3hkZW9ibTlueDloSGNIcG1KSzZhZnJ1dnNQWFNDcHBZMk5xNjVEVldaZlNjT2paV0VjZ3l3ZUg0dXFxcnc5dUdUUnBjaUJGR1JkaDY1YjRzRWNvUVlRbjcwN2YyaEhMc1d3LzNwbitiT2xQZWlLdUg5NjdQVDI4aWZxditsLy9vOWFSOG4yWll6N1k5N2MyZWNSbGZadEQrZUVFSUlJY1JVT0Y1bGZLY1VNZUJTbzg3MzlycjU5SG9MaVJFS2RoTjhZcDJaZ2lTVlg1LzFqanV3TXYrbVVNN1ZKcDBBc0tmRXo3dVhtNGl4d3ZaRkp2NTRhV3JHbHoyODJNVEdISTNYcnZnNFdPNGZ0ZFo0dThLbjFsdjZvL09LQW4rOTFUb2x0UUQ4OXdrdkoyckMvK3Y3U0tWZlFqbENDQ0hFSkpWMm4ySlgvWTk0T3VmcnhGdlNqUzVIQ0RFTnpsMHU1dGpwOHdRazVDOW0yS1dpVXBwYjI5bSs5UTdzdHFsN1R4dE93dnVvWWhoYm1KOURYR3dNYjcxOW1ENm55K2h5eEJ5VkdCL0x3L2R1d2paSGZ3QUtNWnJ0ODU3bFZPdHJyRWw4bEFjeS9vSUlMZGJva3FiRXI4cS9pa2QzQXNHelpMYWxmMkpHSHRkaHorMi8zT2dzbjVISEZFSUlJWVNZakM0M05QYklpbVdvS1c4TDhIYzczWHg4bllWbHFjRXd4dFo4amV4NGxlZVB1R2wzanYyK0ZsenZ1dFBRSGVnZmc3V254TWY5QzRPaG5Qc1dtSGk3MUVmbjlhV2J2QVNWeE1qQlovZGx4UThFUWdvZEdvbVJnNzltU2x0MEZBWHVYMmpDck1KalM4eWNxUGJUNXgyK0xrMkJaelpZaUxJTWJGTUE2eFJPbmRCbVNZN2xTcU1mTUJ0ZGhoQkNDQkcydkxxTFg1Wi9oWFpQSGQrNytEamIwNTloYytxSFVHWGNsUkN6eHU0RHh5aXBxRGE2RERHSE5iVzA4ZEtyTzltKzlRNlNFK09OTG1mR1NTakhRSTZrQk43MThEWjI3ajlDZldPTDBlV0lPU1kvTzRQTkcyL0hiSklmQTBJTUo5cVV5TmRXdkRWcndqZ0FwOXRlbzdqcmFQLzE5K2Q5QjVOaUdlRVdVK2ZtVGpuMXptc3o4cGhDQ0NHRUVKTnhvVDc4dTRnTXhhSXg2dUJTa3phd2g2cU1MUXppMDVteDBVcTlYbmp1b0llbmxwbll2akQ0dmpZdFJpSGFxdER1SEZzUmFkRUtqcWpnOHp4Yk4vQzU5dXJ3eGxVdjcxbGh4cXJCSTRWbWZuNDZtS0RaTmw5alRlYndMOGJqUzI1OWovM0RZMTdXWm1xWXI0ZGdYanpySFRHUUEvQm5hOHprSmd6K0xKVzA2cHlwSGNmc3EzZTRkNzZKZUh2d2NnQm82NXNkZ2JNdWQzQ01WVnIwM0cyRkxvUVFRa3hHYWZkSjJqMTFRRENnODZlYWYrRkU2eXU4TC9kYlpFWXNNYmc2SWNSaytIeCtYdHQ5Z0lZbU9RNHRqTmZuZFBIS1cyL3owRDEza1pxU1pIUTVNMHFPeGh2TWJyUHl5TGJOSER0OWdYT1hpNDB1Ujh3QkpwUEdsbzFyeU0vT01Mb1VJUXgzcmZzWTdlNTYxaVk5UHV3K3N5bVEwK3ZyNEhlVjMrdS92ajc1WFdSSExwK3h4NDgweFJPaHhkTG43OFFmOE5MdXFTZmVralpqankrRUVFWnBjcFVEQ2xIbStGbjFlMFdJdWVCSzA4UURFS0hzRy9kWlNZa2NlNEJoZlpiRytxelJVemw3U3YzODhzd29hWk1wRkFCZXV1Q2p0aXZBKzI0ejgyK0hQRlIxakQxb3NqcGo0RG1kZmtmWVpWK1pud2NYbVltMndsMjVHbThXK1dqcG5WaUlaWDJXeG9xMFlDTG5VcVBPc2VxUncxNGZXR2xtdy9YWDI2ZUQxdzkyTStRbXFMeHgxY2U1K3ZGOVhXb0tmSHl0dVQrUUEvQ2JjejZLVzJiUDEvZVZScDIwYURtYlh3Z2hoSmlJUmJGMzhzVWxML1ByOHE5UzNYY1pnQVpuQ2QrLy9IN3VTbmsvRDJaOEJvdHFIK1ZlaEJDaHh1dno4ZXJPL1RTMXRCbGRpaEQ5ZkQ0L3IrN2F6NE4zMzBWNmFyTFI1Y3dZQ2VXRUFFVlJXTDk2T1k3a1JQWWNPbzdQTnp2UHhCUEdTNHlQNWY0dGR4QWRGV0YwS1VJWXF0VmR3eCtyLzRtTEhYdXhxcEVzamQ4Nkp3NlMvcTdxNytuemR3SVFaVXJnMFl6UHpYZ05xZlo4eW5wT0E5RG9LcE5RamhCaVRuaXA4dHVVZEo4QTRGTUxmc2pDbUEwR1Z5U0VHS3RMamFILy92ekJSU2JpN0lNRE5xYnJIVm1pTFFydlh6bDRyTThybDJZdU5ETlRqbFQ2T1YzcngrMGIzKzFXelF1R09McmNVTjQyT0tEaThjT3VhejZlV0dwQ1UyQnRwc2JyVjMzODhKaVhIeDRiL0JyZW5hLzF2ODdmM2VPbXJHMGd2Qk5yZzcrN3o5Wi9ueStjSHZuMWYycVppYTM1d2JyMEFQem5VUTk2QVA3eURndWFBcC9lWU9GSFJ6MmNxUnRib0NiZURwOWFiNkVnY1dCVzFhdFhmT3k4TnM0WEs4UmRhZkp6ZDRHRWNvUVFRb2lKU3JQUDU2OEtmOFhCcGwveGVzMXp1UFUrQWdUWTMvUUx6clh2NHQwNVg2VXdkcFBSWlFvaHhzamo4ZktubmZ0b2Flc3d1aFFoYnVIMzY3eTIrd0QzYmQ1QWRzYmNPRVlrb1p3UWtwczFqL2NrYm1mZjBaUFUxRFVhWFk2WVpaWXRLbUQ5NmhXb3FyUnpGbk9YVysvbHJib2Zzci94NS9nRHZ2NXR1K3IraTBjenYyQndkZFBQb3p2N0w3OHIreXZZdE9nWnJ5SEZuamNReW5HV3NTam1qaG12UVFnaFpscWZyN1AvY29ScDlvZEFoWmd0NnJzRGRMdU5ybUowNjdNMDBtT0dmcDluTndjREl6ZmJWZXpqWXIxT3JIM2s5NFp4TnNpL0h1Um83UXRRMFQ1Nmw1aXE5bUJRUkZYZ3ZiZVpSOWw3ZURlUHlvcTEzUm9zR284T1o0RFhyOTRhUUVtS1VNaUtDNzRHdFowNlF6Mjd0MHQ5ckVqWGVQV0tsL1BqN0U0RHdkZmhVK3N0UkY2ZkZ2dmlPZStJM1hhZVhtN2l2Z1hCcGJvQThOOG52Wnk5SHI3NTNRVWZUeTB6WVZiaG1ZMFdYanJ2WTBmeHlNR2FGV2txSDFsakllcjY0d2VBWDUvMXNyc2s5TU5tNDFYY0hQd2N5b3FIRUVJSU1YRUtDbmVsdko4VjhkdDRzZUliWE9rOEFFQ250NUVmWC9zTGxzZmZ5NU5aZjBPTWVlNTBOaEFpSExrOUhsN1pzWSsyanM3UmR4YkNJTHF1cytQdHcyemJ0SjdjckhsR2x6UHRKSlFUWXFJaTdUeDB6MTJVVmRWeTZQZ1orcHd1bzBzU1lTNCtOb1pONjFlVG1wSm9kQ2xDR0NaQWdHTXR2K1AxbW4ranh6ZTRWV04rOUdyV0pEMW1VR1V6NjJNRnozR3M1WGNVZHgxamVmdzJRMnB3MkhMN0x6ZTZ5ZzJwUVFnaFp0cU5MbVVBa1ZxTWdaVUlJY2JqU21ONGpQWngrNFAvYm5ZajFCSWcySjNsWmpyd3k3T2pkOHRabWE3eTdNWmdtcU9vV2Vlbko4YmVZVWRWYmcwRFRWU2taWEwzVmRjMWRDaG5RODdvOTluckRYYSttYWlubHBsWWtCUU1OaDBvOTdPdmJPZ3dqRW1GajYweHN5WnpvS1lYejNrNVhEbXcveHRGUGt3YVBGWm9RZ0hldmR6RTRoU1ZuNTMwMFBtT3BhTVlLN3h2cFprMU40M25jbnJoWnljOXQ0enBtaTE2dlZEVkhpQTdYbUk1UWdnaHhHVEZtSlA1eFB6LzRFTEhibDZ1L0M1ZDNtWUF6cmZ2b3JqcktBOWxmSmFOeVUralNCeFdpSkRqY3J2NTQ0NjM2ZWpzTnJvVUlVWVZDQVRZdWY4SWQ5KzVqb0tjVEtQTG1WWVN5Z2xSZVZuenlFeDNjT0xNUlM0V2xSQ1kyTmh5TVlkWkxXYldyRnhLNGZ4OEZQbmJXTXhoNVQxbmVMbnlPOVE1aXdkdGQ5anllRFR6OHl5T3ZjdWd5b3l4THVsSjFpVTlhZGpqM3h6S2FYS1dHVmFIRUVMTXBENWZWLzlsNlpRalJQaW83UXFQOE1KM2R0OGFHdm1QSjJ4WU5XanVEZkRsTjhLZzNjOE1VeFhZbkRlOVMySjM1bWpjZjczclRWbGJnRitjR1RyVXBBQ2Z2ZFBDNHBSZ2VDY0EvUEtNbDcybHR3WjQvblRaUjVjcndQdFhtdEVVV0pxcThxMzdiYngyeGNmdUVoK3FBdHZtbTlpK3lJVDlwcWRYMXFienc2TmVXdnRtOStKU2JaZE9kcnlNc0JKQ0NDR215cks0ZTFnUXM1NVhxNy9QNGViZkVDQ0F5OS9EeTVYZjRXVExuM2h2N3QvaHNPVVpYYVlRNGpxLzM4K3JPdzlJSUVlRWxVQUFkaDg0aHMxcUlTUE5ZWFE1MDBaQ09TSE1iREt4Y2MxdExDekk1ZTNESjJUdW54Z1RSWUhGOC9OWXUzSXBWb3ZGNkhLRU1FeTdwNDQvVnY4ejU5dDNEdG9lWlVwZys3eG5XWi84SkNxeVlEdlRNaUlMZVhmMjEwaTE1NU5tbjI5ME9VSUlNZTBDZ2NDZzhZRkdqQTRVUWt4TWozdDJCeGltazA5bndtR2daelpheUlpOTljeVNQMXp5Y2J4cS9HT1h2RU5rcTFiTlU0bXpEZDVtVmlGK2lKRmVYaDNhbmVQN1dsanFVUG5RNnVESXJTNDMvT0N3Rzk4d0dhOEFjTGpDejZJVUZUMEFQejd1NVVUMThNOXpYNW1mMnM0QUgxOW5KaWxDSWNJYzdKcHpkNEdHU1ZXSXZlbDV1WDN3eW1VZk82LzUwT2ZBbDdOOHp3b2hoQkJUejZwRzhsVDJWMWliL0RpL0tQc3lUZGM3WDFmMm5xZWs2N2lFY29RSUlYc1BuYUMxWFk0bGkvQzBjOThSbm56b1htS2pvNHd1WlZwSUtDY01KTWJIOHRSRDkxSlNYczJKY3hmcDZ1NDF1aVFSb25JeTAxbTNhaGx4TVhLd1I4eGRIdDNKcnZyLzR1MkcvOFVYOFBSdk42czJ0amorRC9la2ZReUxhamV3d3JrdHlwVEFodVIzR1YyR0VFTE1tQjcvd05qRVNGT2NnWlVJSWNhcnh6UDZQbUo0VGIzakQwaHN5TktHRE9RQTNKV3I4V2FSYjlod3kzaHN6YjkxT1N3dlVlV0xtMjg5c2FXdUs4RFgzZ29Hakw2ejNVcmNFTUVkN2FaTlg5aHN4YVFHdS9GQWNQeldkeDZ3M1hJYmdIOC81T0ZLazg2UktqK0tBbDJ1QUJmSE1EYXRwRlhuNnp2Y1BMUFJ3aEpIc01OT1lzVGd1bXE3QW56L2dHZmNnYUp3SnQrelFnZ2h4UFRKakZqQ0Y1ZTh6TjZHbi9GVzNROUpqMWpJeHBUM0dGMldFT0s2YzVlTEthMnNNYm9NSVNiTTQvWHg1cDVEUFBuZ1Baak5zeS9DTXZ1ZTBTeFdrSnRKWGs0R1JTWGxuRHgzbVQ2bmEvUWJpVGxoWG1vSzYxY3ZKeWxCRHZTSXVlMUs1d0YrWGY0MXVuMnRnN2JmbnZnSUQyVjhsbGh6aWtHVkNTR0VtS3Y2ZkozOWx5TTBHVjBsUkRpUnJoc3p5MjZDZDY4SWRwY3BidEZaa0JRTW03VDBCYkNaRkJJakZMYm1hK3k4TnY1dU9UZkxpRlZZbUt4TzZMWVdUY0U2U3JOTnl6cytyaW1nRFhPYm04TThoeXZIOXJ5U0loVFdabW1zejlKSWp4bCtWdlc4R0lXdmI3TnlvZDdQK1FhZDBoYWR0bGtlME9uMXpPN25KNFFRUWhoTlUwemNtL1lKYmt2WVRnQWRoZUgvRmhGQ3pKemEraWFPbmpwdmRCbENURnBIVnplN0RoeGwrOVk3VUpUWjlUdEdRamxoUmxVVUZzL1BZMEYrRGhldmxuRG13bFhjSGprVmFLNUtUb3huNCswclNFMUpNcm9VSVVLQ1ZZc2NGTWpKajE3TmsxbGZucE5qa3B6K0x1eGFqTkZsQ0NIRW5EY29sR09TVUk0UTRhUm5GaC9nZjNhamhVTEh5TUVVOWFiMXIzVlpHcXN6aGsranZIald5Lzd5eVlWbG5seG1Kc1lhSE9mMDZtVWYvOSttWU5jYWp3LzJsL2w0Y3FtSmh3dk5ISzN5MHoyeHlWZ0FQTEUwR1B3SkFFNHZSQVN2MHRDdDh6K252UDM3UGJEUVJFclU0RVhBMzU3M1loMW1KVzE1bXNiSzlPQnI2dE9ENDdaR0M0blVkbzNlRmNla3d2d2tsYVdwS3N0U2h3N2l1SHh3b3RxUHBzTHFESzAvT0JSbGdRM1pHaHV5Z3h1NjNGRGVwbFBUcWRQVUU3aitUNmZMRlh3OXdsMjNCT21FRUVLSUdaRmt6WnlXKzVYMVRDSEdyN2ZQeVk1OWg0MHVRNGdwVTFYYndObUxSYXhjdHNqb1VxYVVoSExDbEthcXJDaGNRT0dDUE01ZEt1Yjg1V0s4UHAvUlpZa1praEFYdzVyYmxwS1RtVzUwS1VLRWxMeW9WU3lQdjVjbVp6bVBaSDZleGJGM0dsMlNZVjZzK0NhTnpsTGVsZjFWOHFOWEcxMk9FRUxNV1RlSGN1d21XVndVSXB6MFRDTDRFWW9TSXhTV3A2bnNMZlZqMWhpMTQ4dk5SdXIyQXNIZ3lHUmt4eWxzeVE4K3dQRnFQL1hkZzhNcXUwdDgzTC9RUktRWjNyUEN6SStQZTRlNm0xSGx4aXVzU0FzV2U3TGF6N3hZbFFoek1PVFM2WUlETndXTDdzalJiZ25sSEs4ZU9uaDBUNEhHYmRjRE9XNy93RmlxaVlpeEJrZHA1Vi8vbHhPdjN0Sjk1NGFTVnAyRDVYNk9WL3Z4WEMvdEYyZThyTTBNZHRJcFNGSUhkZU9Kc2NLS05MWC9OYmdoQVBSNWdxR1cxNjc0T0ZJMXVZQ1ZVWHJsbkRVaHhBaWNMamU5ZlU1Nis1ejBPWjMwT1YzNC9INzhmaDNkcitQWGRmejY5ZXU2M3Y5L0lCQkEwMVJVVlVYVE5EVDF4dVhnZFZWVk1Xa2FOcXVGeUFqN29IOUN6RldsM2FmWVVmY0QzcFB6VFJLdEdhUHUzK2FwNVZmbFh3WGcyWVUvbmU3eWhKaFZEaDQvZzljcng0ZkY3SEx5M0NYeWN6S0lpWTR5dXBRcEk2R2NNR2MybWJoOVJTSExDK2R6cWFpVWkxZExaS3pWTEpidVNHYlo0dmtTeGhGaUJFL25mSU9JT1g1R3hZV09QWnh2M3duQWZ4UjloSyt2MkVtczJXRndWVUlJTVRmMStXVjhsUkRDT0ZaTjRZR0ZKbFpuYU9URUszaDEyRnZxNTJDNW42SW1uVGk3d2owRndjUkhaWHVBa3pWakQyTThzTWpVMzJXbXRXL2lIVXBNS256NGRnc0t3UTR6djc5dzY0S3kyd2V2WC9IeDd1VW0xbWRwSEs3d2Mza0NvWmNubGcxMHlYbjFpbzlQcmJkTXVPNGJ0Yi8zTmpOYjhvS3ZZWjhYdm4vQVExbmIyR3RibTZtUm42Z3lMMVpoWG94S3RIWDRmZjBCS0c3V09WUG41MHl0VHZzUTQ2amN2bUM0NkVDNUg3c0pscVJxTEV0VldaU2lraGd4ZFB0dkJZaTBRSWNMVG96amF5RFVCS1JSamhCemxzL3ZwNnU3aDY3dVhycDZldW5wNmFYWDZlb1A0ZlQwOWhsU1Y0VGQxaC9RaWJEYmlJcU1JQ1lxa3Bqb0tHS2lJN0ZhSnZkN1NJaFE1QTk0K1dYNVYyajMxUEdQRjU5Z1cvcW4ySnI2WjJqSzBJY2puZjR1dm4zK2dmN3JKZDBuS0loZU0xUGxDaEhXcXVzYXFLaXVNN29NSWFhY0hnaXc3OGdwSHJsdnM5R2xUQmtKNWN3U0ZyT1psVXNYc2FKd0lTVVZWWnkvWEV4cmUrZm9OeFFoVDFVVThuSXlXTGwwRVFseGNpQkhpQXNkZTFnV2QvZXdINS9yZ1J5WHY1dmZWdnhkLy9VdHFSK1dRSTRRUWhpb3o5ZlZmemxDT3VVSUVWYmk3TXFrd2laRzBCUUdkVWVKdGNGVHl3YVdmbTUwdExrUnZsRUloa0tpclJCdGd6ZUt4bmFHWldhczBuKy9iYzRBNStzbjFoVUc0SDIzbWNtS0N4YjhWckdQbHI0QThVTTBGOWgxemNlV2ZJM2tTSVdQckRIejliZmM5STJqWVU1Mm5FSmhTdkFGT0ZPclU5czF1Yzl0VW9UQ24yK3drQjBmck4zamg1K2Q4TkRwQ2d3YmZnRndlZ09ENm82L0tSZzFsUHJ1QUZlYmRJcWFkUzQzK3NmMW5KMis0T2Y2eHVjN3hncTVDU3E1Q1NyWjhTcU9hSVdrQ0FWVkFUMEFQejNod1RmeFQ2WGhZbXhHVnlDRW1HNk56YTEwZEhYM2gyKzZlM3JwN083QjVRck45blo5VGhkOVRoZk5yZTFEZnR4c05oRWJIVVgwamFCT1ZDU3hNVkVrSjhaak1adG51Rm9ocGtaWjl5bmFQY0dRZ0RmZzV2WGE1empkOWpydnlma0cyWkhMYjluZnJzV3dKdkZSVHJTK0FzQWZxdjZSTHl6NTdZeldMRVE0OHZuODdEdHl5dWd5aEpnMmRZM05YQ3VyWW41ZWx0R2xUQWtKNWN3eXFxcXdJQytiQlhuWjFEWTBjZjV5TVZXMURVYVhKU2JBWWphemVINHV5d3NYRUdHWGxTVWhLbnZQODl1S2IxSG5MT0lEdWQ5bGRlTERScGNVa3Y1US9VLzArTm9BaURVN2VDRDlXWU1yR2xxZnY0djZ2bUlhbkNXc1RYb2NzeW8vNTRRUXM5UGdVSTRFcklVSUo5RldhRFhteFBweFNZeFFXSnFxc2pSVlkzR0tpbTJJbFI2dkRsY2FkVTdYRHU2Q0VnQk8xZnJaa3FlUllGZFlrS1JTM0RKNkttTkwvc0NEdkYzcVo2THhsZzNaR3B1dmQ1bHBjd1pISnczSEg0RGZudmZ5ekFZTDhYYUZEOTl1NGZralk1OVgxTlFUd09NSFRZV1hMMHhzL05VTm0vTTBubDV1eG5yVGEyM1I0Tm1ObzNjOGVLUEl4OHMzZFFQYWRjM0hwandOUjVSQ3J4ZXEyblZhK3dLNGZGRGM3S2ZycG1iSTZUR1RuQk5HY01UVHhRYWRpdzA2RGQwNlRpOGtSeW5ZemNGdVNlRXMyanA4R0VvSUVYNjZlM3BwYkc2bHNhV054dVpXV3RzNjBHZFpTeXl2MTBkTFd3Y3RiUjIzZkN3dU5ocEhVaUtPNU9DLytOZ1lGUGt4SjhMQS9KajFmR25wSC9oMStkZW83RDBQUUlPemhPZXVmSWlOS2UvaDRZelBZbFVqQjkzbThheS81a0xISGx6K0h1cWNSUnh2K1NOcmt4NHpvbndod3NiSmM1Zm83WE1hWFlZUTArcnd5Yk5rWmFUT2l1NkNFc3FaeGVhbHBqQXZOWVdPcm02S1N5dTVWbDVKVDYvOGdBNTE2WTVrQ25Lem1KK2JoY2swL05seVFzd1ZMZTVxL2xUOXoxem8yTk8vN1pXYWYyRlovRDFZVkpuUGZiUFM3bE1jYi9sRC8vWDM1bjR6Wk1NdTM3LzhmbHJjVlFEa1JxOGszYjdRNElxRUVHSjZEQnBmSmFFY0ljSks4QUIvYUIvOHk0aFYrTWEyNGVjZDlYcmhoVk1lTHRUcnVJZVpTblM4eXQ4L2ZtbFRualpxS0NmV0ZnelRRRERzYzZCOGJOMTFocXI5UTZzR3VnQzhjTW83YkkwM25LN1ZPVmV2c3lKTlpmVThsYnNMTlBhVWpHM2NrdE1IeDZ2OU9MMEJHbnNtOW5sMVJDbDhjSldaeFNtVEQ4ZmM0QThFUjE0RmdKYmVZRjJyNTZuOCtRWUw5NDdRUVdjcS9QaTRsNk5WZmhxNlEvdnJmS3hpYkhLMFdvaHdWdC9ZVEVOemF6Q0kwOXlLeXozMjRPVnMxTkhaVFVkbk4wV2xGUUNZVEJxT3BFUlNraE5JVFU0a3paR00yU1NIZDBSb2N0ankrTXppRnpqUy9GdGVyZmsrTG44UEFRSWNhdm8xRjlwMzgxVDJsMWtXZDAvLy9uWXRoazJPRC9KVzNYOENzS1B1ZVFubENER0NqczV1emw4cE5yb01JYWFkeSszaDJPbUxiRnEveXVoU0prMythcHNENG1LaVdidHlLV3RYTHFXcHBZMlM4aXBLSzJ2b2M3cEd2N0dZRVNsSkNSVGtaRktRbTRYZE5zSUFlU0hta0Y1ZkJ6dnFudWR3ODIvUkF3TUwvWFl0aG52U1BvWkprVGErTi9QcUxuNVovcFgrNjZzU0htSmh6RVlES3hxWnc1N1hIOHBwZEpaSktFY0lNV3YxK1FaQ09aR2FoSEtFQ0NmaGNJQy94ejA0VE9IMHd0azZQMnN5TlV3cTlIb0NuS3daT1dSVDNLSlQweGtnSTFaaGJhYkdLNWQ5TkkwUVdubHFtUm5MOWF6SXptSWYzUk9ZR0dJM3dUTWJMUDMzYzZUU3o0V0dzYzFOZXVHVWh3WGJiZGhOOEo0VlpocTZBbHh1R3R0dDN5cjIwZTRjZndERnJNTGpTMDNjTzkvVVB4cXN4d05SMTAvV2UvMnFqNzJsSTRlVHZyUGQxdjk4MzZtNWQvaWF2SHB3dE5SSUxGcHdGRm1BNEJpdGthaEs4UG5NUmpIU0tVZUlzTkxSMVUxTlhTUFZkWTNVTlRiaDg0MHRaRGxYK1h4K2FodWFxRzFvQWtCUkZCekppV1NtTzhoTVR5VXBJVjQ2NllpUW9xQ3dNZmxwbHNadDVYZFYzK044KzA0QXVyek4vS3prY3l5T3ZZdDNaMytOT0lzRGdNMk9EN0svOGVlNC9EMjBlK3FrVzQ0UUl6aCs5aUt6ckhtY0VNTzZjcTJNbGNzV0VSMFpZWFFwa3lLaG5Ea21KU21CbEtRRU50eCtHL1dOelZ3cnI2S3NxZ2FQWjNLdG04WDRKY1RGVUpDVHhmeThMS0xDL0FlSkVGUEpIL0N5ci9FRmR0WC9HSmUvcDMrN2dzckdsS2Q1WU42elJNaEJ6VnU4VnZ0Yy83eG1teGJGRTFsZk1yaWlrVGxzZVZ6aWJRQWFYV1VHVnlPRUVOTW4xcHhNa2pXVEhsODdkbE9NMGVVSUljWWhIRWJoZExtRDRaQnpkWDVPMXZpNTNLampEOENxREcxY0N6NXZGdm40K0ZvenFnS1BGSnI0eWZHaDF3aXk0NVgrTGprOUhuamo2dmk3NUpoVWVHYWpoWlNvNE92YjBodmdsMmZHdmliUjRZSmZuZkh5MFRWbU5BVSt2Y0hDMys5eFV6K0diaTkxWFJOYnVmYnBzQ2haUTFPQ3daZUQ1WDUrZDlITC8zc2sySlhTNllYMlVSb1RUM1ROL1BrakhzN1hqeHc2K3VvOVZyTGpGZXE3QW56dHJaRlRVb3RUVkQ2L0tmeGJmdzhsSElKMFFzeGxIcStYbXJwR2F1cURRWnllM2pDWUVSbkNBb0VBRFUwdE5EUzFjT0xzSmF3V00vUFNnZ0dkckhtcFJOaERzM095bUh0aXpNbjhXZjQvYzdselA3K3QrQmFkM2tZQXJuUWU0Qjh1UHNhREdaL2h6cFQzU2JjY0ljYW96K21pdktyVzZES0VtRkdYaTB0WnQzS1owV1ZNaW9SeTVpaEZnZlRVWk5KVGs3bHIvU29hbTF1dm41blFRSE5ydTlIbHpVcG1zNGw1cVNsa3BEdklucGNtUVJ3aDNpRkFnRE50ci9OYXpYTzBlK29IZld4KzlEcWV5djR5S2JaY2c2b0xiWlc5NTluZitQUCs2MDlrZllsSVU1eUJGWTNPWVIvNFhEWTZ5dzJzUkFnaHB0ZWptVi9nMGN3dkdGMkdFR0lDb3NPZ2lha2VnTSs5NHByMGtLM2oxWDZlV0dvaU1VSmhRNWJHNFFvL1Y5N1JmY2Fxd1NmWFdiZ1JlL2pqSlMvT2NXWnlOQVdlM1dqcEgvL2tEOEFQajNyR2ZUK0hLLzBVT2xUV1oybEVtT0VMbTYzOHcxNDNUU04wbkptTUFQQ3preDQrY3J1Rlg1NzFVdHFxbzByK0krU0V3L2VzRUhPTngrdWxyTEtHMG9wcWFodWE1S3orYWVUMkJGL3Jzc29hQUpJUzRpakl6V0orYnBZRWRFUklLSXpkeE44c2U0WFhhNTdqUU5NdkNSREFyZmZ4KzZydmNiTGxGZDZiKzYxYnV1WHNhM3lCelk0UEdWMjZFQ0hsVWxHcDBTVk1pcW9xNktPMUFoWGlIYTRVbDdObXhSSlVOWHpidmtvb1I2QXFDbWtwU2FTbEpMSG10aVY0UEY2cTZ4cW92aDdTa1RGWEU1ZWNHRTltZWlxWjZRNGN5WWtvMGtOVWlDRlY5cDdudHhYZm9zNVpOR2g3a2pXTHh6Sy93Sks0TFFaVkZ2cjBnSTlmbEgyNS8zcCs5R3JXSkliK1dTUU9XMTcvWmVtVUk0UVFRb2hRbEJrYkhvczlVN0djcVFmZ04rZTgvUG1HWUFlVkQ5OXU1dXM3M0xodm1pVHlvZFZtSE5lNzIxeHAwbm03ZEh4alJtNTB0Vm1XT3ZDNnZualdTM243eEo3QkM2ZTg1TVNycEVZcnhOcmdDMXNzL05QYm5oRkhRVTFHVFdlQWIrMmV3S3d1TVdNeTQ4TGplMWFJMmM3cjgxRmVWVXRwUlRVMWRZM29rc1F4UkV0YkJ5MXRIUnc5ZFI1SFVnTDV1VmtVNUdSaXQwbUNVUmpIb3RwNVBPdExyRWw2akYrV2Y0VjY1elVBcXZzdVU5eDFsTTJPRC9GNDVwZjRkY1ZYQWRoUjk1K3NUWG9NdXlaZFo0VUEwSFdkUzBVbFJwY3hJYkV4VWR5K3ZKQ005RlJlL09PYnVOd2VvMHVhTUUxVDhmdkhOa0o1SklvQ0dXbkJFWDV0SFYzMDlvM1NmblVPYzNzOGxGYlVNRDh2eStoU0preENPZUlXRm91Wi9KeE04bk15Z2VBUGdwcjZSaHFhV21oc2JwV1FGcC9ZU0FBQUlBQkpSRUZVemdnUzRtSkpUVWtrM1pGTVpub3FGb3ZaNkpLRUNHbDkvazUrVmZhM1hPcmNOMmk3VFl2aXZ2UlBzOFh4Znd5cUxIenNxUHNoTGU0cUFEVEZ6UHR5dm1Wd1JXUGpzT1gzWDI1MGxxRUgvS2lLWm1CRlFnZ2hoQkNETFVoV01hbkIwVVZ6d2FsYW5Rc05Pc3RTVlpJaUZENjIxc0x6Unp3RWdFY0xUYXpQR2hoYjllUGpubkdGZ1JUZ0Urc3NyRXdmQ0Uzc0svT3paNXpCbnB1NS9mRGNJUTlmdWR0S3BBVVM3QXAvYzdlVjV3NjZxWmhnMEdlaUhsdGk0dUhDa1pmWXJQS243clRLUzFEa05SYkNRSDYvVGtWMUxTVVYxVlRYTnVEWDU4Z3Z6ekRSMk5KR1kwc2JoMCtjSmMyUlJFRk9Gdms1R1ZndHMzT2NvUWg5OHlJVzhma2x2MkZmdy8veVp0M3pwTmh5Mk9UNElBQnJreDVqUjkwUGFQZlU0L0ozczYveDUyeFBmOGJnaW9VSURXV1ZOYmc5WXgvOUcwcThYaDg1bWZNd21UUldMVnZNNFpQbkpuMmZLNWN1SW10ZTJoUlVON1FyMThvb0xxc2N0RzNKd254V0xWdk02N3NQME5yZU9hbjcxelNOQisrNUM0QjlSMDV4dFdUNGlRSVJkaHQ1MlJsY3ZEcStVSmJKcEhIL2xvMVl6R1phMmpvNGNPejBwR28yMHNXaUVnbmxpTmt0SVM2R2hMZ1lsaStlRDBCdm41UEc1dGIrZjgxdEhlaHo4STJXeldiRmtaU0FJemtSUjNJaUtZa0ptRXl5QWlURWVOaTBLT3FkQTM5RUtDaXNTMzZLaCtiOUpaR21lQU1yQ3c4TnpoSjIxLys0Ly9yMmVjK1NZTTB3c0tLeHMyb1J4SnBUNlBRMkVVQ24xVk5Ec2pYYjZMS0VFRUlJSWZxWlZKaWZwTjR5eG1rMis4VnBMMSsvejRyZEJLdm1xVHk5d2tTN014aktnV0JIblo4Yzk5QTVqbk4xVENwOGZLMloyek1HQWpsWG1uUitjV2J5aThsTlBRRitjTVRENSs2eVlGSWh4Z3BmM0dMbEo4YzluSzZkbnM5YlVxUkN5enU2OFpqVTZWdGdlKzhLTTQ4VmpyeFBXa3l3ZzFGeWxNSlg3eG01QTRKdGxwNDdWT2lROVJnaGpORFYwOHVGSzljb0txM0E2eDNuTEVKaGlQckdGdW9iV3poNC9BeDVXZk5ZdG5nK2p1UkVvOHNTYzVDS3h0YlVqM0Jid3YxNGRUY0tBMU1HN2s5L3ByOWJ6djdHWDdEWjhVSHBsaU1FVVBTT2dJaVJORlZGR2NkTVg0L1h5NlhpVWxZVUxxQndZVDZYaWtycGRZNnZNNHpQTi9pa2pyaVlhRkpUcHU5M1dIVmR3NkRya1JGMjFxNWNoc1ZzNHBIN052UHF6djIwdEhWTTIrUGZFQnNUeFNQYk5oTVpZU2NxTW9LanA4NlArYmJyVnkzdjc4WVRIeGZEK2N2RmRIYjNURmVwMDZxcHBZM09yaDVpWTZLTUxtVkNKSlFqeGkweXdrNWVkZ1o1MlFNSGZodGIybWhxYnFXOXM0dXU3bDY2ZW5ycDd1azFzTXFwWXphWmlJbU9KRG9xa3Rqb0tCSVQ0bkFrSnhJVEZXbDBhVUtFUFJXTmh6SSt5d3RsZjAxKzlHcWV5dm9LcWZZQ284c0tDenArZmxIK1pYU0NmNGltMnZMWm12cGhnNnNhbnhSN0hwM2VKaURZTFVkQ09VSUlJWVFJTlVzY2N5dVUwOUlYNEVkSFBYem1UZ3NLc0czK3dMSlJBUGpaU1M4WEdzYitlc1RhNEMvdXNKSWJQN0JZVzk0VzROOFBlZENucUpsTlViUE9qNDU1K05SNkM1b1M3RWp6ekFZTHUwdjgvT2FjRi84VU5zMTVlTEdKcGFrcTM5czd1Tlg2bmhJL2h5cEhQaGo5cFMxV0xCUElqYVJFalgyaDI2eENkdnpjSEp0ZDZKRFJWVUxNcE9xNlJpNWV2VVpWYmNQb080dVFGQWdFS0syc29iU3locVNFT0pZdG5rOUJUaWFxS2o5UHhmUW82VDR4S0hpVEhyRUF1eFpEdkNYOWxuMmxXNDRRdDlKMW5icUdacVBMNkhmdnB2WGtaTjc2L1RzV21xcnkzc2Uzai90MnYvckRHM1IxMzNyc3VhcTJnVXRGcFJPcVpTaHJibHRDVWtMY0xkdDcrNXk4dWZjZ0Q5MnpDYXZGd3NQYk52UGFydjAwdDdaUDJXTVBwYmZQU1ZkM0Q1RVJkbFlVTGtCVFZRNmRPRHZxN2RJY1NTeFpHSnhZNEhKN3NGa3QzTHRwUGI5L1l6ZjZWTDBobjJFMTlZMFN5aEZ6bXlNcEFVZFN3aTNiYjRSenVycDc2T3p1cGJ1N2gxNm5DNmZUaGN2dHhoTUNaMURZYlZac1ZpdDJ1NVhveUVoaW9pT0ppWXE2L244a05wbXpLOFMwV3Btd0hac1d5ZUxZdTR3dUphdzRmZDFveXNCcHJ1L0wrdzRxNFhWMnFNT1d5N1d1b3dBMHVzcFp5bGFES3hKQ0NDR0VHS3pRb2NFRjQ5KzN6cVFMRFRxdlhQYngyRHZHTWYzbW5JOGpsV01mTjVVYnIvQVhkMWlKdFExc3ErMEs4UDBEYnR3VG4xbzFwTk8xT2o4Kzd1VVRhODNjT0Zuem5nS05oY2txLzN2S1ExbmI1Qlljb3l6d3NiVVdscVdxTlBiY2VsL3R6Z0NWbzR6TW1tZ0ZmN3prbzd4dDVDRFUrMWFhY1VRcHRQWUZlT0hVeUIySU11TlVubG8ydTVZRExSb1VKTXBCWkNHbW04L25wNmkwZ290WFMram82amE2SERHRld0bzYySHZvQkVkUG5hZHdRUjVMRmhaZ2x6VnhNY1YrVVBTeE1lMFhiMGtud1pvT053VjRkdGYvaExWSmo1RmdtVGROMVFrUitocWIyMEpxYW9uTDdhYTNiM3lkYmlZck1FeVFwS2UzajZyYStpbDduS1dMaGo5eHZMNnhoWjM3ajNEZmxvMVlMV1llM3JhSjEzWWRvS21sYmNvZS81MThQait2N3o3SS9WdnZJQ010aGFXTEN0QTBsZjFIaHg5RkZSc2R4WDJiTmdCUVVWM0hrWlBuZU9yaGJTUWx4SEhYdWxYc08zSnEydXFkVHJVTlRmMUJvM0F6dTk2Rmk1QVRFeFVNdHN4TFRSbDJuejZuQzVmYmc4dmx4dVYyNDNTN2NiczkrSHgrL0g0L2ZsMUgxM1g4ZmgyL3J1UDMrL3V2QndJQlZGVkYwMVEwVlVYVlZEUlZROVBVNEhaVnhXUXlZVFpwMks2SGIyeFdTLzlscTJXVzltMFdJb1MwZStydzZDNGN0cnhoOTVGQXp2aEZtdUw0ek9ML1pWZmRqM0g2dThpTUdLV25mUWh5MkhMN0x6YzV5d3lzUkFnaGhCQmlhRmx4Q25Zek9DYy9hU2xzckVoVDJaUjc2M0xSaG15TlM0MSs2cnBHajVlc3o5TDQ4TzFtekRmbEpLbzZBdnpMZmplOTAvUmFucWoyNC9NSCtPUjZTLy9qWnNRcS9NM2RWbjV6enN2T2ErTkxBcG11cDN0aWJBcGYzMllqM2g3Y2J0Rm10aE5OWllmT3hjYVJGOTlkMTE5VHQ0OVI5NTNLemtHaFlsR0t5amc2NXdzaHhzbnI4M0hoeWpYT1h5N0c3WmxEdnhEbklLZkx6YW56VnpoejhTcUxDL0pZdFh3eEVYYmI2RGNVWWdxMWUrcG85OVFOMnJZd1pqMTJMZHFnaWtLWHozZno4YlBybDk5eEhFMVIxSUhqWmU4OGZxYXBtRTF5bURoYzFEVTJHVjNDSU9FYTZwZ0tsVFgxdkgzb0JIZmZ1UlpWVVltSmlweldVQTZBeisvbnpUMEhlZWplVGFRNWtsZzhQdzlkRDNEdytKbGI5bzJ3MjNqbzNrM1liRmE2ZS9yWWUrZ0VIcStYQTBkUGNjOWQ2MWhVa0l0ZjF6bDQ3TmJiaHJxNmh0RDZQaGdQK1drckRCZGh0OGtmOTBMTVFoN2R5Yzc2SC9GMncvK1NHN1dTWnhiKzJPaVNaaDBWamZ2U1AyVjBHUlBtc0E4RXRScGRFc29SUXN3KzFYMlhlS3Z1aDBTWkVzaU51bzIxU1k4YlhaSVFZZ0xXWkdqc0w1L2kxaTRoS0NsQzRWM0xUZHllTWRCOXNjc05rUmJRbEdCQTZXdjNXbm50cW84ZFJUNDh3N3drRmczZXRYeHdJS2UwVmVmN0J6M1RIbTQ2VTZmenovczgvT1VkRmlJdHdXM2RiamhaTTc0elNqVUZITkhCbEVlVVpXRDdsU2FkbjU2UUE5S2habVY2ZUhVTUZTSmMrSHgrTGx5OXhybEx4Ymc5bnRGdklHWU5YUTl3cWJpVUt5WGxGQzdJWStYU1JiSitMeVl0UDNyMW9PdWwzV00vb1AveCtmOHgxZVdFckVBQW5DNFh2WDNPb2Y4NWcvOTdwM0FLaGFvcVJOcnRSRVRZaWJ6NW56MzRmMFNFamFpSUNEUk5PaE1hcWJZKzlNTUlrUkYyTEZQVURLRzN0eThrcHEwTTUxcDVGUUJOclcxMGR2VUFzR0gxY2dvWFRLeUx5NTNyVm5MSG10c0diWHR0OXdFYW1scjZyL3QxblRmM0h1VFIrN2VpcXVxUUk3dGlvaUo1NE80N2lZNkt3T1Z5OC9xZUEzaTh3ZmV3SlJYVkpNVEhzbkxwSXBZc3lFZEI0ZUR4TXdRQzRYUG1odHZqcGJXOWs4VDRXS05MR1RjSjVRZ2hoSmhTQVFLY2FIbUYxMnIvbFc1djhBK0drdTdqRkhjZFpVSE1lb09yRTZIazV1NUpEYzZwbS9rcWhCQ2hvdFZkeTZXT3R3SG84M1ZLS0VlSU1MVnRnU25zUWpuamFlWVNZNFdIRjV2WmxLZGh1bW1kL1ZpVm41K2Y4VEl2UnVWVDZ5M0UyOEdrd21PRkpyYm1tL2pUWlMrSEt2eTNoSE04ZnZqUEl4Nit1TVdDcHR3WUxlVVpOc1F6MVVwYWRmNXVsNXRuTmxqSWpGUDR6eU1lMnAzalcyUzhkNzRKKzAwclpsNGRYcjdnWmRjdzNYWVVCZW5VWXBBSWM3Q0xreEJpNnZqOGZpNWRMZUhzcFNKY2Jnbmp6R1c2cm5QeGFnbFhpc3NvWEpqUHlxV0xaS3lWbUxCbkYvNXNUUHUxZVdwcGM5ZU52bU1ZODNpOWRIYjEwTjNUUzFkM0wxMDlQZGYvNzZXbnQyL0dENURyZW9EdTNqNjZlL3RHM005bXN3YW5ZMFJIRWhNVk5lai95QWo3REZVN04vbjlmaHFhVzQwdVkxUWIxOXhHWHRiVWpKbmJkZUFZcFJYVlk5bzN3bTRqTlNWeFNoNFhHUE9VbFJ2Qm5CczBUY05rbXRoN0UwMVY0UjI1TjFXNTlVMm14K3ZqMVYzNzhmbDgrSHlEMzUvT1MwMWgyK2IxV0MwVzNCNHZyKzdhVDBmbjRKR2p4ODljeEdxeFVMZ2dqOElGZVNRbXhMRnIvMUY2UnZuK0R5VjFEVTBTeWhGQ0NERzNsZmVjNGZkVi8wQk4zK1ZCMjJQTkRnS0V6cnhURVJxaXpVbFlWRHNlM1lsSGQ5THBiU1RXN0RDNkxDR0VtREo5dnM3K3l4R204SHV6S0lRSVNvdFdLRXhSdWR3VW1uL1Aya3pndXVrRXdpVU90VDljNHhxaHFVdEdyTUsyK1NiV1pRME80N1E3NFZkblBaeXVEVDdma2xhZGIrNTA4YUhWRmxiUEMrNFlZNFVQckRUeitGSXpoOHA5N0N2ejA5Z3pjUENncEZYbkR4ZDlSRm5odCtkbi91ekcxcjRBZjcvWHpjSmtsZUtXOFgvZVVxSUdGaitiZWdMODRJaUhtczdoRDQ0OHVkVEVrMHVuWjRuTnJJSjFsSFhkRzJ1MWlqTDZ2dVpabGwrNXU4QTA2T3RYQ0RGeFByK2Z5MFdsbkwxVWhOUGxOcm9jRVVMOHVzNkZLOWU0WEZ6S2tvVUZyRnk2Q0p2Vk12b05oWmlBQk1zOEVpeFRjMUEvRkxSMWROSFkzRXB6YXhzdGJSMTBkdlgwZDYwSU55NlhHNWZMUGV5WW50aVlLT0pqWTNBa0orSklTaVE1S1I2VE5zdisrRFJJUjFkUFdIVXo2ZWpxcHJXdFkwSzN6YzVNSC9mWFRVNW1Pam1aNlJONnZLbDBzYWlFeXBxeGh3bzFUZVArTFJzQnVIRGxHdFYxRFlNKzN0bys5R3ZvZXNmZmFhcWlzR0xwUXRhc1dJS2lLUFE1WGJ5eDV5Q3Q3WjFEM3Y3QXNkTUFGQzdJdzVHVXdMc2Yzc2Joaytjb0xxc2dITDdNMmp1N2pDNWhRaVNVSTRRUVl0STZQSTM4cWVhZk9kUDI1cUR0TmkyS2JXbWZZSlBqZzJqSzFMUXRGTE5MbW4wK2xiM25BV2gwbGtzb1J3Z3hxMGdvUjRqWlk5c0NFNWViUXJOYndDZlhXVmlTcXVMMGdoNElCbVp1YU9vWkhFaUp0QVRIY2EzUDFpaElISnhrOE9ud1ZyR1BWNi9jT3BxcXh3UFBIL0d3SWszbEE2dk1KTmlES1pCSU05eTN3TVI5QzB6VWRRVTRYZXZuelNJZkxoKzhVV1JzcTNHZkRwY2FKeGFrZXZHY2w4VU9sZHJPQUQ4OTdzRnA0RlA1OHcxalAraVpGcTN3SDAvTW5mRWlxaElNNVFnaEpxK21ycEY5UjArRjFWblNZdWI1L1Rybkx4ZHpwYmlNZGF1V3NXVGh4RVowQ0RGYnVUMWVHcHRiYVd4dXBhbWxsYWFXdHBBZXZ6UFZPcnQ2Nk96cW9hSTZHRXBRRklYRStOaGdTT2Q2VUNjbU90TGdLc09UeXgxZVlkbkttbnFPbmpvL29kdCs4S21ITUkyejg1TGI0Nld2enptaHh4dEtWRlFFWnRQNDMyZDBkSGJmMHBsbUpEZDMxV25yNktLNnJuSGNqNW5tU09LdWRhdUpqNDBHb0tXdGd6ZjJIS1RQNlJyeGRnZU9uYWF6cTV2MXExZGdzWmpac3ZGMmJsdXlrT05uTDFKZVZUdnVPbVpTdUliSDVaMnJFRUtJQ2ZQb1R2WTAvSlM5OWYrTk56RHdpMUJWVE55Ui9EVDN6M3VHQ0MzR3dBcG5qOHJlODZUYUM3Q3FFVWFYTXFXV3g5OUxkdVF5VXV4NXBOcGxNVWNJTWJzNC9RTm5ia2dvUjRqd3RqUlZKU2xTb2FVMzlFNGJxKy9XV1o2bUVqVkVkbU5QeVVDNkp0WUczOTV1R3pTV0NjQWZnTU1WZmw2OTRxTzFiK1RuZDY1ZTUvSWJidTR1TVBIZ0loT1JOejFtZW94Q1Jic3lxR3RQdVBMNDRSLzJ1dWtjZVIyejM0NWlIL3RLUjU3UDlZMzdyRmprUk9FcHRTNUxHeFJDRTBLTW44dnQ0ZENKTTVTVWoyMDhoQkFBWHArUGc4ZlBVRlJhd2RZNzF2WWZDQlJpcnZGNmZWVFhOMUpiMzBodFF4T2RYVDFHbHhSU0FvRUFMVzBkdExSMWNLbW9GQWlPQlVwTlNTSXpQWldNZEFleDBWRUdWeGtlM3RrWlJReFdXbEhkMy8xbEt1UmxaeEFUSFVsOVl3c0FVWkYyM3ZQbzlpSDNQWEgySXVldlhKdXl4NzVaU2xJQ0Q5MTcxeTNidTdwN2VmbTFYY1RGUnZQd3ZadFJyODlTTGlxdDRPRHhNN2VNdFJyTytTdlg2T2pxWnV2R05kaHNWdUppbzhuSlNBLzVVRTY0aGRSdWtGQ09FRUtJQ1RuVitocXYxbnlmVHUvZzlPNnl1THQ1SlBQekpGa3pEYXBzOW5IcmZmemsybWN3cTFZK2xQY1A1RVRkWm5SSlUyWnI2cDhaWFlJUVFreWJtenZsUkVwSVZZaXdwZ0RiRjVyNCtlblFhelhmMEQwNFNPUDJRVjEzZ0ZjdmV3ZU5idXAwd2EvUGV2bkk3Y0VPbGg0L0hLbjA4OFpWSHkyamhIRnU1dFdESVpUOVpUNjJGcGk0dThCRW5BMktXM1QrNTJUb3ZUNFROZFpBRGtDUEc1cEdDV3hOTk03MXdta3ZSYzFUTnpvdFAxSHQveG9JZC9jdmtHVk5JU2FqdUt5U3d5Zk80ZmFFWmljNEVmcWFXOXQ1NmRXM1dMVnNNU3VYTGtKVlpaNmdtTjBDZ1FCTkxXM1UxRGRTWGRkSVUwdHJXSXg2Q1NWdWo1Zkttbm9xYStvQmlJNktKRFBkUVdaNkt2UFNVaWJVbldRdUNMZk9JQ3NLRjdCODhmd0ozVlpSbE5GM21tWmxsVFdEcmlzb2c3cmEzRXpWaHY3ZHQzUlJBWjFkUGJlTXBCb1BWVld3bUc5OTczWmpXMGRuTndlUG4ySHRiVXZZZC9SVWY1ZXE4YWlxYmVERlA3M0Y1dldyaVl1SjVzRHhxUXMzVFpkdyszNjRRWDY2Q1NHRUdKZnF2c3U4WFBrZHFub3ZETnFlR1ZISWs5bGZKanR5dVVHVnpWNnZWUDlmZW56QldiMC91dllzMzF5eEc3TTZkOXJTQ3lGRXVKTHhWVUxNTG5mbWFQeitncGZlRU11ZEhDajNjN0I4NEV5NGtZNExIS3J3a3htbjB0WVg0RUM1RCtja25vdlRCNjlmOWJHanlNZnRHUnFYbS96NHcreWd4SE1IUFppMFlKQnB2UFFBUFB2N1lITEhONGJNekkxOXg2dmRHYmdsZURVWjhmWXcreVFOWTJHeVNrYXM4UXYyUW9Tam50NCs5aDQ2UVYxanM5R2xpRmxBMXdPY1BIZVphMlZWYkwxekxZNmtCS05MRW1KSzlmWTVxYXlwcDZhK2tkcjZKanplRUhzekVPYTZlM3E1WEZ6RzVlSXlGRVVoSlNtQnpQUlVNdE1kSkNjbUVBTDVqSkRnY29kWGdOYmw5dUFjWlh6U2NHSmpvMUhIK29rZllqZWIxVElsd1I2djE0ZlBIM3lmM2V0MDhmczM5Z3o2K0lQMzNJblZNdlNvNFMwYmIyZGhmZzU5VGhlL2VXVUhicy9FZm02MHRuZnl4eDE3KzYvblptWGNFbmE2Y3EyTTBvcXEvbEY1NjFjdngyd3lVVnBSUGVMZmVxcXFzS0p3SVJldVhzUGxjclBqN2NOWUxPWXhkOWt4a3NzVlh0OFBOMGdvUndnaHhMaWNibjF0VUNBbjNwTE93eG1mWldYQ0F3WldOWHRWOXA3blNQTkwvZGNmeS95OEJIS0VFQ0pNOVBrbGxDUEViR0pTNFpFbFpuNTlOdlFXNHNjVHM1anErdjBCT0ZZOXRRdDM3VTc0K0VzVFc4UWRqL0YwQ0JxS2U1cldLMC9WNnRQMi9LODBUZDk5ejZUM3JKZ2QzWDZFbUdtVk5mWHNPbkEwTEE2NGlQRFMyZDNESDk3WXc5cmJsckp5MlNLanl4RmlVdnFjTHE2VlYzR3RySXJXOWc2ank1a3pBb0VBamMydE5EYTNjdkxjSmV3Mkt3VTVtY3pQeXlZNU1kN284Z3lsNjFQWE9YTTYrWDErZkQ0L1Y0ckxPSDcyNG9UdTR3TlBQa2hraEozQUdOcFFhVnF3ZTgzTnI4L1RqOTZQM1RiNUdiY0hqNS9wSDd1bTZ6cE5MVzJEUHE3cnc5ZDNwYmlNQlhrNVJOaHQzTGx1RmJzUEhKdFFEVjZ2ajRhbTF2N3JpZkZ4USs1M0k1QURzREEvQjV2VlFsdEg1N0NobkFpN2pmdTJiTVNSbEVEbXZGUmUzMzBBbjgrUFo0TGhvWm5tMThQejcxZ0o1UWdoaEJpWDdmT2U0V1RycS9nRFByYWxmWUpOamcrZ0tiSWdPaDMwZ0k5ZmxuMmwvM3BlMUdyV0pUMXBZRVZDQ0NIR284L1gxWC9aTHVPcmhKZ1Y3aW5RT0ZMaG83SmpkblFiRVNJYzNaMnZrUlVucDAwTE1WN0h6MXprek1XclJwY2hacm5qWnkvUzBOekt0azNyaHgzMUlVUW84dnA4bEZmV1VseFdTVzFEazlIbENJSWphaTVjTGVIQzFSSmlvNk9ZbjVmTnd2eHNvaUlqakM1dHh0bXNRM2RrQ1FVMy82emZmK3dVKzQrZHVtWDdlTHo0eW81YjdsdlhBME1HazdUcll4UDlOMzNNNi9OaDlrMCsvakNaSUZSalN4c1hyMTVqMmVMNUZPUmtVbDVWZTh0SUxLTVU1R1p5NTlxVi9WMStHcHBhd2k2c0hjcmZEeU9SVUk0UVFvaHhzYXFSZkxUZyt6anNlVVJvY3RiL2RIcXIva2MwdXlzQk1DdFczcC8zYllNckVrSUlNUjR5dmtxSTJVY0JQcnJXd2pmZWNvK3JPNDBRWW1yRVdPR3BaWEpTaUJEajRmRjQyWG5nS0RWMWpVYVhJdWFJcXRwNlhucHRKdy9lZlJjeDBaRkdseVBFaU9vYW1ybFNVazVKZVpYUnBZZ1JkSGIzY1BMY0pVNmV1NFFqS1lFRitUa3N6TTlCMDFTalM1c1JkbHZvZHM3LzhMc2ZuZllRNXJYeUt2WWNQSDdMOWhzZGNYeStnVTR4di9yOUc5TmF5MWdkUDN1UnZPd01JaVBzM0xsMkpUWDFqWVoyb29tTmptTEQ3U3ZJemtnRHdPUDFzdmZRQ1NxcTZ3eXJhYUpDK2Z0aEpCTEtFVUlJY1l0ZVh3ZVJwcUZiNFFIa1JxMmN3V3JtcG1aWEJidnEvcXYvK2dNWmYwbUNaWjZCRlFraGhCZ3ZDZVVJTVR2TmkxRzRiNEdKSGNXKzBYY1dRa3lwRDY2eVlKWFZUQ0hHckwyamk5ZjNIS1NudDgvb1VzUWMwOW5WdzB1djdXVGJwZzFrcGp1TUxrZUlRZngrbmVLeVNpNWV2VVpiUjlmb054QWhwYkdsamNhV05vNmR1Y0RpK1hrc1hWaEFWS1RkNkxLbWxXMEt4akZOdCs2ZXZrSGhtS2tRRVdIcjcrZ3lGSnMxK0xvNFhlNHBmZHlwNFBQNU9YTHFQUGZldFE2N3pjcUcxY3ZaZCtUVWpOZGh0MWxadVhRUlN4WVdvS3JCYnFOVnRRM3NPM0tTUG1kNGpqV2VpdkZrUnBDM3NVSUlJZnAxZXB0NHZlWTV6clh2NU12TFhpWEduR3gwU1hQV0w4di9GcDFnMjhCNUVZdlk3UGlRd1JWTlA2ZS9DNmV2aXdScmh0R2xDQ0hFcFBsMEQ5N0F3S0tBVloxNzdaV0ZtTTBlVzJMaWVMV1BkcWZSbFFneGR5eFBVMWsxYjI2Y0RTMW1uNUx1RXpqOTNTeUx1M3ZHSHJPOHFwWTloNDZIM1VnQ01YdDR2VDVlMzMyQTIxY1VzbnA1b2RIbENFR2YwOFg1SzllNGVxME10NEVkSzhUVThIaThuTHRVeFBuTFJlUmt6bVBab3Zta09aS01MbXRhaEVNSVlkK1JrMU0rK3UzT3RTdFpzakIvMkkvZkdHVVdxdUdTMG9wcWxpeklKODJSeEtLQ1hLNlZWVkhYMkR3amp4MGRGY21kYTFleXFDQzN2Nk9VMCtYbTZLbnpGSmRWemtnTjAwVTY1UWdoaEFoYkh0M0o3dnFmOEhiRC8vUWZRUHhqOVQveG9ieC9OTGl5dWVsdzgyK283RDBQZ0lyR0IzSy9pNEppY0ZYVHA2VDdCQytVL2pYZHZsYVd4RzNoWXdYUEdWMlNFRUpNV3A5L29FdE9sQ25Cd0VxRUVOUEJvc0dIYjdmdy9RTWVvMHNSWWs2d2F2Qm50dzkvbGl4QWo2K05JODB2WVZadG1CVUxadFdHU2JXTWVOMnNXakdwVmduUGltbjNoNnAvb001WlRINzA3Ynd2OTF2VDNnbDN1REVQUWhqaDVMbkw5UFk1MmJSK3RkR2xpRG1xcnJHWmkxZExxS2l1SlNBemFHZWRRQ0FZUkMydnFpVWhMcFpsaStjelB5OExUWjA5WWU1d0NPVzhrNmFwS01yNGptbm9maDE5ak4ra1VaSDIvckJKWDUrVGo3M3ZpWEhYT0JZK3Y1Ly8rYzByRTc3OTRaTm5lZXFoZTlIMUFIR3gwVE1XeWxsUnVLRC9zcy92NThMbGE1eStlR1ZXaExYRDhmc0JKSlFqaEJCejNxSG1GOWxSK3p3OXZyWkIyMjFhbEVFVnpXM2R2bFplcWY3bi91djNwbitjVkh1QmdSVk52d2hURE4yK1ZnQWFuYVVHVnlPRUVGTkRSbGNKTWZzdGRhaHNYMmppelNJWll5WEVkUHZrZWdzeG82eTlkbm1iZWFQMjN5ZDAvMm4yK1h4eHljdkRmbnhIM2ZQVTlGN0dxa1ZpMVNLd2FwSFkxRWdzV2dRMk5lTDY5a2lzYWlSV3pkNy9jYXNXaVVXZDNlTVV4T2oyTmI1QW5iTVlnTkx1ay96ZlMwK3oyZkZCN2svLzgybDV2S3NsRmV3N2NuSmE3bHVJaWJweXJSeS9YMmZySFd1TUxrWE1JYlVOVFJ3L2M1R21scmJSZHhhelFsdEhKL3VPbk9UNG1RdXNXcmFZd2dWNXFMTWduQk5odDJFeWFXRVZxSGowdmkya0pJM3ZKTFZqWnk1dzltTFJtUFpOU29nSGdxR3N6dTRlVENadDNEV09oYUpPN21UcGxyWU9UcDY3VEdWTkhTMXRIVk5VMWRqNGZINnVYQ3ZqN0tXaUVic0pXY3htUE43dzZSNldFQmVlNjZ3U3loRkNpRG5xY3VkKy9sVDlMelM2eWdadHo0OWV6Vk5aWDVuMVFaQlE5VkxGdC9Ib3dUa0lTZFlzN2t2N2xNRVZUYjhVYTI3LzVSWjNOVDdkZzBrZCtTeFlJWVFJZFRkM3lwRlFqaEN6MTFQTFRGUjM2RnhxMUkwdVJZaFo2N0ZDRXl2U1JqK1k0dFhkbys0ekhMTTZjZ3YwcXQ2TFhPazhNS0g3L21qQnY3STBidXVRSDJ0eFYvSGJ5bTlqVVlJZGUyNTA3cm41K2xEYlRLcVZhRk1DV1pITEpsU1RtRmxya3g2ajNWM0gvcVpmQU9EeWQ3T2o3bmt1dE8vaDhheS9waUI2NmtJS2w0cExPWGpzekpUZG54QlRxYmlzRXIrdWM4K2RhOGZkUFVHSThXaHViZVB3aVhNME5MY2FYWW93aU5QbDV0Q0pzNXk5Vk1UcTVZVXNMTWhCRGVPZk80cWlrSkhtb0tLNnp1aFN4cTJqc3h1WGUrUU9zM0V4VWRqRzJmM2tSdUNucmFNVGw5dkR6MTkrYmNqOUV1SmkyYjcxRGxSVm9iVzlreDF2SDBiWHgvNytQVENCOWxwV2l3VzNaK0E1bnpwL2VkejNNVm1sRmRVY09IWm1VQjFEc2R1c3ZQK0pCeW1yck9IRXVZdjA5SWIrak82TTlCU2pTNWdRQ2VVSUljUWNVKys4eG04cnYwVkZ6OWxCMnhPc0dUeVcrWG1XeGQxalVHWGlZc2RlTG5UczdyLytnYnp2b2lxei8xZTFTYldRWU0yZ3pWMERRTE83a2pUN2ZJT3JFa0tJeVVtMUYvQ1JndjlIdDdjTnV4WnRkRGxDaUdtaUFNOXNzUER0M1c3cXU2VVh2aEJUYmRVOGxVY0t4L2FlS05xY3lEMnBIOFdydS9FRzNIaDFOejdkM1gvZHAzdnc2cTRoUDI0WkpaVGoweWMrcW02a3dFK2ZyNU5yWFVjbmRMK1pFWVY4cnZEWHczNzhKeVdmb2JqenlMQmhuNkhDUDJZbCtQL2FwTWRKdHVVTWViOXV2WmU2dnVKQjkzRmpOSmhkaTVuUWM1bnQ3Rm9NajJkOWlUVkpqL0dyOHIvdDc1cFQ1eXppQjBVZlk1UGpnOXlmL3VsSnYzNFhybHpqOE1selUxR3lFTk9tdEtJYXY5L1B0czBid3ZvQXVRaE5iUjJkSER0OWdhcmFCcU5MRVNHaXQ4L0ovcU9uT0h2cEttdFdMQ0UvSjR0dy9kR1Q3a2dPeTFET2liTVhLYXVxSFhHZnUrOWN5L3pjckhIZGIyWjZLZ0FOelMxQThIUDlUamFyaGJ2V3JVSlZGZnFjTHQ3WWMvQ1cvUllWNUxDb0lKY2RieC9HNlpwNHlCOUFWUlUyckY2QjFXSmh6eUZqeDRqV043V01Hc2lCWUNqSFpOSllrSi9ONVd0bElSL0tpWW1PeEc0YitiMWJxSnI5Ui9xRUVFSUEwT2x0NHJXYWYrVms2NThHYmJlcUVkeWIva2syT3o2SVNaSHVKRVp4NjMzOHB1S2IvZGMzcFh5QTdNamxCbFkwc3h5MjNQNVFUcU96VEVJNVFvaXdGNkhGU3RCVmlEbkNhb0xQYmJMd2R6dmQ5RXo4dUwwUTRoMnk0eFUrdVc3czcxRVRMUE40S09PdnBxV1dSekkvUjd1bkhwZS9GNCsvRDVmZWg4ZnZ4T1h2eHEyVHU0ZVZBQUFnQUVsRVFWVDM0dlk3Y2Z0N2NlbTl1UDI5dVAxOTE3ZjNZUjZoQytqa3V2dU1QQmJMbzd1QzRTTy9HK2M0SngwVXhLd2JOcFRUNEN6bDM2NStlT1RhaGduL1pFUVc4blQyMTRhOTNabTJOK2p5dGdSSGhOMFlDNlpHWXROdUhoRVdFYllqd2VaRkxPSUxTMTVpWCtNTDdLaDdIcGUvQjREOWpUL25lTXNmZVYvdXQxZ1dkL2VFN3Z2NG1ZdWN1WGgxS3NzVll0cFVWTmV4WSs4aDd0OFM3RndneEdUMTlqazVjdkljcFpVMVJwY2lRbFJYZHkrN0R4N241TG5MM0xGMkpabnBEcU5MR3JmMDFQRHNEaklkb2lMdEpDWEVBVkE5VEFoUFUxWHUyN0tSNktnSWZENy9rSUVjbTgzS3VwWExzTm1zUFBIQTNieTIrd0NkWFQwVHFpazZLcEp0bTlhVG5CaFBkMC92aE81aklqUlZKWE5lNm9RRFd6Y0hYSHA2KzZhcXJHa3pMNHkvRHlTVUk0UVFzNXhIZDdLci9yL1kxL0FDM3NEQWdwK0N3cHFreDNnNDQ2K0lNbzF2dHFlWWVqM2VObUl0S2ZUNDJvaTNwUEZneG1lTUxtbEdPV3k1L2UzZzN6bFNUUWdoaEJBaTFDWFlGVDU3bDVYdjdYSGpsNFk1UWt4YWpCVStkNWNWMCtoVHEyWkVSa1FoR1JHRlUzNi9hUkVMK09TQzUyL3A2ak53M1lNM2NMMjdqKzRhNlBZVDhKQTJ5c2hwNy8vUDNuMkh4NVZZOTkzL1R1K0RRZThkQkVBQTdKM0x1dHpDMVZaWnE1WFdYcm5FamgxSmRtdzVpZUxYa2w0N2tXekhiMnpIanVQWGRtekhkaXhac3JLV3RYMjVoVzJYdlJNa1FSSzk5dzVNTC9sanlDR0c2Q0NBT3dPY3ovUHd3Y3lkZSs4Y1lIY0dnM3QvOTV5Z2U4RjE2ZFRUancrWVM1Qm91akNRUVROem1PWmMzNzl3ZDQ2ZGc4SmhIVXNrd1BOeXdiZklOVmRPdWU2UXQ1dUwvVzgrNkFxa2VoQVlDdDgzb2xQcko5M1hxWTFMRWdEYW4vNGwxaVUrem85Yi9qOXVEQjBEd2lPdC9yYnUxeWkyYmVYVndtK1RwTStlOC82dTE5UktJRWZFblpiMkxvNmRQcytoUFR1VUxrWEV1UnUzNnpoLzVRWSt2MS9wVWtRY0dCNGQ0OTJQUDZHa01JL0h0bTNFYUlpZmk1U1RFeE13NkhWNHZENmxTNW1YeC9mczRPQXNJNkRVbXZsOTZDOHRDb2ZIL2Y0QWJaM2RrL2VuVXZIVWdkMWtwcVVRQ0FaNS85Z3ArZ2FHSnEzbmRudjQ4WkZqUFBmRWZteFdDeThkZnB4M1AvNkUzdjdCZWRXenBqQ1B2VHMybzlPRll4ZTlVenpYVXJCWnpUeTFmemN1dDN2Qm9SeTd6UUpBSUJqRTZZcnRMamtBV2VrU3loRkNDQkdqaHIzZGZOejVONFI0OE1HbndMcVJsL08vUVphcFRNSEt4RVRKaGh6K1hjVVBPZHY3T3NtR25MaTk4bStoMGsxRmtkc1N5aEZDQ0NGRVBDcE1WUEd6MjNUOHpmbjRPa2dxUkt6UnFlSFg5eG13eHM4NWtnVXphK3lVMng5YmtuMy8yL0wvalNmb25EWHM4L0RqdnFDYlpNUDBnUkM5MmtTK1pYMGtIRFF4TE9RSnpueDFyVTQxYzZ0NTd6eUNSSjdnT0o3Z09OeDd5NTBwaERUZ2JlUGQ5aitkODc0bktySnU1cGZMLzI3YXg5OXEreU02WFhYb1ZPRVF6OHhobitndzBCY0x2MDM5NkVWKzNQTDdESG83QWFnZnZjZ2YzSHlGL2VtdjhYVFdsMmV0cjcycmh6TXlza3JFcWJyR1ZsSVNIV3lvbE9PVFl2NEdoMGM0K3VrRitnYm1kL0pjQ0lDNnhoYmFPcnJZdlczanZNY21LU2szTzRPNnhsYWx5NWdYbjgrSFB6QzN0bzNlT1FTT05HbzFsV1hGQU5RMXRSSUlCS01ldDVoTkhOaTlqWnpNTklMQkVCOGNQME43VjgrMCt4c2VHZU9OSTBkNTlvbDlPT3cybm45cVAwZU9uWjV4R3dDdFJnUEF1dkkxbUUzaHo3aitRSURURjY1UlV6dTM4eHM2N2NTWXh1eFg5NmdtekY0cnpNdm13SzZ0NlBXNktVTkVxam5PYWJQYnJBQ01qSXd4UzNZcUptUm5TaWhIQ0NGRWpFbzFGckExK1FVdTlMOUJvajZUNTNOK25ZMUpUeXRkbHBqR3p0U1hsUzVCRWVuR0NhRWNsNFJ5aEJCQ0NCR2ZkdVZwOEFYZ2YxK1NZSTRRQzJIUXd0ZjI2c2xKa0hFbWk4R2dEbmVSV1V4NWxpcCtkZTEzWjF4bnVqRFFiQmVmYkUxK25seHpCWjdnT082QU16d0s3TjRZc1BzandjYjlVMTk1ckZOUEgvaVpUOWpuWWRvWnhvOEJOSTFkbzNIc3lvTDIvZFd5djJXZDQzRktiRnM1MHY3bm5PejVIaER1bW5PazQ4OHhhcXpzVC8vU3ROdVBqSTN6d2ZIVEMzcHVJV0xGMmN2VkpDY2xraFBISjluRThnb0dnMXk2WHNQVm03Y0pCdVBnRExLSVdXNlBsNk9mbnVkMmJTTUhkbS9GWnJVb1hkS3NLa3RMNGk2VTg4bTV5elMwdEM5b1c1czEvRG5XNTN2UUNhdXl2Q1FTZ3JsMXR6NnlYSzFXc1h2YlJzcUtDeUtCR1gvQXovWk5sZXpZWElWS3BVYXRVcUZTcThKZlZTclVhblg0cTBxRjV0NDJPcTJXWng3Znd3Y25UdE15eldnc3E4VWM2WXB6djViQjRSRStQSEdHd2VIUk9YOS9tZW1wa2R0ekNTVFpMT0dmUjdoRHppNGdQTDd2N0tYcmtYVUM5d0pROTllZFRWNTJCZ0I5Zzh2VDNlZFJGT1ZsWXpKTzM5RXoxa2tvUndnaFZvRm5zbitaWkVNT0J6Ti9GcDBxZm45cGlaVXIwMVFhdWQzamJsS3dFaUdFRUVLSVI3T3ZVSU5WcitJdnozcGxsSlVRODJBendML2JaNUJBemdxdzBERFE3dFRQejNsZFoyQWtITm9Kak9NSk9ra3pGa3k3YnBJK204Y3ovaFgrb0FkdjZFRjNvTm51KzRMdVdZTkUvam1NODVxT1hoTStpV1BTMkhrcDd6OENSSUk1d0l5QkhKL2Z6N3NmZjRMWEorTmFSUHo3OE1ScFB2ZnNrNUVSR2tKTXA3dTNuNk9uTGpBeU9xWjBLV0lGNmVqdTVZZHZmY0QyalZWVWxhOWhqZzFHRkpHUmxreHlvb1ArT0FoUW5MdGNqZEdncDZ1M2Y5WjFjN0xTeWMzS3dPbDA0Zlo0Q1FTRHBDUTV5TXZPQkdCNEpCeDBNUmtOYk4wUUhpbmIydEVWMVNFbUdBeVI3SEJFQWprQWVwMk81RVRIdkd2WGFOUThmV0EzUjQ1UEhjeFp2M1pOMVAzYXhoWk9ucjJFM3o5MVI2QjFhOWVnMStudytuejQvWDZDd1JCMm00V3E4Z2Y3bVcxa2xrcWxJaWNyUFhJYm9LRzVqUk5uTDBVRmVrYkd4ckdZVFpTdktXSndlSlNoa1pFcDkyZlE2eWt2S1NUSmtRQ3c0UEZYeTJuZFF6LzNlQ09oSENHRVdBRzhRUmNxbFhyYXdJMURuODVUV2IrMHpGVUpNWGNHalJtck5va3gvd0NCa0k4K1R5c3BobHlseXhKQ0NDR0VXSkROMldxK3RrL1BuM3ppeFJlY2ZYMGhWcnRFazRyL2VGQlBpam1HejRLSW1HTFcyREZyN0hOYU44MVl3SE01djdZa2RYd3UveHVNK2djbUJIa2VIaFUyZmZqSHJBbWZCRG5mOXdaSE92NmNRVy8weVpEemZXK3dQZVhGS1ovMzJLa0xESS9JU1dteE1uaDlmdDQ3K2lsZmVGRTZlNHZwWGE2dTRjTFZtMHFYSVZZb3Z6L0E2WXZYYUd4cDUra0R1ekVZWW5lTzZ2cUtOUnc3ZFVIcE1tYlYwZDA3OTVWRG9VbEJsL3M4WGg5MzZwc0JjTGs5ZFBYMGtaT1p6cm5MTnlhdGU2bjZGaHNxU3VrZkhNYmxjdVB4K3ZCNHZmajhmdngrUDM1L0FMOC9RQ0FZSkJBSUVBd0dDUWFEaEVJUUNvVUloa0pZelNaZVBId1FzOG5JOWsxVlU0Wnk3bzk4QWpoejZUclhiOTJkOGR0TFNYUlFXcHcvN2VOMzY1c1pIWjk1REd4NmFuSWtRQk1JQkRsMTRRbzF0WTFUN0t1SnpMUVU5RG90KzNkdG1YR2Y5N1YzOWRDNHdHNUd5eVU1TVlHTXRCU2x5M2drRXNvUlFvZzRGaUxFNWY1M2VMdnRqOW1WK25rSjNvaTRsbTRxWW14MEFJQnVkNE9FY29RUWNhM0RkUWVkMm9oTm00UlJZMU82SENHRUFzcFQxWHo5Z0lFLytzU0RTNlpaQ1RHdERKdUsvN0RmUU1MMDA0ZUVpRmw1bG5VTDNyWnU5QUovVy9jMU9seDNvcFluNmpONU91c3Iwd1p5V2p1NlkvN0VpUkR6TlRReXlvV3JOOW0yc1ZMcFVrU01DUVFDZlBUSnViam80aURpWDJkUEg2Ky84eEdmT2JTSHhJUzVoWCtYVzBsQkxxY3ZYTVV6aDNGSDhhSnZZSWp1dmdIVUUwWksrZjErQm9aR3VGeGRnOGZyamF6NzhTZm5LQ3N1bUxKYlVGdEhOMjBkM1k5VXk4allPTzk4ZEpLZFd6Ync4U2ZucGx6bmd4Tm5lUHJBYnRxN2VtWU41QUQzYW8wTzVRUkRJVVpHeHJqYjBNelZtM2VtM25DQ3JwNCthaHRiU0U5TjVvUGpaNmJ0bG5TN3JnbTlUa2RGV1RFMnF3WDFOSzJmZkg0L28yTk82cHBhcUs2cEpSU0s3VGEvNjllV3pyNVNqRk9GWXYybkxJUVFZa3F0emx2OG42Yi9USnZ6RmdBYWxZNXZyWDhmdXk1MWxpMUZMS2dmdlVTeGJXNUo1ZFhpOWVidmNMcjNod0E4bi9NMURtYjhuTUlWQ1NIRXd2MXU5YlAwZWNKenZuK2o2ZzNTaklVS1Z5U0VVRXJuYUlnL09PRmgySzEwSlVMRW5zSkVGVi9iWjhDc1U3b1NJWlpQM2VnRmpuVDhPZldqRjZPV0d6Vlc5cVcveHVHc3IweTdyVDhRNEFjL2ZwOXhwMnVweXhSQ0VWOTQ4V2tjZHJtb1FZU05PMTI4ZS9SVEJnYUhsUzVGckRKYXJZWW45KzJNakUrS05SZXYzZUxTOVZ0S2w3R3FxVlNxQlFkWkZycXRUcWRGQmF0dWZLbEJyK05MTHorSFpzSm9zbmdrblhLRUVDTE9qUGg2ZWF2dHYzR3AvKzJvNVVtR2JFWjkvUkxLaVFNRG5qYis0dTR2a21FcTVxZUwveXVwaHVsYkY2NG02YWFpeU8xdWQ0T0NsUWdoeEtOeitoOGNORFJyRXhTc1JBaWh0RXliaW04Y012RGZQL1hTTml6WFJRbHgzOFlzTmIrNFE0OCt2byt0Q2pGbkE5NTJ2dC80clduRE9QdlRYOE0weTBpdVM5ZHVTU0JIckdqSFQxL2twY01IbFM1RHhJRGUva0hlL2ZnVDNCN3Y3Q3NMc2NqOC9nRHZIVDNGOWsxVmJLb3FWN3FjU2RhdExlSG1uVHA1ZlNqb1VYcWVMSFJiM3lvTDQ5eTNiV05WM0FkeVFFSTVRZ2dSTjN3aEQ4YzYvNDZqWGY4TGIvREJBUml6Sm9GbnNyL0tyclRQb3liK2Z6R3RCajlvK2kwQ0lSL3R6dHY4YmUydjhmV3FmMUc2cEppUWJwd1F5bkZObm9jcWhCRHhJaFFLNFF5TVJPNWJOSWtLVmlPRWlBVkpKaFhmUEdUZ2J5LzRPTmNhVUxvY0lSU2xWc0ZQVkdrNVhDYUhKY1hxTU9CdDUwajdYM0NoLzQxSmoyMUxmb0dYOHI0K2F4Z0h3dU45cnMxaFJJSVE4YXk3dDUvYXhoYldGT1lwWFlwUVVGTnJCMGVPbjFhNkRDRTRmK1VHUThPakhIeHNtOUtsUkRIbzllemFzb0ZqcHk4b1hZb1FTeW9seVVGRmFkSHNLOFlCK2V0WENDSGl3SldCOTNtcjdZOFk4blpGbHFuUnNDZnRpeHpPL2dwR2piUjFqUmZuKzk2Z2J2VEJoK1hQNVg5VHdXcGlTN3FwRUlzMmtVeFRDWVhXVFVxWEk0UVFDK1lLamtadUc5Um1WTlBNYnhaQ3JDNWFOZnpySFRyV3BxdjU3bVVmL3FEU0ZRbXgvT3dHK01wdVBTWEphcVZMRVdMWi9NSE56K01PakVVdDI1YjhBazluZjVra2ZmYWM5M1A4MUlWSHVpcGJpSGh4K3NKVkNuS3kwT25rOU5WcVZOL2N4c2VmbkZPNkRDRWk3alkwNC9YNWVITGZUdFRxMlBrTVcxcWN6NjNhQnJwNys1VXVSWWdsYy9DeGJTdm11S3A4cWhGQ2lCalc0YnJENjgyL1E5UFkxYWpsYTJ3N2VMbmdtekwyS002TSs0ZjRjZXZ2Uis3dlRIMlpZdHNXQlN1S0xRbTZkTDY5OFlUU1pRZ2h4Q056K1I5MHlaSFJWVUtJaCswcDBGQ1FxT1ovblBMUzU1U1RxMkwxS0UxUjgrVmRlbXdHcFNzUlluazluZlZsM21qOXJ3QVUyN2J3YXVGMzVoWEdBV2p0NktLN2IyQXB5aE1pNXJnOVhxN1gxTEpsL1ZxbFN4SExyTGFoaGFPbnppdGRoaENUM08vZTlOU0IzV2hpS0poellOZFdmdmpXRVNTeksxYWl5ckppa2h3cjU3aXFoSEtFRUNJR2pma0hlTHZ0djNHaDcwMUNQUGhFbFdZczRNWGNyN00yWVkrQzFZbUYrbEhMNzBXdWpyTnFrM2d4OTk4clhKRVFRb2lsNEF3TVIyNUxLRWNJTVpXY0JCVy8vWlNCdnpybjVWcW50TXdSSzkrejVWcGVxdEt5TXE1eEZHSis5cWQvaVE3bkhiYWx2RWlKYldIakwyN2NybHZrcW9TSWJUZnYxTEY1M1ZwV3lNWHhZZzV1MXpWeTRzd2xwY3NRWWxvdDdWMjhkL1JUbmpuNEdCcU5SdWx5QUhBazJGaS90bFRHVzRvVng2RFhzMlBUT3FYTFdGU3hFK2NUUWdnUjhWZDN2OHI1dmpjaWdSeUQyc0pMdVYvbk42cmVsRUJPbkxvemNwb3JBKzlGN24raDhEOWhVSnNWckVnSUljUlNjZm9uaEhJMEVzb1JRa3pOcUlWZmVVelBLK3UxcU9XRWsxaWhMRHI0OVgxNlBpdUJITEhLdlZyNG5RVUhjc2JHWGJTMGQ4MitZcHlJcFE0RFMwRkdMaTBPbDl0RFkwdWIwbVdJWlhMelRyMEVja1JjYU8vczRaMlBQOFh2RHloZFNzVFdEWlVrT2V4S2x5SEVvbnA4ei9ZVjk1bHFaWDhDRmtLSU9QVmkzbjhBUUlXYXgxSy93TGMydk0rKzlOY1Vya29zbEMvbzVnZU52eFc1dnlucE1KVUoreFdzU0FnaHhGS0tDdVZJcHh3aHhDeWVLdFh5elVNRzhoTWxzaUJXbHEwNWFyNXoyRWhGbWh4K0ZPSlIzTGhkcTNRSlV6SVpEUncrK0JqRkJibG9OTE8vemsxR0E3dTNidUNuWDNtQmxDVEhvdGVqVmpqaHFsS3BxQ292NFNjLyt4a3F5NG9WcldXbHVIbW5YdWtTeERLb2JXemgwL05YbEM1RGlEbnI3TzdseVBIVGhHSmtacFJXcStHWngvZGcwT3VVTGtXSVJiRnRZeVY1MlJsS2w3SG9WbGJFU0FnaFZvZ2k2MmFleWY0cTZ4S2ZJTU1vZjhqSHUzZmIvNVJoWHpjUTdwandFM20vcVhCRlFnZ2hsdExFVUk1SksxY3JDU0ZtbCtkUThjMURCbzdXQmZqUkRSOGV2OUlWQ2JGd2lTWVYvMnFianJVU3hoSGlrUVdDUVc3Vk5paGR4cFRLU3dySno4a2tOenVESC96NFBVYkhuRE91cjFLcEtDOHBSS2ZUY21EM1Z2NzVuWTlZeVBsTWpVYU4zV1lsTlNtUmxDUUhLVW1KSkNjNXFLNjV5OFZydDFoZlVVcHhmczY4OSt2M0IzanJ3eFB6TCtnZXRUb2N5akVhOU96YXNvSDJyaDZHaGtjWHZMKzV5RWhMWWMvMlRRdmF0cTJ6bTdPWHJpOXlSWXVybzd1WHdhRVJFcVVEeElyVjJ6L0E4Vk1YbEM1RGlIbHI2K3ptM0pVYjdOd2NHK04xckJZelR4OThqTGMrT0w2ZzM2MUN4SXI4bkV3MnIxdXJkQmxMUWtJNVFnaWhFR2RnZU1hUkZrOW0vdEl5VmlPV1NwdnpGaWU2L3lGeS83TjUveEdMZHZHdkNCTkNDTEg4WElFUkx2UzlPYW1iblRQd0lKUmowY2dCWkNIRTNLaUFReVVhdHVabytONFZMNWZiZzBxWEpNUzhxRlh3NUJvdEwxVnAwVWtlUjRoRjBkeldpYzhYbTBuTml0SWlBT29hV21ZTjVBQTRYVzR1Vjlld1kvTTZraE1kVkphVmNPTjIzYXpibFJVWGtKK1RpZFZpeG1ZeFl6UWFwbHl2SURlYmk5ZHVZYmRhU0V0Sm10ODNBNDg4aWlRUUNITHMxQVZlT253UWpVYk53ZDNiK1BIN1IrZDljdlN4YlJ0SlQwMmVkYjJSMFRIdU5yU1FuTGl3enB6RG8yTUwybTY1M2Fsdll1ZVc5VXFYSVpiQTJMaVRkei8rbEtBa0NFU2N1bmJ6RGtrT082VkYrVXFYQWtCbVdncTd0MjdrMUlXclNwY2l4SUk0RW13OHNYZW4wbVVzR1FubENDSEVNdXYzdFBGRzYzK2x3M21YMzF6L05tbzBTcGNrbGtpUUFQL1k4STNJL1ZMN1RyWWtQNmRnUlVJSUlSYkxpZTUvNEVqSFgrQU9qR0xVMk5pZThtTGtNYWQvSkhMNzRmRlZyc0FJSjd1L3g5TlpYMTYyV29VUThTWEJDRi9acGVkNlo1Qi91T3hsMEtWMFJVTE1McytoNGhlMjY4bXl5eGcySVJaVGUyZTMwaVZNcVNndkc2dkZUQ2dVNG5KMVRXUjVka1lhaHc4K052MkdFOTRpZG0vZHlJNU5VM2NZYUd4cDUraXA4d0RvZEZvSzg3SW5yZVB4K21ob2JxVnZZSWkrZ1NFR0JvZWpIbS9yNk9iODFSdXpmaTlweVVuczJiR3diak1QNis3dDUzWmRFNlZGK2ZUMkQ2TFJhT1lkOWttdzIwaE5UcHgxUGEwbStuamlSNStjbTlQK0s5WVVrWldST3ErYWxOUVdvNjhCOFdoOGZqL3ZmUFFKYm85WDZWS0VlQ1FuVGwvRVliY3RLQXk2RktyS1MranRIK1J1UTdQU3BRZ3hMM3E5am1jUDdVV3JYYm5uU3lXVUk0UVF5OFFUSE9lRGpyL2taUGQzQ1lUQ1Z6bWQ2WDJkeDFLL29IQmxZcWtjNi9wN3V0emgrZGQ2dFlsWEM3K3RjRVh4NFZqWDMzRm41RFNkcmpwK3Z1Uy9rMmVwVXJva0lZU1l4QlVZeFIwSXQ2TS8wdkhuY3c3bGZML3hXOXdZT2tiMTRGRmVMZncyMmVieTVTbFlDQkYzMW1lcStjNWhJMi9jOVBQQjNkanNraUNFV1FlZlc2ZGpmOUhLUFhncWhKTGFPM3VVTG1GS0c2dkNuMkZyRzFxaU9xNm8xU3EwV2czQllBaXZ6emZsdGpPRlZEUnFOVHFkRnMyRUV6S05MZTBZOUhwR1JzY1lHUjBqSlNtUlBUczJNVGcwd3Ntemw2ZmRsOGZycGJkL2NOYnZSYS9UVGZ2WW9iMDdLTWpKbW5VZkU2bFVLbFNxY0llZnN1S0NPVy8zeis5K3hORHdLSmV1M2VUVzNmckk4c3F5RW5JeTAranU3ZWZxelR1UjVWNmZENjNtd2VtZCtxYldPVDFQVG1ZYVdjUlBLS2QvY0JpUDE0dEJyMWU2RkxGSVFxRVFSNDZmWm1oa2FjZTdDYkVjZ3FFUTd4MzlsTTg5K3dSV2kxbnBjZ0RZdjJzTFhwK1BwdFlPcFVzUllrNE1lajNQUDdVdlpsNURTMFZDT1VJSXNReE85LzZRZDl2K05HcWNCVURENkNVSjVheFFBNTQyM20vL3M4ajk1M0oralFSZHVvSVZ4WSttc2F2Y0hUa0xRSSs3VVVJNVFvaVl0RC85TlU1MmZ4ZDNZSXhCYndmbis5NklCSE1tL3I2ZkdNcXBIanJLamFGakFIUzQ3dUFLeUVGSUljVE1EQnA0WmIyV1F5VWEzcnJsNTNSemdLQjArQmN4d0tpRkowdTFQRldxeFNSSEY0VllFaTYzSnlaSERHVm5wSkdhbkVnd0dPTGk5WnRUcnRQVzJjVjdSMC9OZTk5RmVkazh1WDlYMUxKeHA0dEwxMjlGN2x1dGxubnZkNkcwR3MyQ3I5aWU3M1lxVmJpTlVIZmZRTlR5L0p4TUFNWmQ3a2tuV1BPeU14ZFVXN3pwNk9xZHNsdVNpRTgzNzlUSGJPQlFpSVZ3ZTd4ODlNazVYanA4VU9sU0FGQ3IxVHk1YnhmSHoxeWd0cUZGNlhLRW1KSFJZT0Nsd3dkSXNOdVVMbVhKeVovTlFnaXhoQnJIcnZEUHpiOURoK3R1MVBKVVl3SFA1M3lOS2tkc2ZGQVRpMi9NUDBpQ1BwMEJUeHNGMW8zc1NYdFY2WkxpUnJxcGlPcWhvd0IwdXhzVXJrWUlJYVptMHRqWmwvNGFIM1Q4QlJEZExjZnBueERLMFlSRE9hN0FDTjl2L0ZaaytiNjBuNkxFdG0wWkt4WkN4TE5rczRxZjNhcmp1YlZhZm56VHo3bVdBSkxORVVyUWErQlFpWlpueXJXWXAyOHVJWVJZQkcwZHNUbTJaOXVtOElVenQrN1dNenJtQk1DUllHTm9lT1VHenRzNmU3Z3doMUZZODJXM1dUaTBaOGVpNzlka05MQitiU2tBbDIvVTRQUEZkOGU5am00SjVhd1VUcGViYzFlcWxTNURpRVYzZjN4aGVjbmNPNlF0SmJWYXhjSGQyOUNvTmR5dWExUzZIQ0dtWkRZWmVmSHdRZXpMR0xoV2tvUnloQkJpQ1F4Nk8zaWo5USs1UHZoaDFIS0xOcEducy80TnUxTS9qMW9sYjhFcldaNWxIZDljOXk0ZmR2NGxHNU1PSzExT1hFazNGa1Z1ZDdza2xDT0VpRjBQZDh1cEc3MUFpVzBiU1lac2huMjlqUG42STUxeXZ0LzRyY2k0cTBSOUprOW5mMW5KMG9VUWNTckZvdUlYdHQ4UDUvaTQyQlpVdWlTeFN1alVjS0JZeTdOcnRWaGxnb2dReTZLOUsvWTZTZVRuWkpLZWtvVFA1NDkwcnluSXplTHBBN3RwNit5aHBuWmwvZzN2OFhqb21kREJKaWN6amI2Qklkd2U3N1RiYkt3cXcybzIwOXMvd0ozNjVpblg4Zm1YSml4ak5CcllXRlVHd0kwN2RYRWZ5b25GMTRKWW1GTVhyczQ0d2s2SWVIYm00alVLODdKaVp0eWVTcVZpLzY0dGFEUnFidDZwbjMwRElaYVJ6V0xtK2FjUFlGdmhJNnNta2pQQ1FnaXhpTHhCRng5MS9oWEh1LzQzL3RDRFA4eTFLajM3MDEvamlheC9qVUc5T2xLZkl1ekp6RjlTdW9TNGsyYWFFTXB4UzVKZkNCRzdwdXFXVTFLMmpaOHEvTjJvOVNhT3JRSjR0ZkE3bURUMlphMVZDTEd5Wk5oVS9KdWRldHFHUS96TERSL1hPaVdjSTVhR1JnWDdpalE4dDFaSGdsSHBhb1JZWFFhR2htZGZhUm1wVlNwMmJsa1B3T1hxbWtnZ1pldUdDZ0FDZ1FBK253K0F6TFJVWG5uK3FYay9oMDQzdVFXWFZxTUIxWVA3R3JVYUFKWHFvUkZSSWZBSEhwenNUMDFKWXYrdUxiTStwOWxrbWxlTkRydU53d2YzRUF3RnVYRzdqbXMzNytEeCtpYXRWMUtRUjNKaUFuV051bWxET1dKdUJvZEdsQzVCTElMV2ppNGFtdHVVTGtPSUplUDErVGh6OFRvSGRtOVZ1cFFvZTdadndxRFhjN202UnVsU2hBREFiclB5MHVFRG1JeXI2dzlNQ2VVSUljUWlDQkhpWXYrYnZOMzJKNHo2K3FJZTI1TDhMTS9sZkkwRVhacEMxUWtSWHpLTkpaSGJmZTRXZ3FFQWF0WENacmdMSWNSUzJ6OGhsRk0vZWpIU0xlYytHVnNsaEZoS09Ra3FmdVV4UFIwaklUNjQ2K2RzU3dDLzVIUEVJckRxWVgrUmxrTnJ0TmdOU2xjanhPcms5bmlVTGlIS3VvcFNISFliWStOT2J0YzFZdERyeU0zT0lEblJRVEFVNHV5bDY5aXM0YXVkZFRvdGlZN0ZDYUgvNUU5OEJwTng4aHRSZW1veVAvL3FaeVAzaDBaRythYzNqa1R1MjYwVzdDV0ZqL1RjbDZ0cnFLbHRaTnpwaWl6VDZiUU1qNDZTNUVoZ1UxVTVsV1VsWEttdTRYcE5MY0hnNUYvQ3dkRDBBeWZIeHB5OGQvUlU1TGFZbnR2anhXaUlqZTRUWXY0Q2dRQW56bHhTdWd3aGx0eWQrdkFJcTR5MEZLVkxpYkp0WXlVSmRpc256bHlhOG5lVkVNc2xPeU9OSi9mdndxQmZmYk9RSlpRamhCQ0w0TXJBdTFFbjNBQ0tiVnQ1S2ZmclpKdkxGYXBLaVBpa1ZldHg2RE1ZOG5ZUklraVBwNGtNWTdIU1pRa2h4SlJNR2p2YmtsL2dRditid0lOdU9mZkoyQ29oeEhMSXNxdjQyYTA2WGw2djQzaTluMlAxZm9iZFNsY2w0bEcyWGNVVGE3VHN5dGVnVlN0ZGpSQ3JtOXM5L1dna0pSVGtaQUZndFpqNW1WZGVpSHJzMXAxNmhrWkdJNkdjMW80dVBqaHhadDdQVVppYnplTjd0a2N0RzNlNm9rNGdta3hHMUNvVndXQVFsL3RCY01ubGl2N0YxemN3eE8yNjJidnZPdXcycXNwTHBueXN0Mzl3eW1XdnYvMGhhOWNVc1cxakZVYURuaDJiMTFGUldzUW41NjdRMnRFRmhEc0xBVE9lL1BUNS9iUzBkODVhb3dpSDFDU1VFNzl1UFJSdUUySWxPMy9sQmk4OGZVRHBNaVlwTGNvbjJaSEErOGRQTXpZdVFWQ3gvTGFzWDh2V0RaVktsNkVZQ2VVSUljUWkySmgwbUE4Ni9pYzk3a2JTakFVOG4vUHJWRHBpNzRPWEVQRWkzVmpFa0RkOElLdkgxU0NoSENGRVRIczYrOHVSVU03RWJqa3l0a29Jc2R5c2VuaHVyWlpueXJWY2FBM3dZYTJmNXNIcHI5QVhBc0pUWWRabnFubGlqWmExYVpMRUVTSVdCSU1oZkg2LzBtVkVhZW5vSkRVNUVhZkxqY3Z0eG1nd1lMZFo4SGg5WEx4MksycmRVQ2lFM3grWVprL1RxMjFzb2E2cGxkQ0U3akwvL001SGtkdGFqWWFmK2NJTHFEVWFldm9HZWVQSXNVbjdxTDVkUzJOTE8wNjNlMDVqand4NkhVMnRIVkhQT1p0UUNHN2RiYUN1cVpXZG05ZXpkazBoTnFzbEtvQ2owWVE3L3M3MzUxQlZYc0xHeXJJSjlZV0RLSG5aR2J6MnVXY2p5eTljdllGcm11RFdoR2xmOC9xK1lwbmI3UUc3VGVreXhBS0VRaUdxYTJxVkxrT0laZFBaMDBmZndDQXBTWWxLbHpKSmNwS0RsNTk3Z285T25xT3RzMXZwY3NRcW9kZHBlWEwvTG5JeTA1VXVSVkVTeWhGQ2lFV2dSc1BuOC85ZnVseTFQSmIyUmFYTEVRcTRPM0tXVXZ0T3BjdFlNZEpOUmR3Wk9RMUF0N3RCNFdxRUVHSm1TZnJzU2QxeWtncXpaR3lWRUVJeEdoWHN6Tk93TTA5RFhYK1FEKy82dWR3ZVpHV2NsaE9MeGFDRnh3bzBQRjJxSmRtc21uMERJY1N5Y2JsanI5M1psZXJiWEttK0RZUzd3THp5NHRNQVhMeDJFNDgzT2h6eUtEbVFtVUlrdWRrWmFEVXpqN2NlSGhsamVHUnN6cy9uOGZwbzcrcVpkYjJLMGlLS0MzSzVVbDFEVzJkNGZhL1h4OG16bDdoVDMwUm1la3JVZnJUYWhZVnk5RG9kRnJOcDBuS3RSb04yd25LdFZndE1IY3JSVFBnWnhWcTRhNkhjbnRqcUhDWG1ycVc5aTlHeGNhWExFR0paVmRmVWNmQ3gyRHdHWk5EcmVmYUp2Vnk0ZXBQTDFUVktsM2ptTkVZQUFDQUFTVVJCVkNOV3VDU0huY09QNzhGbU1TdGRpdUlrbENPRUVJdWsyTGFGWXRzV3Bjc1FDcWdmdmNoZjNQMUYxdGgyOEZyUjcySFR4ZGJNMkhpVWJpeUszTzUyTlNsWWlSQkN6TTNEM1hMKzdQYlB5OWdxSVVSTUtFbFdVN0pMejRBcnhKbm1BQmRhQTdRTlN6eG5OU3RKVnJNelB4emFNc3FSUVNGaVVtQ0drVWV4b0txOGhBU2JsY0hoRVc3ZXFZOHNWNnZEM2JhQ3dTQWxoWG5zMkZTMTRPZjQwYnNmUjQybmd2QjRxNGtTYkZhY0xuY2tlUEs1WjUrWU10QXlIMjk5Y0lMQjRlZ09PMXF0SmpLcUtpczlsZDcrUVM1ZHYwVnpXM2owVkhkdlA5MjkvVkhiM085dzQvSE5MMHh5dTY0eHFudkJwcXB5Q25LejZPanE1ZHlWNnNqeTBiRnhVcE9UcHR5SFR2dmd6ZDIvUWtJNUMrbThKR0tEZE1rUnExRnRZd3M3TnEvRGJESXFYY3EwdG0yc0pEc2pqYU9uenN0NE9iSG9WQ3BZWDFIRzlvMlZrYytIcTUzODZTMkVFSFBRNnJ6SjYwM2Y0UXVGdjAyV3FXejJEY1NxOGs5TnZ3VkE3ZWc1WG0vK0RqOVg4c2NLVnhULzBrMkZrZHZTS1VjSUVROGU3cFl6Nk8ySVBDWmpxNFFRc1NESnBPTFpjaTNQbG12cEdROXhyam5BK2RZQW5hTVMwRmtOOGh3cWR1UnAySkdueFJHNzV3YUVFUGNZRFFhbFM1aVcyV1JrNjRaS0FENDlkeVdxczgzOURpMkJZQkM5VG92MUVhNktmdmdFamw2bm96RC9RU2pIYnJQdzJjOGNvbjl3aUhjKytvUmdNSWpKYU1Ca2ZMU2ZuVm85dVhPWTN4L2duWTlPc20xakZYblpHYVFtSjNMNDRHTjA5ZlJ6N3NwMXVucWlBemw2blJhTkpseS8rNkZnMFd5Y0xqZE8xNE5PU1c1UGVIdTMxMHRQMzhDYzlxSFRoVS83QkFMQlIrcGFGRXVNQnIzU0pZZ0ZHQndlbVZNbktqR3pzdUo4TkJvTjNiMEQ5QThPTFhnL2U3WnZJanN6amVHUk1kNC9kbXBPMit6ZHNabXNqRlFHQm9mNThPVFpCVC8zYWhNS2hiaDF0ejd5K3pKV1pXV2s4c1VYRDNQbTBqVnUzWlZqOEdKeEpOaXRITnF6ZzlUazJCdmhwaVFKNVFnaHhBd0d2TzI4MWZyZnVEYjRBUUEvYlBwUC9OcmFmMVM0S2hGTDNtMy9VL284clFEb1ZBWmV6UHNQQ2xlME1renNsTlBscWxPd0VpR0VtTHVKM1hMdWs3RlZRb2hZbEdaUjhYeUZsdWNydExTUGhEamZFdTZnMHpPK1FzN2NDUURTclNxMjN4dGpsbTZWOFZSQ3hCTzlUb3RhclNJWWpMMzM1YjA3TnFQVGFhbHJhcVdqdXpmcXNmdWpwU1oyTlRsOThWcWtVOGJQdi9wWlJzZkcrZUZiNGVOc1JYblpQTGwvRjJjdlhlZmFyYnNBdlByU005aHRsa25QVzFxY2oxYWpvYnUzbi9UVVpJTEJJRnF0bHF6MFZBN3QyYzZISjgveWd4Ky9EOU84M1czYlVNbjZpbEw2Qm9aNDQ4aXhhYisvNlRxeTlBME04ZDdSVDBsTlRtVFhsZzFrcHFlUWtaYk00WU43K01jZnZZUFg5NkFqemNRdzBwZ0MzUWRzMXZEUGJ5VjFQakRGY0xjSk1iM3FtdGc2cG1jMDZDT3ZqNlUwT2pZZU5YTE5hakZqdGN6ZXhhdTdkMkRLRVg2N3RtN0FvTmR6L3NxTkJZZHlNdE5UcUN3ckJ1RE14ZXR6MnNadXRiQjJUUkVxRlZ5NmRtdEJ6enNUZzE2UDJiencxN2JUNlo0MFBqR1czTHdUKzZFY0NIZUQyN3RqTThYNXVkSTFSenl5RFJXbGJOOVVKZDF4cGlDaEhDR0VtSUl6TU1LSEhYL0ppZTUvaUZyZTdXcWsxOTFFcXJGQW9jcEVMT2x5MVhHMDgzOUY3aC9PL2dwSit1d1p0aEJ6WmRFbVl0WWs0QXdNRXdqNUdQUjJrS2pQVXJvc0ljUXE1SEg1OERoOStEeCtnb0Vnd1dDSVlDQkVLQmdLM3c0R0NRWHUzMWF6YmZETERIbDZnQkFoVlpCeXpSZG9ITzVDclZhaFVxdFFhOVRoci9mL2FjTExkQVl0QnBNT2cxbW45TGNzaEZobHN1MHFQbHVsNWJOVldwcUhRbHhvRFFkMCtwMnhkeUpZekV5cmh0SVVOVlVaYXRabGFzaTBTUkJIaUhobU1ocGo3c1JZWldreEJibFplTDArVGwrNEdsbXUxV2hRYTlTUkxqVWV6L3k2dzh4R3BRcVB6QXFGb0w2NWpmVFVaTWJHWFZ3NWQ0WERCeCtqS0QrSG5WdldjL2JTOUNlYTd3ZWNRcUhRSTQxQzZ1MGY1TTBQamxPVW44T3VMZXU1Y3VOMlZDQUhJREhoUVpmTWtaR3hCVC9YUWpuc05nQ0dSa1ptV1ROK1BHb0hKS0dNeHBaMnBVdUlVbHlReTU3dG01YjhlVTZjdWNUdHVzYkkvY3JTWWpaV3pkNTkvKzkvK0daVW1PZGh3UVcydnRKcHRlemZ0UlVJajl2cjdSK1k4VFYxZjNUZ3RrMVZxRlRoZ0Y5SGQrK3NyME9YMjRQUm9JOGFvVGNkdDhkTGVVa0JPN2VzbjhkM0VtMWk2RE1XdVQxZU9ydjd5RXhQVWJxVU9ibmZOZWYweGF2VTFEYk92b0VRRTlodEZoN2ZzNTMwbEdTbFM0bFpFc29SUW9nSkFpRS9uL1Q4SXg5Mi9FOWNnUWQvdUtwUXN6dnRGWjdKL2lwbVRZS0NGWXBZRVNMRTl4cS9RWkR3Z1p4c2N6bjdNMzVhNGFwV2xneFRNUTFqbHdIb2RqVklLRWNJc1dpOGJqL09VUS91TVM4ZWx3K3Z5eGNPMzl5LzdieDMyKzJmZldjUHNiSUo2NFQ3dFMxZDg5N0h4SUNPM3FURllOSmpNRDFZWmpEck1kc05HRXdTNEJGQ0xLNThoNHA4aDVhWDE0VTc2TlQwQktucERuQzdONGhuL20rSllobllEYkExUjhPNlRBMWxxV3IwR3FVckVrSXNGcFBSRUZPaG5NUUVPN3UzYndRZ0dBenltVU43TVJyMEdBMEd0RnBOdU5QTnZSUEdyaGxPS2k5RWFWRUJDVFlyclIxZFVhT2RXdG83dVZ4OWl5M3JLNmhZVTBSMVRlMnkvY3dhbXR0b2J1MGdFQXhPZWl3OU5YeEN5dXZ6TXpJMnZpejFUSlRrQ0IrN0hCd2VYZmJuWGlwbTZaUVRkNGFHUnlQajEySk5JQkJrZEh6eFg1dDJxMlhHN2hCK2Y0RGgwZWlnbnNsb2lQei9QVldYbkREVkxJL1BiTit1TFNUWXdrY3EwbE9UK2VuUFB6L2orbi8vd3pkeEpOZ3BLY2dGd0dJMjhhV1huNXYxZWY3NmV6OWk3ODR0Rk9YTmZ0SHFKK2N1UjI3N3BuaXZ0SmhOR0ExNjNCN3ZwUGQxdTgweXArQlBMT2pvN29tYlVBNkV1K2JzMjdtRjRvSmNqcCsreU5pNFUrbVNSQnpZVUZIS3RvMVZrZEdkWW1yeDhhNGxoQkRMNE9yQUVkNXUveE1HUEcxUnk5ZllkdkM1L044a3pWaW9VR1VpRnAzcStRSHR6aG9BMUdqNHFjTGZSWTBjQVY5TTZhWWlHc1l1WTlMWThRVGxEd0FoeE55RmdpR2NveDZjSXg2Y0kyN0dJMS9kT0VjOCtMMEx2ekoyT2ZnOGZud2VQMk5ETTU5UTBHalZXQktNbU8wR3pIWWpsbnRmdy84TXFOWFNJVUVJc1hEWmRoWFpkZzFQbElRLzQ5YjNCOE1oblo0Z2Qzb25uNEFVeThPa2hkSlVOUlhwR3RhbXFjbXl5M3U5RUN1Vk1jWTZnM2k4WHRTcThIdU8wV2pBYURUZzluZ1pIWGZpY3J2cDZPcWxyQ1RjV1hwczNJbEJ2emdCY28xYXpaYjFhd0c0Y2JzZW5TNzZsTWJGYTdjd0dnM2N2RjIvcUlHY2pMUmtubmw4ejRLMjFkNDdXYXpUYXZtNUw3NDRwMjI4WGgvZis5RzdDM3EraVhRNmJTUVVWRlZld3ZxMWEvamszT1ZJMTROUUtCVDVGeThXNi84bHNiemF1M3VVTG1GYUEwUEQvT2pkaitlMVRWWjZLbzRFRzMwRFEvVDBEVXk1eml2UFAwV2l3ejdsWS9lZjkxL2VPeHExN01sOU95bkt6MkZ3ZUJTUDF6ZmxkdmMvN1Mza2RidDlVMVVrWE5QZTFVTXdHTUp1cytCeWVmRDVwMDdkYXpRYUR1NE9qK0VlR1J0bmVHUU1qVWFOdzI2amYzQjQydWNLZHlMejQvVTkrRDYwV2kxcWxZcEFJRWdnK09CWVRDQVE1UDdiZVZkdlArOSsvRW5VdnZidTJFeEZhUkgxVGExOGV2NUsxR1BQUGJtUDdJeTB1ZjhRRk5UZTFjT1c5UlZLbHpGdjJSbHB2UHJTTTlUVU5YRDVlazFVSUZhSSswb0tjOW0rc1dwWnhnS3VCQkxLRVVLc2VzM2oxL2xSOCsvUzZveWVpNXBpeU9QRjNIOVBwZU9BUXBXSldEWHE3K2Z0dGorTzNEK1UrZk5rbUVvVXJHaGxlakx6RjNrbSs1ZXhhcE9VTGtVSUVjUDgzZ0Q5bmFNTWRvOHkyRFhLMkxBYjkxanN6aFJmVEFGL2tKRitKeVA5VXdjWGpSWTlsZ1FqampRclNSazJrakp0NkkzeUo2QVFZbUdLazlVVUo2dDViaTM0Z2xEYkd3N25OQTRFYVJvTTRwejZISUo0UklrbUtFaFVVNVNzcGp4VlEyR1NoSENFV0MyU0hBbTBkWFFyWFVhRTArWG0vV09uY0xyY09GMXVYQzczcEZFcU83ZXNBMkI0WkpTMGxQRGY4cFdseGVUblpBS2cwYWl4V1MwODkrUSs0TUZJb3JXbFJlUm1ad0JnTmtkM1JObThmaTAycTRYaGtURmEyanNwdm5keWVhSlB6NFZQMkNZNjdMencxTlRIOGJUYWNNZzBPY25Cejd6eXdwVHJYTHg2azV0MzZ3RlFxOVRvZFk4V0JsR3BlT1I5ektSL2NJZ1RaeTVGTGN2THprU3RWakUyN3NUbjg1UG9zS05TUGZqZGNmTHNaVTZldmZ6d3JtTGEvYzQvSXI1MGRNWnVLR2NoeW9vTEtDM081OXF0dTlPR2N1WkxvMUdUbHgxK2Y2eHJiSmwreFh1djRlQVVuYmxtc21sZE9adXF5b0Z3Z1BIUzlWdmtaV2Z3MVA3ZE9KMXVqaHcvUlNBUXZVKzFXczJoUGR1eDJ5eDRmWDdlL3VBRTR5NDNQL0daeHpFYURGVFgzS1YxaHQ5TngwNWRpTHIvbVVON3ljMUs1OExWRytHT2FoTnNxQ2lkMS9jVGo3cDYrdkVIQW1nMThYY3hyMXF0b3JLMG1MTGlBbTdjcmd1UGE1d21PQ1pXbC95Y1RIWnNYaGMxcmxQTVRvN0lDaUZXclFGdk8yKzIvaEhYQnorTVdtN1VXSGtxODVmWW0vNVRhRlR5TmlrbSsySFRmOEliREY5OWxXTEk0Nm1zWDFLNG9wWEpvYzlRdWdRaFJBd2FHM0l6MkRYS3dMMS9ZNE94MDlJLzFyakh2YmpIdmZSM2pGQi9iNWtsd1VoaWhpMGMwc213WVVzeUtWcWpFQ0krNmRSUWthNm1JdjFCZStxKzhSQk5nMEdhQmtNMERRUnBIZ3ppa3BGWDg1SmdEQWR3OGhQVmtTQ09WYTkwVlVJSXBXUm5wSEw5b1JPWVNtdHU2NXoyTWExR1E0TE5SaWdFUXhOQ09RbDJLd24yQndOZXRWck5wQTRIQ1RaclpMVEtSRmFMaVkyVjRSUEtGNjdkbkxVK3RVcUYwVER6RytkTTY5d1A3Z0QwRGd4TzZtZ3hHNXZGek9ON3RxTldxeGthSHVYWTZRdXpiM1RQWER0Z21FMUdpZ3R5S1NuSTVjZnZIK1YyWFdQVTR4c3J5d0NvYTJvbC85N0ovcWxvMU9vcFIyL0ZvdXpNK09pSUlhSzFyYkJRemxMSXk4Nk12Ty9VTmpaUHU5NzlYRjB3T1BkT09mYzd6UURVMURaeTZYcjRndVN1M243R25TNHkwMU00Zk9BeDNqdDJpbUF3U0hKaUFqczJyOE5pTm5QMDAzTWtKenE0ZFAwV28vZkdGOTJ0YjJiWDFnMDh0WDgzYjM5MGt1N2Uvb1Y4eTZ0T0tCU2l1N2MvYmpyN1RFV3IwYkN4c295SzBtS3UzYnpEOVpxNytQMngzWUZhTEkyTTFHUjJiOXRBYXJKY1JMMFFjclpaQ0xGcS9kSE5MK0FNakVRdDI1WDZNcC9KL2hVczJrU0ZxaEt4N3ZyZ2g5d2NPaDY1LzFORnY0dEdKVzEwaFJCaXFReDBqb2IvZFkweTBEV0N6eU4vK0QrSzhXRTM0OE51MnU3MEFxRFZhZTZGZEt3a1pkcEp5WmFyWElRUUM1TmlVWkZpMGJBMUozdy9CUFNNM1F2cURJVERPaTJEUWVSdFBNeXFoNElrZFZRSUoxRnlra0tJQ1RMVFU1VXVZVjR5MHBKUnExVU1ESTFFbmF3N2U3bWFtM2ZxQVBpWno3L0E2TGlUSDczN0VRQ0Z1ZGs4dm1jNzU2L2NvUHAyTFFDZmYvNHA3UGZHSURoZGJyemU4SWlzK3FiV1dXdm9IeHptYjc3L0wxTSt0bTFESmVzclN1a2JHT0tOSThlbVhDYzRvV09FeitlZlZ6Y01pOW5FZ2QzYlVLdkRnZFZRS0lURmJLS3B0WjNGbUJTVm1HRG51U2Yza1pXZUZqbEJiOURyY1hzZWRBa3R6czhoSmNsQklCQ2t1cVoyeGxCT1pub0tlN1p2NXNhZE9tcnVOc1IwUUNjclBYNVBacTlXVHBjN2FvU1JtRnB4ZnZpRGMxZFBINk5qVTNmQUJTTGRydWJUS1dkNFpCU0FhN2Z1Y3ZiUzljaHlyOWZIKzhkUDhkbG5IaWNqTFlYMGxDUTZlL3J3K2Z4a3BhZWgwYWpKeWtqajlYYytqSG92djE1VFMwcHlJbXNLOHlncHlGM1VVSTVXcThGdWl4NS9jNy9MbUY2bm0vUll2SFdkR1JnY2p1dFF6bjE2blpadEd5dFp0M1lObDYvZjR1YmRobmwzYnhMeEtUVTVrZTJicXNqSlRGZTZsTGdtb1J3aHhLcTFQK09uZWEvOWZ3QlFiTnZDNS9LK0lTT0l4SXc4UVNldk4vOU81UDZldEZmSnQ2eFhzQ0loaEZoNVJnZGM5TFlOMDljMlJGLzdDQUcvL0lHL2xQeStBTDJ0US9TMkRnR2cxcWhKenJTUm1wdEFhbzREZTRwWjRRcUZFUEZLQmFSYlZhUmJOZXpJRFI4NER3RWpidWdiRDlMbkRORS9IcUp2UEVTZk0veDF3QmxpcGJ6dEc3U1FZbGFSWWxHUmJGSGR1NjJPM0xaSUJ4d2h4Q3gwV2kxcEtVbUxOaVpsc2Rtc1poTHNOaHgyRzQ0RUcxbjNRa1RkdlgxUjZ3V0R3ZWdyNmtPaHlQMUFJREI1bmRERWJVUFUxRFhPS1pCejMzUlg3OS92TUJHYThQeUxKVGNyblFPN3QyRTJQUmk5bGVpdzg5VCtYWXlOTzdseHA1N2J0UTE0NWpIMncyd3lVcGlYSFFta0pDYllTRXl3UlI1LytJUzR6V3BtMzg0dEFOeTRYWXZUNVo1eC8xcXRsZ1M3bGNlMmJhU3hwWjF4WjJ4MklGV3IxYVNuSlN0ZGhwaW5XUDMvNldGcXRTb1NwSnVOU3EyNnQ0MDZxcXZXZmZOOVg5SHB0T1RuWmdGd3A3NXArdWRWUFFpaEdQUnp2ekQwZWswdGdVQ1FudjRCVXBNblg0Qjg5Y1lkeHAxTy9JRkE1UEhHbGpaS0N2UFl1cUdTdnY1Qi9JSG83K2wyYlNNdXQ0ZTZ4cGFvZmZyOGZvYUdSK2RjMjhNeTAxSjQ5YVZucG54c1RWRWVhNHJ5RnJ6dldERGIrM0c4TVJyMDdONjJrYzNySzZpcGJhRG1ia09rbzVKWU9kUnFOVVg1MlZTc0tTWXpQVVhwY2xZRUNlVUlJVmF0QXhrL3c2MmhreHpNK0ZuV0p6NmhkRGtpRHJ6WitnZU0rY01Id3hKMGFUeWY4eldGS3hKQ2lQam5jZm5vYlIwT0IwUGFodkU0NVdvNkpRVURRWHJiaHVsdEd3WmEwQnUxcE9Ra2tKcWJRRnFPQTZQTVVSRkNQQUlWNFJGTkNVWTF4ZE9jWHh0MHdZQXp5TEFiUmp3aFJ0MGhSandoUnR3aFJqMUViaXYxNjhKbUFKdEJoZDJnd201VVlUZUF6UmkrYnpPb1NEU0ZRemp4K25iWjUybmgydUJISE1yNFYwcVhJb1FBc2pQU1lpYVVzN0dxalBTVVpCTHNWdXcySzVwcFRtUTN0VTQvNG1vaExseTlPZWZSVHNzdHdXNWwyOGFxU0xlTFVBaE9YN3hLZTJjUEc2dktLQ25JdzJveHMzUHpPcmF1cjZDMnNabnFtam9HaDBlbTNlZUd5aktLOHJJajQ3OG1HaGdhb2E2eGhkckdGc1ltbkFBMUdRMGNQdmdZZXIyT2dhRVJ6bCtkZmRTWFFmL2dGNVhMSGJzbmpEUFRVbERmYncwazRrWXMvejgxMGU2dEc2a3NLNTdYTnV2S1MxaFhQdm5DM2grKzljRzg5bE9jbjR0V284SHZEMURmMURidGVucmRnOWRxb21OK25XMHJ5NHJaNDlnMHIyM0N6Nm5saGFjUFRQdjQrclZyb3U3MzlnL3lvM2MvbnZmejNPZjErU09kZmU2eldjd1lqUWJjYnMra3dJZkRia09uaTUvVDJ5c3RsSE9mMGFCblUxVTVtNnJLYWUzbzR0YmRCcHJiT2hhbE81eFFqdDFtb1dKTkVlVnJDcU0rSzRoSEZ6L3ZXa0lJc2NoMEtnTy91dmE3U3BjaDRrVHorSFhPOUw0ZXVmL0Z3bStqVXh0bjJFSUlJY1JVQXY0Z2ZlMGo5TFdGUXppakEvRnhCZDFxNVhYNzZhanJwNk11ZkNXdUpjRVk2YUtUa21OSHE0dXZ0dEZDaU5pWGFJSkUwOXl1V0I1eXc0ZzdoTXNYd2hlRXdMMS8vbURvM2xjSWhPNTl2YmNzRUFSVW9GR0JWZzBhdGVyZTEvQS9yU3E4VEtNT1A2N1RnRlVmRHR6WUREUFhFeUxFcmVHVHZOMzQ5enlSK1F1VTJYYy8rZzlrR1lVSThkMkczNkJsL0FaWCt0L2paMHIrZ0ZSRHZ0SmxDYkdxNVdabGNPWEdiYVhMQUNBMUtaR0NlMTBkQUVaR3grbnU3YWU3cjU4RW01VjFhOWZnOWZsbzcreGUxT2VOdFVDT1NxVWlKek9kaXRJaThuTXlJMk5sUnNlY0hEMTFucTZlY0tlZ1k2Y3VjUDdLRGRaWGxMSjJUU0U2clphMWE0cFl1NmFJbHZZdXJ0MjZRMGRYNzZUOUYrZm5SSFdnR0hlNnFHMXNvYmFobVlHaHlXRWVxOFhNYzAvdUk4Rm14ZXZ6ODlFblorYzBUc1JrRFA5U2M3azlrUzVDc1NnblMwWmx4S040Q1NFRUFvRTVkYmlaMkJrbkdBeE4rUnFiNzN0VldYSDRNMVpkVXdzK3YzL2E5ZlFUdXVNa0ppeHMzUFRnMEFpajQrTUwyblltTnFzMXFvUFhRblgzOXZQdXg1OUVMZHU3WXpNVnBVWFVON2Z4NmZrclVZODk5K1MrdUJvSDVZeVRrTnFqeU0zS0lEY3JnM0duaTVyYVJ1N1VOekkyTHNmNzRrbEJiaGFWWlNYa1pNYlBheXZlU0NoSENMRWllWU11UHV6OG4zZ0NUbjRpNy85UnVoeXhBb3o1QnJCb0hZejdoOWlXL0FKbDlsMUtseVNFRUhFakdBelIwenhJMjkwK3Vwc0dZL3FncjVqWitMQ2I4V0UzVFRlNlVha2dOYzlCVG1rcUdRV0phTFJ6TzRrdWhCQ0x4V0VFaDFGRnVBZVA4dDV0Lys5ODNQazNBSmcwdHJnTDVWd1plSmVXOFJzQWRManU4SHZWei9OTTlsZDVNdk9YRks1TWlOVXJNejBGdTlYQ3lOamluMHlkci9xbVZrYkhuWFQxOU5IVjI0L2I3UUhDNHcxZWZla3dBSGZybXduTUlSQXlvd1crcGIvNDlJRVpyK2cyM1JzdGxlUkk0SlhubjVweFgwZE9uR1o0WkN4eTM2RFhrWldSUmw1MkJnVzUyUmdORDU3SDYvTnovZFpkcnQ2OFRTQVEvYjJQTzEyY3VYaU5TOWR2VVZVVzdxNWhOQnJJeTg0Z0x6dUR2b0VocnQ2OFEwTnphNlN6UUVOekd3NjdqY2FXZHU0Mk5OUGUxVE50blVYNU9lemJ1Um1EWG8vUDcrZmRqMDR5T0NHNEV3eUY2NW1xcTFHQ1BYd2lmVFFHL3QrYWprcWxZdTJhUXFYTEVBc1FMNkdjTTVldWMrYlM5Um5YMlZSVnp2Wk5WWkg3MWJkck9UdkxOck14R1Exa3BJWEh3ZlFQRHMrNHJzM3lZS1Iwa2lNQmxZcDVkeUs1ZWJlZW0zZnE1MTNuYkRaVWxMSnp5L3BGMys5SzQzVEd4K3RoTVZqTUpyWnVxR0RyaGdxNmUvdXBiV3lodnJrdDhwbEJ4QTZWS3R5UnNiZ2dqNkw4YlBTNnVZL0hFd3Nqb1J3aHhJb1NJc1NGdmpkNXAvMVBHUFgxb1VMTmdmUXZrV1RJVWJvMEVlY3FIUWY0eHJwMytMRHpyem1VK2ZOS2w3TnFPQVBEVkE5K1RKZXJIcDNheUdleWYwWHBrb1FRODlEZk1VTGIzVDQ2NnZ2eGUrYzNYMTNFdmxBSWVwcUg2R2tlUXFOVmsxbVVSRTVwS2lrNTRRT0ZRZ2l4Mm14SmZpNFN5cms1ZEp3aGJ4Y09mWWJDVmMzZHBxUm5HUGIyOEY3N24rRVBlUUY0ci8zUHVEcndBYThWL1JjeVRXdG0yWU1RWWltc3J5emwwM05YWmw5eGlUVzB0TlBRMGo1cCthNHQ2N0ZhekFTRFFhcHJhaC9wT1d4V014YXpDV0JPM1NzbWNpVFlvOEl5MDlGbzFMT09nTkZxTk9Sa3BsRmNrRXRhU2hLSkNaTS8zNDZOdTZpcGJlREduVHE4M3BsbktucTlQaTVYMTNEOTFsMHF5NHJaVUZtR3lXZ2dKY25CRTN0M01McHBIV2N2WGFPaHBaMmJkK3U1Y2JzT2YyRDY3OTlpTnJGajh6cldGT1lCNEhaN09ITGlOTjBQalRvYkhYT1NuT2lndExpQXRzNGV4cDB1VkNvVkdXbkpsQlRrQXVFT0ZiRnFUV0dlak02SVU2NFZjZ0krTHp1RGJSdkRnWnlSc1hIc1ZzdWk3TmZsOWxEWDJFcEpZUzdiTmxiUzFObytiVmVSaWU5WE9wMlc1RVFIZlFORDgzNU92VTZIUWYvb0o5MDlQdCtNNzNtNVdlbHNxaXFQM0U5S2RBQlFVVlpNZms1bVpQbXgweGNldVpaNEVTL2ozQlpiZW1veTZhbkpQTFp0SSsxZHZkUTF0dERZMG9iWE4zMW5LTEgwMGxQRG53RktDdlBtOUxsSkxCNEo1UWdoVm96bThldjhjL1B2MHVhOEZWa1dJc2pScnIvajVmeHZLbGlaV0NtTUdodlA1M3hONlRKV2xXRnZELy9VOU5zQUpPcXpKSlFqUkJ3WTZYZlNkcmVQOXJvKzNHTmVwY3NSeXlUZ0Q5SjJ0NCsydTMwWVREcXlTcExKS1UzQmtXWlZ1alFoaEZnMkdjWmlDcXdiYUJxN1JvZ1FwM3IvaVdlemYxWHBzdVpNaFpxREdUL0grc1FuK1c3RGI5QThIcjRLdk5OVnl4L2VmSVhITTMrT3A3TytqRVlsVjFFS3NaektpZ280ZDdrYVg0eWV4RXBKQ285YXVuR25mdGFPUHU4ZC9UUXFiTkxhMGMwL3ZYR0VGNTQrd1BaTjYxQ3J3OG1YY2FjTGozZCtmMHY4Nk4yUElxT2tIdFhZdUJPMTJrRlpjV0ZVR01majlkSGMxa0ZkWXd0dG5kM3o3bGJoRHdTNGR1c3VOKzdVVVZGYXpNYktNc3dtSXphckdiY24vUDNPOU45WnJWYXpkVU1GNjlhdVFhc0pqOVBwNlJ2Z2d4Tm5HSGRPUHFGZjI5Qk1RVzRXS1VrT1hubGhjbmNndno5QVRXM2ovTDZKWmJTK1FzS2c4V3JpdUtkNGxlU3djMmp2RGxRcXVIcnpEbWFqY2RGQ09RQW56MTBpS3lNVnM4bklyaTBiK1BEazJTblhlM2hrVlZaNjZweERPZWV2M3NDZzE5SGRPOENHeWxJMnIxdjd5SFZmdlhHSGMxZXFBV2hxNjJETTZjTGplZkIrYlRZWnlVeFBuYlNkM1dxSit2bHB0ZG9KdHpYWWJkRS8yL3RkTy9RNjNhVEg3ci8veFF1TlpuVjNGUTZQZlV3akp6T052VHMzMDlyZVJXMWpDODF0SFpNNnpJbWxrWnlZUUVsQkhpV0ZlVmd0SnFYTFdiVWtsQ09FaUh0RDNtN2VhdnREcmd5OEg3WGNvRFp6S1BNWDJKL3hKWVVxRTBJOHFuUmpFU3JVaEFneTZPM0FIL1NpVlV1Q1c0aFlFd3lFYUsvdG8vRkdGOE85c2R2K1hDd1BqOHRIWTNVWGpkVmQyQkpORkt6TElMY3NWY1piQ1NGV2hUMXBYNlJwN0JvQVozcGU1NW1zcjZKV3hkZmh0MlJERHY5MjdUL3dhYy8zZWFmdFQvQUdYUVFKOEZIblgzTjE0QU8rVlB6NzVKb3JsUzVUaUZWRHE5V3d0cVNRNjQvWWhXYXBIRDExbmlmMjd1RENsUnV6cnR2UjNSdDEzK2YzTXpReVNuZHZQeGxwS1FTRFFjYkduWnk3WEQzdk9rYkhuUFBlWmlhOS9ZUGN1RjFMU2xJaUhkMjl0SFYyMDkzYk4rOGd6bFFDZ1hCWG9WdDM2bGxiV2tTQ3pUcnBaek9WWURDSXpXSkJxOUVRQ0FTNWN1TTJWMjdVVERzZXVLR2xuWk5uTDdHdWZBMTJtelZ5WXRqdDhkSTNNTWpGYTdjWUhCNlpjbHVsWmFRbGszeXZ3NGFJUHlhRFFla1NIa2xLa29Obm45aUhYcWVqcTZlZjgxZHVjR0RYMWtWOURwL1B6L2tyMVJ6WXZZMmkvQnhTa3FidWdKTjFMK0F5TnU3RWFqR1RtNTB4NTk4SFRhMGRrNVk1WFc3YU9ycm5YVzkyWmxxa2s5bDl3eU5qVWFQK0FObzZlM2p2NktuSS9XMGJLMGxKY25DN3JvbkdDZDNXeGlhOFoyZW1wZkRxUzg5TStieHJpdkpZVTVRMzczcGppY2xvVkxxRW1LRlJxeW5JemFJZ053dC9JRUJYVHgvdG5UMjBkL1hRMnorb2RIa3JodGxrSkNzajdWNFlLbjNTYTFjb0k3Nk9DZ2doeEFUZW9JdWpYZitMWTUxL2h5LzBvQ1dtR2cwN1V6L0hNOW0vakVVcmY3d0pFYy9VS2czSmhoejZQQzBBZEx2cnlUWS8rbFVkUW9qRjRScnowbGpkUmV2dEhyenUyTHh5VnlocmROQkY5Y2xHYXM2MGtGdWVTdUc2REN3SmNrQktDTEZ5YlV4OG1oOXAvZ3ZPd0RET3dEQlhCdDVuUy9KelNwYzFieXBVN0UzN1Nhb2NCL2hldzIvU01IWVpnRDVQQzM5ODZ5ZlpsLzRheitiOEtscVZCT2FGV0E3cjFwYkdiQ2huZEd5Y045NC9SdkNodE1xdHV3M2N1dHN3cDMwY09YNTZ6czlYMzlSS2ZWUHJ2R3BjcU5NWHJ5M3AvZ1BCSURkdTE4MXJtK05uTHVEMmVLaXVxWjIxTXhGQVRXMWpUSGZEbWM2NmN1bVNFOC9pT1lTUWxwTEVzNGYyb3RmckdCb2U1WU1UcHdrdFJocHZDclVOTFd6YldJWEZiS0tpdEppVFp5OUZQVzR4bXlManF5NVgxN0J2NXhheU05SXdHZzI0RnpnaWJIQjRaRUdqbzU1NS9MRTVuZGdmZDdxaU9uZFZsWmNBTURROFFrdDc1NVRiK1AwQm5LN29FVTlHb3dHOVRvdlg1OFB0anU2Y1pqWWI0NnBianNrWTN5RzFwUkllRlpsT1RtWTZBRjZmTHhMUWFlL3NZV2hrVk9FSzQ0ZGVweVVySTQzc2pEU3lNOU1tZGRnU3NVRkNPVUtJdUhTcC94M2VidnRqaG4zUnFlN0toUDI4a1B2dlNEVVdLRlNaRUdLeHBadUtKb1J5R2lTVUkwUU02RzBkcHZGR3RIM0l1QUFBSUFCSlJFRlVGOTFOY2hXTG1CdS9MeERwbnBPYWswQkJWUVlaQlltd09CTUdoQkFpWnFoVlduYW52Y0pIblg4RndLYzlQNGpMVU01OWlmb3Nmcm44N3pqYit6cHZ0UDRobnVBNElVS2M2UDRIcW9lTzhhV2kvMEsrWmIzU1pRcXg0bGt0SnRhdUtZelpjTVhEZ1J5eGRBS0JJS2N1WEZXNmpDV1Y2TEJUbEoramRCbmlFUmpqTklSUVZsekFuaDJiMEdvMGpJeU84OWFISjNBdE1Qd3lGOEZRaU1hV2RxcktTOGpMenBqMGVINU9abVM5K3FZMnFzcExTSElrVUp5Znc4MDc5VXRXMTNJWkdSdW50YU9iM3Y0QkxseTlHZlhZM2gyYnFTZ3RvcmFoaFUvUFg0bDZiUHVtS2xLU0VobWRRekF4RnNSelNHMDU2WFU2Q3ZPeUtjekxCc0R0OXREZE4wQjNiei9kdmYzMDlBL2c5d2RtMmN2cTRMRGJTRTlOSWowMW1iU1VaSkljQ1N6U0JFK3hoQ1NVSTRTSUs2M09XL3h6OCsvUU1oN2R4amJMVk1ibjhuK1RRdXNtaFNvVEs4M05vZU5VT2c0b1hZWWdQTUxxSnNjQjZIWTFLVnlORUt1WDN4dWc1WFl2VFRlNkdCOTJ6NzZCRU5Qb2JSdW10MjBZazFWUFFWVUcrUlZwNkF6eXA2a1FZdVhZbS9ZcUgzZitOU0ZDTkk5ZnA4MTVpeHh6aGRKbFBaS2RxUzlUNGRqUEQ1cCtpOXZEbndJdzRHbmpUMnBlNDZjS2Y0OHR5YzhxWEtFUUs5L096ZXRwYkduSDdmSE92cklRY2V6ZzdtMUtseUFlVWJ4MUJ0RnFOT3pkc1puUzRud2dQSmJwN1k5T1RPcmVzaFM2ZS91cEtpL0JZalpoME92eGVCKzh4NjlkVXdSQWUyY1BYcCtQK3FZMmtqWW1VRlZXc3VCUVRtcHlFcDk5NXZGNWIrZXcyeGIwZkROcGJHbVBHbWsxVitmbk1DNHhsc1RiNnlGV0dJMEc4bk15SStHMFVDakV3TkJJSktUVDNkYy9hWHphU3FUWDZVaExUU0k5SlpuMDFHVFNVNVBRNjNSS2x5VVdRSTU4Q2lIaXhzbWU3L0hqbHQrUFdtYlRwZkJzOXI5bGU4cExDbFVsVnFMVHZmK0gxNXUvVFpGMUN5OFhmSk1NWTdIU0phMXE2YWJDeU8xdTk5eGFYd3NoRm8vUDQ2ZithaWVOMVYzNGZYSkZpbGc4cmpFdk5XZGJ1SE9oallLcWRFbzJaV0V3eVlFRklVVDhzK2xTcUhJOFR2WFF4MEM0Vzg0WEMvNnp3bFU5T3JzdWxWOWM4Lzl6c2Y4dGZ0enkremdESTFpMVNWUTY5aWxkbWhDcmdsNnZZK2VXOVJ3L2ZWSHBVb1JZTXBWbHhhUW1KeXBkaG5oRWpvVEZEM0FzbGV5TU5QYnMyQlFKbmJSMmRQUFJ5Yk40ZmI1bGVmNkpZK2dzWm1Na2xKT1dra1JLa2dPQXVzYVd5TmR0R3l0eEpOZ296TXRlVUtCRnI5TXU2RFdta2pZY0MzWi9CSmw0TkNxVml1VEVCSklURTZnb0RRZlcvSUVBSTZQampJeU9NVElXL2pvNk5zN3c2QmlqWTA2Q3dhRENWYytOMldURVpyVmd0MWxJc0ZuRHQ2MVc3RFlMWnBOMFdsb3BKSlFqaElnYkZRbjdlRlAxaHdSRGZneHFDMDlrL2dMN01sNURwNUtrc1ZnOHc3NXUzbXo5QXdBYXhpNVJNL1FKR1JrU3lsRlN1ckVvY3J2SEphRWNJWmFMaEhIRWNna0dnalJjNjZUcFJyZUVjNFFRSzhhZTlDOUdRam1YK3QvaHBkeXZZOVJZRmE1cWNXeE5mcDYxQ1h2NHg4WnY4bGphRnpCcTR1ZkVteER4cnF5NGdKcmFScnA3KzVVdVJZaEZaeklhMkxGcG5kSmxpRVdnMVdoSVRVNmt0ejkyUjE2YlRVWjJiZDFBU1VGdVpObjFtbHJPWHJyR1ZCUDV0RnJOa3RTUllIdncrVEEwNFltM2JnaDNXWFM1UGRRMXRRTGhBRTlMZXhkNTJSbHNXVjlCVTJ0SDFEWnowZDdWdzlzZm5weDNuVS9zM1VGdWRnYit3T0ljSDFLcFZPUmtwazM3dU5WaWpuek56VXFmZHIyMnp1NHAvM3ZGa3N5MEZLVkxXTEcwR2cxSkRqdEowd1NmeHNaZGpJNlA0M0s1Y1h1OHVEMGUzRzRQcmdtM3cxKzlpL2IvOW4xR293R1RRWS9SWU1Cb05HQTA2REVaalJnTWVrd0dBeWFqQWJQWmhOMW1RYXRabXZjWEVWc2tsQ09FaUJzcGhsejJwMzhKYjlERjRheXZZTkU2bEM1SnJFRGZiL3dXM3FBTGdBeGpNZnN6dnFSd1JlTC9zbmZmOFhYZDlmMzRYK2ZjdmJUdTB0NnlaY3Z5WG5qRkk0a1RKK0NRQkFocHdpeWpwWVg4MmdJbE5DMHRIYVFVQW0wcHBYd0xwUkFTQ2lReHppRE9UbXpIanZlU1pWdDc2MHBYNjBwMzMzTi9mOGk1dG1MWjJ2cmM4WG8rSG9udk9UcjMzSmZsSmQzek91K1A4NnBKUmQzK1JpalJDR1NKWDZnU3pSV1djVWdVbG5PSUtKbFVXTmJCcXN1SE85Q0dTRFNFUXoyL3hkYnNqNHVPTld0TTZreDhwdUlIb21NUXBhU3RHMWJqVjN0ZUZCMkRhTlp0V0wwY0dnMHZXU1dMSEljdHJrczVCYm5ac1VMT2lOZUhOOTQraXRhTzduR1BsU1FKZG1zV0FDQTB3d2s2SllWNTBLalZDSVhEc0poTldGNjFjUFM4NFRBR1BhTlRjd3J6c2xHUW13MEFPSFArMHBocEg2ZHJMcUl3THh2V3pIUXNYVlNCVXpVWFo1Um5zbDUrNi9Dc25rK2pWbVBYanMwVEhuZjE4a1hqK2U4bm5rWTRITC92WFJuME9sak1KdEV4VXBiWlpJRFpaSmowOGVGd0JCRkZnYUlvaUVRdVA0NG9pQ2pLNWNjUlNKSU1sVXFHTEkvK3FKSmxxRlNxMFcxWjVyOWpkRjM4blVGRUNlWDkrZitmNkFpVXhJNzNQWStMUTRjQUFCSmszRi82RDVEQjhvZG9PcFVSNlJvSEJrTXVSS0hBSFdpRlhWOHNPaFpSMG1FWmgrSUZ5emxFbEN4dWNqNklwMXIrQ1FEd3B1c1h1Q243WTVDUU9xUC8rNE1kQ0VkRHNPdUtSRWNoU2lvWmFSYXNXMUdOd3lmT2lJNUNOR3VLOG5OUVhsSXc4WUdVTUhLY2RwdytmMGwwak91NlVOK0V6SFFMOUhvZERoNDVpV0FvREdEMElyNDFNd00rZndDaGNCZzZyUVpWQzh0aE1ZOU9idW50RzVqUjY1cE5SbXhZdmV5YS9hZHJMa0pSRkdqVWFteFlzeHpBYUZub3pIcytoKzFkTHJSMXVwQ2Y0OERxWlZWb2FlOUUvNkJuMHEvdnNHYmg3bDA3WnZSekFFYW4rano5d3F0VGZwNUtKU1BYYVlkbjJBdFhiOTkxajdPWVRURG9kZkQ1QS9CY3RjVFhlRG5pV1Y3MjlhY0JVZnhScTFWUTgzb1F6UkdXY29nb2JuakNicnphK1JQc0x2aXk2Q2lVZ2tiQ0EzaXErWjlpMnpjNUgwQytjYkhBUkhRMWg2RVVneUVYZ05GcE9TemxFTTJ1dWhNZHVIaTBEWkZ3WXF5MVRLbmhTam1uQzJYTGMxRzVsbS9TRTFGaVdXdTdDM3ZiSGtOSThXTWcySTNhd2YxWWxEN3hIY0hKNHNuR3YwSGo4QW5zelB0amJNLytCQ1RJb2lNUkpZM2xTeGFpdTllTnB0WU8wVkdJWml6ZFlzYU96ZXRFeDZCWmx1MndpbzR3b1VQSHJ5MDNhdFFhM0xadDQ3akg5dzBNb3FXOWEwYXYyZGJSQlVWWkNsbVdFSWtvR0JqeTRQekZCcHk3V0E4QXVHbkQ2dGlTVmdlUG5ocDNTWjIzajU3Q1BYZmVETFZhaGR1MmJjSlR6NytNUUhCeUUzelVhald5TXRPbm5WOENJTXZ5bE1zdytUbE81T1U0a090MFFLV1M4ZEtiaDI1WTZ0bThiaVVXTHloRlEzTWI5cjl6WXRwNVJjdDJjdWtxSWhyRlVnNFJDUmRTL0hpMTY2ZDRyZXQvRUZSOE1LclRjRXZPNTBUSG9oVHpkTXUzNEkwTUFnQ3l0SG00UGU5UEJDZWlxem4xSmJoMGVZcFJ0NjhCU3pLMkNVNUVsQno2dXp3NCtYb0RodnQ5b3FNUVhaY1NpZUxTc1hhMFgrckZzcTFsc09XTnYxWTRFVkc4MGNvR3JMWHV4b0dlWHdFQVR2YnRTNWxTenVIZXAzREpNN3JNd1hOdDM4TUo5d3Q0c094Uk9QV2xncE1SSlk4ZG05ZmhxZWRmUWYvQWtPZ29STk9tMVdwd3g4MmJvVkh6VWxXeTBldDB5RXkzVEdtS1N6em9IeHlDengrQVJxMkdMSTlPT1BUNUEyaHA3OEk3Sjg3TWVESkwvNkFIUDM3OHQ1QWs2WnB6TFZ1OEFHVkYrUUNBU3cwdGFHaHVHL2NjZlFPRE9INzZQRll2VzR3MGl3bTNiOStFNTEvWmorQWtsdGJxNkhiaDJaZmVuSGIrYkljVnUzZmUrSDNaekhRTGNweDI1RGp0eUxhUGxyUHljNTJ4anl2UktMU2ExSmlHbSt1d2k0NUFSSEdDWCtrUWtWQ0hlNS9DOCszL0RrK29ON2J2bGM2ZllJdnpBZWhrcnJWSjgrUEMwTnM0M3ZkOGJQdWpKZCtFUnRZTFRFVHY1VFJjZWZPKzI5OGdNQWxSY2dqNnc2aDV1eG10dFQyaW94Qk5tbmNvZ0xkL1Y0UDhCVFpVYlN5R1ZzOXZaNGtvL20xMDNvZm1rVFBZbHYwSnJNaTZUWFNjZVZOcVdZVUM0MkswZW1zQUFCMitDL2oydVh0eFM4NW5jSFBPWjZDUytIYzQwVXlwVlNyczJyNFp2M2wyMzZRbkpCREZFMGtDYnQrMkNSWXozd05PVm1YRkJUaDZxa1owakNuNzMxL3ZuZlBYZUc4aFowbGxPZGF2V2dvQTZCOFl3bHZ2SEwvaDg0K2ZPWS9jYkR0eW5YWTQ3VmJzdm0wcm5udjVMWGg5L2puTFBCa2YvZUR0U0J2bno3VFg1MGRMZXhkYTJ6dlIxdGtkV3k0c21XV2tXWkNad1p1S2lHZ1V2d01tSWlGcWh3NWdiK3QzMGVrYnV5WnFtV1VWN2luOE9nczVORzhDaWhkUE5qNFMyMTVsdlFObGx0VUNFOUY0cnI2anR0dkhVZzdSVExTY2Q2SG03UmFFQXNuL0JnZ2xwN2FMdmVodUhrRFZoaUlVVlBLdU15S0tiOW42TXZ6WjRpZEZ4NWgzZGwwUkhscjhCTjdvL2psZWFQczNoS0lCS05Fd1h1ejRJVTcwL1I0UGxqNktQR09sNkpoRUNjOXNNdUMyYlJ1eGQ5OGJVR1k0dllGb3ZtMVl2VHdobGppaTZhdGFXSTVqcDgvUGVMck1iTXZNU01POWQ5NHk2K2ROdTd6czFGU3RXRktKdFN1V0FCaWR5dlA4cS9zUm1xQzBFbzFHc2UvMWcvamdyaDFJdDVpUmxaR09EMy9nVnV3L2ZBSjFUYTNYZlo0a1NWQ3JWZFBLQ1l3V1FtK2t1OGVOTkxNSlNqU0ticGNiTFIyZGFHM3ZncnQvTUhhTVRxdUJRYSs3OGV0Y3pxaFdxeVk4TmhnTUlhTEUzM0xzMVlzcVJFY2dvampDVWc0UnphdHVmd04rMC94TjFIdU9qZG1mcGN2SDdvSS9SM1hHRGtISktGWHRiZjBPQmtNdUFJQlJsWTY3Q3I0cU9CR054Nmt2aVQzbXBCeWk2UW40UWppMjd4TGNIUnh2VDRrdkZBamo1R3YxYUtsMVlmbTJNcGpTT2VHT2lDamVTSkN3MWZreFZHZHN4eThhL2hMTkk2Y0JBQzUvSTc1YmN4KzJaWDhDdCtkOUFTb3BOWll2SUpvcjJRNGJkbTdiZ0JkZk84aGlEaVdNVlVzWFkwbGx1ZWdZTk1mME9pM0tTd3B3cWFGRmRKUXgxQ29WckpucG9tTkFyVlpoMjRZMUtMMjhaSlhYNThmZWw5N0E4SWgzVXM4UEJFUDQzWXV2NHdPM2JrVjZtaGs2clJhcmxpNUdVMXNId3VISXVNL0pkZHJ4Nlk5K2NOWitEdTkxNnR4Rk5MYTBvNjJ6KzdyRm90dTJiWnAwSVc5aFdURVdsaFhmOEppWDN6cU0raHNVa1VUUXFOV29LQzBVSFlPSTRnaExPVVEwTHp4aE41NXIrejZPOU81QkZGZmVJTkRKUnR5YysxbmM1SHdBYWtrck1DR2xvbnJQTVJ6cytYVnMrNjdDcjhDa3poQ1lpSzdIb3JIaHJzS3ZJdGRRTVdacURoRk5Uay9ySUk2L2ZBbEJQNmZqVUhMcDYvVGc5VitkUXZXV0VoUldPa1RISVNLaWNWaDErZmppb3Avam9PdFgyTnYyR0lLS0QxRW9lTFhySnpqZC96SWVMSHNVQmNZcTBUR0pFbHBoWGc1dTM3RUpMN3g2QUVvY1Rnc2d1dHFHMWNzNFFTS0ZMRjFVRVhlbG5JRWhEOTU0Kytpc24zZjd4clZUV281TnE5SEFscFVKQUJqeWpPRDVWOTdDb0dkNFNxL3A5Zm54ekl1djRkWXQ3ME5tdWdYUHY3ci91b1VjQUFoSEl2QjZwNy9FbFVvbHcyUTBYUGZqN3Y0QnVQc0hibmlPY0NSOHc0eFRGWS8vN2kxZVVBcU5tcGZnaWVnSy9vMUFSSE1xcVBqd2F0ZFA4WHJYenhCVWZMSDlFaVNzc2UzR25ma1B3YXpPRXBpUVVsVWtHc0l2Rzc4ZTJ5NnpyTUpxNi9zRkpxS0piSEg4Z2VnSVJBbEhpVVJSODNZekdzOTBpWTVDTkdlVVNCU25YbXRBYjlzUWxtMHRoVW90aTQ1RVJFVHZJVUhDUnNkOXFNcllobDgyUG93Nnp4RUFRRytnQmQrcnVSK2JIZmZqanZ3dlFTTno4aG5SZE9Ybk9ISEh6WnZ4L0N0dklSS0p2d3VVUkFDd2FkMEtWQzBvRXgyRDVwRXRLeE5PV3hhNmUvdEVSNGtKaGNMb2NybG4vYnhUTFpwNGZYNDgrL0liV0xlaUdtOGRQbzVBTURTdDEvWDdBOWo3MGh1d21JM3dESS9jOE5qdUhqZWVmZW5OYWIwT0FHUTdyTmk5Yzl1MG53OEF6NzM4MW95ZW53ZzRDWXlJM2t1S3h0dGlqa1NVTklaQ1BmajJ1WHN3RWg3YmpDNHhyOEE5UlE4ajE3QlFVRElpWUcvYlkzaXQ2NmNBQUkya3cxZVhQSTBzWGI3Z1ZFUkVzMmV3ZHdRblhxNkRwOTgzOGNGRVNjS2NZY0RhWFF1NW5CVVJVWnc3NHQ2RHAxc2VoVDl5NVc3d0xHMGVQbFh4UGI1WFFEUkQzVDF1UFBmS1c5ZGROb1JJbE8yYjFxS2loTXU1cEtJdVZ5LzJ2UGk2NkJpUUpFQ1daRVFSaGFLazNxVlJTWkxBUzhKemIxRkZLYmFzWHlrNkJoSEZHZDVDU0VSekprMWpoMTEvWmIzUFRHME9QbGI2YmZ4cDVjLzRKaHNKdHpoOUM5STFvOHRjM0piM3h5emtFRkZTcVR2ZWdUZC9mWWFGSEVvNXd3TSt2UEhyMCtpb24vMjdIb21JWnROd09IN3VGaGRoalhVM0hxNStGZ3ZUM2hmYjU0OTRrS2F4QzB4RmxCeWNkaXQyNzl3S3JWWWpPZ3BSekMxYjFyT1FrOEt5SFRhVUZvbC83elVhQlNLS2twS0ZIQUFzNU13RHJVYURkU3VYaUk1QlJIR0lrM0tJYUU2MWVtdndnOXBQWWtmT3A3QTEreFBRU0RyUmtZaGkvQkVQWHUzNkgreksrMVBSVVlpSVprVlVpZUxrYS9Wb3U5Z3JPZ3FSY0NYVjJWaThvUWl5TEltT1FrUVVjMm5vRUY3ci9sODBlSTdoNzVhL0RxMXNFQjFKdU9OOXorUHBsbS9ocm9LdllKWDFUdEZ4aUpMR2tHY0V2My90QVBvSGgwUkhvUlNtMDJxd2Mrc0c1RGhadWt4MUkxNGZubnptOXdoSHByYkVFMUVpMmJKK0pSWlZsSXFPUVVSeGlLVWNJcHB6M3NnZ2pLcDAwVEdJaUlpU1dpU3M0UEJ6dFhCMzhFMTNvbmRsMkUxWWUwY2xkQWJlS1U1RTRrVVJ4VGRQMzRxQllEY0E0SjZpcjJPai9TT0NVOFVIdm05QU5EZkNrUWhlUDNBRTljMXRvcU5RQ3JKbVp1RDI3UnRoTXJLQVNxTk9ucjJBd3lmT2lJNUJOQ2V5TXRKdzc1MjNRSko0WXhBUlhZdkxWeEhSakJ4eDcwSHQ0UDRiSHNNMzFvaUlpT1pXS0JEQmdXZk9zWkJEOUI0RFBTUFkvOXV6OEk4RVJVY2hJb0lFQ1ZzY0Q4UzJEM1EvS1RCTmZKbm9mUU5maEYvakVFMkhXcVhDelZ2V1k5UGFGWkI1a1pEbTBhS0tVdHk5YXpzTE9UUkc5ZUlLV013bTBUR0k1c1RXRGF0WnlDR2k2MklwaDRpbXBkVmJnKy9XM0ljbkdoL0IweTJQSWdwRmRDUWlTZ0ZCeFllV2tUTTQzUHMwK2dLODA0OElBQUsrRVBZL2ZSYURQU09pb3hERkphOG5nUDFQbllWM0tDQTZDaEVSMXR2dmdVb2FuZDdWNWE5SHcvQnh3WWtTd3k4YXZvYkhhdTVEVDZCWmRCU2loRlMxc0F3ZnVHMGJqQWE5NkNpVTVHUlp4bzVOYTdGbC9VcklNaTgvMFZncVdjWk43MXNsT2diUnJGdFVVUUs3TlV0MERDS0tZNnB2Zk9NYjN4QWRnb2dTeDFDb0I3OXArWHM4MWZKUEdBcjFBQmdkTTUybHpVV2VzVkp3T2lKS2RyOW8rQnIydEg0YjV3WmVSNjZ4a24vdlVNcnpEUWR4NE9sekdCbjBpNDVDRk5mQ3dRamE2M3JoTE1ya1VsWkVKSlJhMXFJdjJJNTJieTBBSUt3RXNUVHpac0dwNHR2eHZ1ZnhhdGRQTUJUcXdkczl2NEVzeVNpMkxJZkVldzJKcHNSc05LQ3l2QmllRVMvNkJ6aDlpbWFmTFNzRGQ5NnlCYm5aRHRGUktJNmxYWjZVMDluZEl6Z0owZXpJU0xkZzUwMGJXRVFrb2h2aTN4QkVOQ21oYUFEN09uNkVmenh6SjQ2NW54dnpzWlZadTdBZ2JiMmdaRVFUQ3lsK1hQSWNGaDJEWm9IVFVCSjczTzF2RUppRVNMeVJRVC9lK3UwWmVEMmMva0UwR1VGZkdQdWY0bFFwSWhKdmEvYkhZNDlQOXIySWtmQ0F3RFR4eng4WmpqMk9SRU40dnYzZjhGak4vZWowWFJLWWlpZ3g2YlJhM0x4NUhYWnUzUUM5VGlzNkRpVUpXWmF4YmtVMTd0NTFNekxTTEtMalVBSll0WFFSQ25LZG9tTVF6WmhXcThFZE96WkRyVmFKamtKRWNZNlRjb2hvUWlmNmZvLy9ydnNpemc2OGhrZzBITnRmYkY2T1Q1Zi9Lelk1N29OZVpSYVlrT2pHbm12L1BuN1QvRTEwK2VwUllsa092WXByRnljcVQ4aU4wLzB2QXdCTXFuU3N0TzRTbkloSWpDRzNGd2VlUG9lZ1B6enh3VVFVbzBTaWFMdllDMnR1R2d3V25lZzRSSlNpek9vczFBNGV3R0NvRzFGRVlWU25vOVM4UW5Tc3VGVmdxc0pLNnk0MEQ1K0tUZXoxaEhweHFQY3BSS0pobEZwV1FwWjQzeUhSVkdTa1c3Q29vZ1Q5ZzBNWUhCcWUrQWxFMS9IdWRKemlnbHhJa3VnMGxDZ2tTVUp4UVI2YVdqdmdEL0JHSTBwTXNpVGhqcHMzSXlzelhYUVVJa29BL0k2VmlLNnJ3M2NCLzFyN01meTg0U3NZQ0hiRjl0dDFSZmhVK2ZmeHhjci81ZEl4RlBmYXZlZnhSdGZQQVFDbit2ZWhkZVNjNEVRMEUwNURhZXd4SitWUXF2SU5CM0Z3enptRUFpemtFRTFISkt6ZzdiM240ZW56aW81Q1JDbHNrK08rMk9NRHJpY1JSVlJnbXZobjF4WGhvY1ZQWUhmQmw2R1I5UUFBSlJyR1M1MC93cmZQM1JOYkRveUlKaytuMWVLMmJSdHh5NWIxbkpwRFV5YkxNdGF1V01McE9EUnRHbzBhdTNac2drN0w1WVVwTWQyMFlUV3lIVGJSTVlnb1FiQ1VRMFRYR0E3MzRjbW1SL0NkY3g5RzAvREoySDZUT2dOM0YzNE5YMTN5Tkpaa2JCT1lrR2h5bEdnWWp6YzhqQ2dVQUVCMXhnNyszazF3RHQyVjVhdDZBNjBJSzBHQmFZam1YeVNrNE5DejV4RUtSRVJISVVwb1NrVEJvZWRxRWZTeDNFWkVZcXpJdWcxRzFlaGR0UVBCTHRRT0hoQ2NLUDVKa0hDVDgwSDg1WkpuVUdwZUdkdnY4amZpdXpYMzRYZHQzMEU0eXU4UGlLYXF0Q2dmSC9uQVRwUVU1b21PUWduQ2JzM0V2WGZlZ2hWTEtqa2RoMmJFYkRKaTU3YU4vSDFFQ2FkcVFSa1dsQmFKamtGRUNZVExWeEhSR1B0ZFQrREhsLzdrbW1raVc1MGZ3eWZMdjR0U3l5cElIQXROQ2VMbHJoL2paUCtMQUFDdGJNRG5GLzRJT3Rrb09CWE5oQ3lwY01TOUY3N0lFQUJnZWRaT1dEUld3YW1JNXM4N0w5UmlvSnZqNVlsbVF6Z1lnYnRqQ0lXVmRraDhGNWlJNXBra3lmQXBIalFPbndBQStDTWVMczA2U1FhVkJXdHRkOEdpc2FIZWN4U1JhQWhBRkUzRHAzQ3M3M2tVbWF1Um9YV0tqa21VVU5ScU5jcUtDMUJja0lzaHp6QTh3eU9pSTFFY3lraTNZUE82bGRpd1pqa01laTRGUzdQRFlqTENtcG1CeHVZMnpnMmtoRkJXbEkrYk5xem0rd2hFTkNXOHNrNUVZMFFSUlVqeHg3WlhadTNDWHkvZGh3OFUvQVgwS280aXBjVFJFMmpHdm80ZnhiWS9VUERuc0toWjNrZ0dUdjJWYVRuZFBpNWhSYW5qL09FVzlMUU9pbzVCbEZRR1hNTTQrVHIvTFNFaU1UYmFQd0lKbzIvbW54OThDLzNCVHNHSkVzc0crNGZ3MVNWN1VHNVpFOXZYRjJqRDk4OC9nS2RhL2dsQnhTY3dIVkZpc21WbDRNNWJ0bUQzenEyd1d6TkZ4NkU0WVRFWnNYWERhbno0L1R0UldwUXZPZzRsb2VLQ1hPemFzUmtxRlM5WlVueXJMQy9CanMzcldNZ2hvaW5qcEJ3aUdxUEF0QmduKzE2RVZWZUFQNno0ZDJ4eTNBZTl5aXc2RnRHVVJCSEZqeTk5QVFQQkxnQkFrV2twUGxUMGlPQlVORnZhZmJWb0dqNEZBTWcybEk5NUU1NG9XWFhVdTNGdWY3UG9HRVJKYWNqdGhVYW5RcWFUQlhRaW1sOTZsUm50M2xxNC9FMEFBSzJzUjBYYU9zR3BFb3RlWmNZYTIyNWs2WEpSN3ptR2NEUUFBT2p5MVdPOS9XNituMEUwVFdhVEVZc3FTbUhMeWtEZndDRDgvb0RvU0NTQVFhL0R1aFhWMkxaeExleldUQzR4UkhNcXpXSkNYcllEOWMxdFVCUkZkQnlpYTZ5c1hvUU5hNWF4a0VORTA4TGFLUkdOSVVPRlA2bjhIenkwNkhIa0dTdEZ4eUdhbHJkY3YwVEx5QmtBbzcrbjd5LzVlOEdKYURZNTlhV3h4OTErVGplZzVEZmdHc2FKbCt0RXh5QkthdWNPTktPM2paT29pR2orYlhKOE5QYjRvT3ZYVUtKaGdXa1MxeHJyYm55dCtuZFlsTDRaQUxDNzRNdEkxM0FKSzZLWktpN0l4WWZmZnl1MmIxb0xpOWtrT2c3TkU2MVdnN1VybHVEK3UzZGhTV1U1WkprWG9HbCtPTzFXN042NUZUcXRWblFVb2pFMnJsbU9OY3VyUk1jZ29nVEdVZzVSQ3FvWmZQT0dIemVycytZcENkSHNHd3gxNDduVzc4VzJiODc5RE96NllvR0phTFp4K1NwS0paR1FnaU8vdndoRjRjcnFSSFB0eUlzWDRSOEppbzVCUkNsbVFkcjYyUGNyM3NnZ0dvZFBDazZVdU16cUxIeW00Z2Y0N0lJZjRuMzJlMFhISVVvcUZTV0YrT2hkdDJIbjFnM0l6MlhoTFZsWk16T3daZjFLUEhqUG5WaXhwQkpxbFVwMEpFcEIxc3dNM0hYN05oWUJLVzVzMjdBR1N5ckxSY2Nnb2dRblJhTlJ2c05QbENKTzllL0RzMjNmZ3p2UWhyK28ralZ5RFF0RlJ5S2FkZjk1OGJPNE9IUUlBR0RYRmVHclM1NkdMS2tGcDZMWkZJaDQ4YlVUNndFQUtrbURiNjg2SmpnUjBkdzUvV1lqbXM5MWk0NUJsREt5U3pLeDVqWitqVXhFOCt0NDMvTVlETHF3MHJvTDZScUg2RGhFUkJNYUh2SGgzTVU2MU5ZMWNXbXJCS2RXcVZCV1hJREZDMHJoc1BGR1RZb2Z3V0FJcit3L2pKYjJMdEZSS0VVWkRYcmN2bjBqYkZtWm9xTVFVUkpnS1ljb0JUU1BuTVl6TGYrTTVwSFRzWDJGcGlWNGFORXZCYVlpbW4xSDNIdndST01qc2Uwdkxmb0Zpa3hMQlNhaXVmTFhKN2RpT053SEFIaTQram5ZZEFXQ0V4SE52djd1WWV4LzZxem9HRVFwWjgxdEM1RmR3amZkaUlpUzFST05qeURiVUlhdDJSK0R4Q0hpUkRQVzBOeUdjeGZyMGRIVkl6b0tUVUZXUmpvV0x5akZndElpYURTOG1ZM2kxNGt6dFhqbkpOOGJvZm1WNDdEaDFxMGJvTmR4S1RVaW1oMzhhb3NvaWZVRjIvRnM2Mk00MmI5dnpINmJyaEJibkE4SVNrVTBOMGJDQTNpNjVkSFk5bnI3dlN6a0pER25vUlREbnRGU1RyZS9nYVVjU2pwUkpZb1RyOVNKamtHVWtrNi8wUUI3L2dxb05MeFFTMFNVYkdvRzM4UVI5eDRBd0RIM2MzaXc3RkU0OWFXQ1V4RWx0dEtpZkpRVzVjUHI4Nk8rcVJXWEdsdlE0KzRYSFl2R2tXWTJvYXlrQUJVbFJjaE10NGlPUXpRcEs2b3I0YkJuNGFVM0RpRVE1SExETlBlV1Z5M0UyaFhWa0NUUlNZZ29tYkNVUTVTRS9KRmh2Tmp4USt4M1BZRklOQnpicjFlWmNXdnU1N0hGY1QrWDg2R2s4NXZtdjRjL01nd0FNS3V6c0x2Z0x3UW5vcm5rMUplaTNuTVVBT0R5TmFBcS9TYkJpWWhtVjkySkRvd00ra1hISUVwSkFWOEk1dyszWU1tbVl0RlJpSWhvbHIzZDg1dlk0dzdmQlR4NjlpN2NsdnNGM0pyN09ZR3BpSktEMGFCSDlhSUtWQytxZ0dkNEJKY2FXMURYMklyK3dTSFIwVkthMGFCSFdYRUJ5b3NMdUR3VkpheThiQWZ1dmZObXZQajZRZlQyRFlpT1EwbEtvMWJqNWkzclVaaVhMVG9LRVNVaExsOUZsRVFpMFREMnU1N0FTeDAvZ2pkeTVSdGVDUkxXMmU3R0hmbGZoRW5OVWZ5VW5FNzN2NHdubS80Ry9vZ0hIeS83Rnl6THZGVjBKSnBEcC90ZlF1M2dRVGdOcGFoTTM4aTdXeW1wZUQwQnZQckxrNGdxL0RLZFNLUXQ5MVlqM1c0U0hZT0lpR1pSRkFwZTcvb1pYbWovQWNMUkszZmI1eGdxOEVEcHQ1QmpxQkNZamlnNTlRME1vYTZ4QlhWTkxmQU1lMFhIU1FrNnJRYWxSZmtvTHk1RWp0UE9hUStVTkJRbGltT25hM0RpYkMxNGFaTm1VN2JEaGgyYjFzSnNNb3FPUWtSSmlxVWNvaVJ4cW44Zm5tMzdIdHlCdGpIN2k4M0xjVy9SMTVGcldDZ29HZEg4R1F4MTQzRFAwN2cxOS9PaW94QVJUZHV4bHk2aG84NHRPZ1pSeXJQbHBlRjlIMWdzT2dZUkVjMEJkNkFOdjJqNFN6U1BuSTd0azZIQzlweFBZbWZ1SDBFbGFRU21JMHBlL1lORGFPOTBvYjNMaFk0dUY0S2g4TVJQb2duSnNveHN1eFY1T1E3a1pUdmdzR1ZCWWhPSGtwaTdid0N2SGp5Q3Z2NUIwVkVvd1drMWFxeGZ0UXlMS2twRVJ5R2lKTWRTRGxHQzZ3MjA0UEdHaDhlOGtRUUFHVm9uZGhkOG1kTkNpSWpqQVJkc0FBQWdBRWxFUVZTSUVvaC9KSWlYL3ZlNDZCaEVkTmxOSDFxS05CdnZsQ09pK2VjT3RNRWJHVUtCa2VYQXVSSkZGUHRkVCtDNXR1OGpxUGhpKzIyNlFqeFk5aWdLakZVQzB4RWx2MmcwaWg1M1A5cTdYR2p2ZEtITDFZdUlvb2lPbFREczFzeFlDU2ZIWVlkS0pZdU9SRFN2bEdnVUo4N1U0dmlaR2lpY05FelRrSi9qd05ZTmEyQXlHa1JISWFJVXdGSU9VWUx6UmdieGQ2ZHVqYjJCcEpIMTJKSDlLV3pMK1NRMGtrNXdPaUlpSXBxS21vUE5xRC9WS1RvR0VWMld2OENHRlR2S1JjY2dvaFRTRzJqRjN0YnY0c3pBSzZpd3JNTWZMZnl4NkVoSnJ6L1lnY2NiSGtiRDhKVml0QVFKVzV3UDRJNzhMMEV0YVFXbUkwb2RpcUtndDI4QTNUM3UwZjk2M1JnZThVMzh4QlNnMDJyaHRHZkJhYmZDWWJQQ1ljdUNWcU1XSFlzb0x2UU5ET0sxQTBmUTJ6Y2dPZ29sQ0sxV2c0MnJsMk5CV1pIb0tFU1VRbGpLSVVvQ3YrLzRBZloxL0FncnNtN0grL1AvREJsYXAraElSRVJFTkVYaFVBVDdmbllNa1JEdkRzM01Oc09VcGdjQTlMUU5JdUFOVGZxNWtpd2hHb2QzeVVteWhJSUZka0FDRUFYYTYzb1JDVS90MXpxM3pBcTFWZ1VBNkc3dW45TG5oYVpIa29CYlByNEtPZ09YTVNHaStURVE3TUxmbmI0eThmYmg2bWRoMHhVS1RKUTZEdlgrRnI5ci9RNzhrZUhZdml4ZFBoNHMvUmFLVEVzRkppTktYVjZmLzZxU1RoOTYzSDJJUkpMNyt5VkpBckl5TW1JbEhLZmRpblNMV1hRc29yaFhjN0VCUjA2ZWhUOFFGQjJGNGxqVmdqS3NXcllZQmoxdmFDZWkrY1ZTRGxFU0NDZ2o2UEJlUklsNWhlZ29SRVJFTkUzMXB6cFJjN0JaZEl5NHNHSkhPZklYMkFBQWg1NnRSVS9yNU81NEsxMmFqY0pGVHJ5OXR5YnVDaXZsSzNLeGFQM29SZFh1cG42ODg4S0ZLVDAveldyRVRSOGV2U0FZOElidzhzK1BjMFQzUExuNjE0NklhRDc4MTZVL1J1M2dmZ0RBRnVjRHVLdmdLNElUcFk3QmtBdS9hdnBHN1BNUEFCcEpoNzlkL2hyMEtsNFVKeEl0R2dWR3ZGNE1lVVl3TkR3OCtxTm5HRVBESXhqeWpDQVFUSXlMOFdxMUNtbG1NOUlzSnFTWlRVaXptR0V4bTVCdU1jTmlOa0tXdVJRVjBYU0VJeEdjcTYzRGliTzFDQVRqNnowQkVxdTh1QUJyVnl5QnhXd1NIWVdJVWhSbkhCSWxnQTdmQlZnME5salUxbkUvcnBOTkxPUlFTbWtaT1l0TzMwV3NzOTB0T2dvUjBleUlBZzFjdG1wR3lsZm1ZdEc2MGVMRXBnOHV3ZHQ3YStBZENnaE9OVXB2MG1MQjZud0FnS0pFY2ZiQTFNdFhaY3R6WTQvclRuYk1UeUZIQW14NTZiTjJ1bkFnaklHZWtWazczM3hwUE51RkJhdnpvVkx6NGdnUnpZOU5qdnRpcFpERFBVL2p6dnlIdUlUU1BFblhPUERaaXYvQU1mZXplTHJsVy9CR2huQkgvcGRZeUNHS0U1SUVtRTFHbUUxRzVNSit6Y2REb1RBR1BjTVk4ZnJnRHdUZ0R3UVJDQVRoOC92aER3VGg4d2ZnOXdmZ0R3Um0vWUs5UnFPR1hxZURYcWVGUWErTFBkWmZmbXpRNjJBdzZKRm1ObkZDQTlFY1VhdFVXRmExRUlzV2xPSFV1UXM0ZmY0aXd1R0k2RmdrVUZGK0R0YXRyRVptZXByb0tFU1U0bGpLSVlwancrRStQTnYyR043cDNZTzF0dDI0ci9pYm9pTVJDYWNnZ2ljYkgwR1h2eDVuKzEvRGZTWGZoRW1kSVRvV0NlS0xER0U0M0krd0VrU09vVUowSEtKcGE2OTN3eitTR0hkMXhxdmUxa0dFVjBhZzFxaGdUTk5oNDExVmVQdDM1ekU4NElzZGsyWTFZdm0yc2xsLzdUZC9ld2E0UVVkbTJkYlNXS0dqNFZRbnZFUCtLWjNma21WQWZzWG81S0NnUDR6bWM5M1R6am9WS3BXTTk3MS8wYXlkcjc5N0dQdWZPanRyNTVzdmtaQ0Nsdk11bEZSbmk0NUNSQ2xpVWZwbVpHaWRHQWgySTZDTTRMajdlYXkxM1NVNlZrcFpaYjBUQzlNMzRNM3VYMkNMOHdIUmNZaG9ralFhTld4WkdiQmxUZjU5b21Bb0RDVVNRVVJSUnYrTEtGQVVCWkZJQklxaUlCb2QvYnBZbG1Xb1ZESlVzdXJLNDh2NzFTclZIUDZzaUdpcXRCbzExaXl2UXZXaUNody9jeDduTHRSRFVaSjc2VHNhSzl0dXhZWTF5MkMzWm9tT1FrUUVnS1Vjb3JnVWpnYnhSdGZQOFhMbmp4RlF2QUNBZDNyM1lJdnpBZVFhRmdwT1J5VFdhMTAvUTVlL0hnQndmbkEvUEtGZWxuSlNWSCt3RTk4OHZSTUFrS0YxNHErWHZpUTRFZEgwdFYvc0ZSMWhRcm5sVnVRdnVQWnUxQnU1ZEx3ZC9WMmVPVW8wMWtEUENONTUvZ0xXMzFrSldTVkRiOUppdzEyTDhmYWVHbmo2UjRzNWFvMEs2ZmJaSDFVczRmcWRuUElWdVhBVVh2bDNxcVE2ZTFMbGpraFl3WXMvUFFvQXFOcFFOUG9pQURRNk5YWitjdldrczczMTI3UHdqd1J4eThkV1R2bzVBRkIzdkIzMW5ONFUwM3FoaDZVY0lwbzNFaVJzZHR5UHZXMlBBUUFPdUg3RlVvNEFablVXZHVWOVVYUU1JcHBqV28wYTBQQXlDVkV5MHV1MDJMQjZHVllzcVVUTnhRYlVYS3lIMXplMW0yUW9jY2l5akxMaWZDeFpXQTZIaldVY0lvb3YvR3FUS002YzduOFp2MnY3THZvQ2JiRjlFbVJzY0h3WUdWcGVDS0RVMWhkb3crL2JmeERiM3BIemFXUWJ5Z1VtSXBFeXRUbFFTUnBFb3FIUnU0Z2pYdWhVUnRHeGlLYWx0MzFRZElRSm1kTDFjQlpOclFUWld1dWFvelRqYzNjTTRjaUxGN0gydG9XUVpBazZnd1liZGxmaDdiMDFHSEo3RVkxR0VRblB6dDF4azFuS3lKYWZqc3ExQlZOK0hnQkkwbWdMcDJDaEhmYUNqS3YyVC80Yzd4NC8xZWNBZ0t3YWUzeFAyeUF1dk5ONnpYRUwxK1RIOGgxNjlqekN3V3RIZzYrL2N4SFUyc1MrZTNpd1p3U1JrQUtWaGt0WUVkSDhXR3Y3SUo1di8zZEVvaUcwZXMraHpWdURmT05pMGJIb1BWN3IraW1XWkc2SFhWY2tPZ29SRVJGZGgwR3Z3NnFsaTdDaXVoSk5yUjA0VjF1SGp1NGUwYkZvbHBoTlJpeGVVSXJGQzBxaDAzTEpWeUtLVHl6bEVNV0pMbDhkZnR2eUQ2ajNIQnV6djh5eUNoOHErbXM0OUNXQ2toSEZqeWVhSGtFa09ycm10MDFYaUZ0elB5YzRFWW1XYlNoRHU3Y1dBT0FLTktMQVdDVTRFZEhVOVhjTnoxcFJoQUJYOHdCT3ZkRVFXNlpLVVJSRWxkRTVOdjNkdzNqK3grL015dXRzKytoeW1EUDAxLzE0aHQwVUt3Y0JvMU9EQm50R0lNa1N5cGZuWW5qUWo4NTY5M1dmSDQwQ3hqUTlxallXeC9hZE85Z01ueWNBalU2TnluVUZhTHZRaS83dUcwOGk4bm9DaUNwUnRKd2ZXNUJTYTFYSUxiTUNBRHo5dm1zbUdnMzBESS9aRHZuRDZPOGV1dzhBQXI1dzdQRmd6d2lDL3ZBMXh5aktEZGIyU2lBOWJRUElMdUhkZGtRMFAwenFES3pNMm9VajdqMEFnUDJ1SjNGZjhkOEpUa1ZYdXpSMENIdmJIc01MN1QvQXp0dy93dmFjVDBJQ3k1dEVSRVR4U3BZa2xCYm1vYlF3RHdOREhwdzVmd2tYRzVvUkRsOTdjd25Gdi93Y0I2b1dscU1vUHhlWDcyc2lJb3BiTE9VUUNUWVM3c2Z6N2YrR1F6MVBJWW9yRitSc3VnSjhvT0F2c0NSam04QjBSUEhqaUh2UG1OTGFINVQrSTFTU1JtQWlpZ2NPZlVtc2xOUHRhMkFwaHhKU1R3Sk15WG12MDI4Mm92bGM5N2dmcTk1Y2pPSWxZcWY3dGRiMndHRFdJYS9DaWtON3o4TTNISnpYMTg5d21MSHVqc3JZVkpYR00xMm9QVHc2WldiNTlqS2syMDFJc3hyUmRxRUhycGFCYTA4Z0FTcVZqSTEzVlVHakc1MHcwM2F4RncyWGw1TzY2Y05Mb1ROb1VMaklqdFphVjJ4NXJoczU5WHJEbUcxam1qNVd5bkczRCtMTVcwM1hQR2VxMDNXU1hVL2JFRXM1UkRTdk5qcy9HaXZsSEhNL2g3c0t2Z0s5eWl3NEZiM3IvNXBIUzFMaGFCRFB0WDhmSi90ZnhQMGwvNEFjUTRYZ1pFUkVSRFNSakRRTE5xOWJpZlVybDZLdXFSVjFqUzJjbnBNQUxDWWp5a3NMc2JDc0dPa1dmbDFNUkltRHBSd2lRWlJvR0crNmZvbDlIZjhKZitUS1hjYzYyWVJiY3orSExjNEhvSkw0UjVRSUFFYkNBM2k2NWRIWTltYkgvU2d5TFJXWWlPS0ZVMThhZTl6dGI3akJrVVR4cTdjdDhVbzVVeUhMVW14YXpGU2U4eTZWV3JxbUhLSW8wZGowbThYdkswS2ExUUFBT1BiU0pZUUNvM2U0WFR6YWh2cFRIWWlFNW5jS2tiTTRFNnR1cVlobDdtN3V4OWtEVndvdjlTYzdrVnRtaFVvdFkvWE9CVGowN0huMGRZNU9xVkdwWlJSVk9WRmFuWTJldGtHY2ZLMGVheTVQMnptN3Z6RjJqdHJEclZpN2F5RTBPalhXM2JrSWIvM21EQUsrMEx6K1BGTlJJaXd6UjBUSkpkKzRHSVdtSldnWk9ZdElOSVIzZXAvQkZ1Y0RvbVBSWlo5ZDhFUDhvdjZyYVBYV0FBRGF2Ylg0VHMxSGNIUE9IK0tXbk0veVBSMGlJcUlFb05Hb3NhaWlCSXNxU3VEMStWSGYxSXBMalMzb2NmZUxqa2FYR1ExNmxCVVhvTHk0QUE0YmI1UWhvc1RFN3c2Slp1Q1psa2RSbHJZRzFSbmJwL1M4bXNFM3NhZmwyK2dKTk1mMlNaQ3cxdlpCM0puL0paalVtYk1kbFNpaFBkM3lhS3k4bHE1eDRNNzhod1Fub25qaE1GeFoycS9ieDFJT0pSNGxFa1ZmNTVEb0dITnEyYll5NUMrd1RmdjVhMjViZU0yKzJuZGFjZWxZT3dBZ005dU1yR3dMQUVDV1pRQlh4azdQZHlFSEFLdzVsaXVGbktaK0hOMTNFYmhxOVNaUG54Y25YNjNIcWx0SGl6dHJiNi9FcTc4OGdhQS9QTHEwMVlyYzBTazRsUTQwbmUzRy9xZk9RbS9TeHNwR3dHalI1K0xSTml4WW5RK0RXWXNsbTR0eGJOK2wrZjZwcHB6aGZoOEMzaEIwUms3cUk2TDVzOUZ4SDFvYS93b0FzTi8xQkVzNWNjU3VLOEpEaTUvQUc5MC94d3R0LzRaUU5BQWxHc2EranYvRXliNFg4V0RwbzhnelZvcU9TVVJFUkpOa05PaFJ2YWdDMVlzcTRCa2V3YVhHRnRRMXRxSi9NTG5mdDRsSE9xMEdwVVg1S0M4dVJJN1R6dVdwaUNqaHNaUkRORTExbmlONDAvVTQzblE5ampMTGFueGg0VThtL2R3M3VuOHhwcEJUYkY2T2U0dStqbHpEdFJlZGlGSmR2ZWNvanZjOUY5dStyK1NiME1oNmdZa29uamoxVjVWeS9JMDNPSklvUHJrN2h4Q05UbndjVFo5S0k2TnliZUcwbjE5N3VBV1I4T1RMUFRWdnQ4Qm8wU01TanVEa2EvWGovdnAyMUx1UmNkS0Vna29IVHJ4U2g2QS9EQUFJQnlPb09kaU1GVHZLQVFsWXNya1lCNTQrTis0VW5BdEgyMkRMUzBja291RE1tM1AvOTU4NTA0Q0tWWG5YN0UrekdtT1BTNWZsalB1NVNxWmxzSHJiQjVGWE1mMlNHUkhSVkszSXVnMTdXcjROYjJRUXZZRlcxSG5lUWJsbHJlaFlkSmtFQ1Z1ZEg4T3l6SnZ4di9WZlFmUElhUUNBeTkrSTc5YmNoMjNabjhCdGVYOE10YVFWbkpTSWlJaW13bUkyWVdYMUlxeXNYb1FoendoYU83clEydEdGanE0ZWhNSmgwZkdTa3NPV2hmd2NKd3B5blhEYXJaRFl4Q0dpSk1KU0R0RTBQWEg1VGpVQXlOTG1UdW01SHlwNkJOODZ1eHZwR2djK1VQQm5XSlo1NjJ6SEkwb0tJY1dQSnhvZmlXMnZzZTdHd3JUM0NVeEU4Y2F1SzRvOTd2VzNRSWxHSUVzcWdZbUlwc2JqOW9xT01PY0dYTU5UTG1Wa09Nd3dtRWN2WHZWMWVxNHBwUXozK3laOUxyVmFoZEtsMlZONi9hdGRPdFkycFZJT0FOU2Q3RUJXdGdVbDFkZC8zWUEzaE5aYUY4d1plcGd6cmo1T1FpU2tRS1dSa1pWdFFkWEdZdmc4L25IUDBkcytpRkF3TXU0a0lrKy9EejJ0czdmY1VwclZPS2FBTTU2S2xkZVdkcEtOcDIveXYvZUlpR2FEV3RKaXZmMGV2Tm8xZWlQUUFkZi9zWlFUaHpLMXVmamlvcC9qb090WDJOdjJHSUtLRDFFb2VMWHJKempadnc4ZkwvczJDb3hWb21NU0VSSFJOS1JaVEtoYVdJYXFoV1ZRb2xGMHU5eG83ZXhDVzBjM2w3bWFBWlBSZ0lKY0ovSnpzMUdRNjRSV3c2bTBSSlM4V01vaG1vWTN1bitPL21BbkFFQ3ZNdU91d3E5TTZmazJYUUUrVS9FRGxndUlKdkJDeHcvUUZ4eGRuc1NzenNJSHAvaG5qWktmV3RiQ3FzdUhPOUNHS0JTNEFrM0kxcGVKamtVMGFlOU9TRWxtaldlNjBIaW1hMHJQV2JHalBGWTB1WGlzSFQydEEzTVJiYzVrT015bzJsZzA4WUdUTU4xQ1VkdkYzbGt0NVVTVjZIV240RWp5Nk4xcjRXRGttbzhEZ0ZxYlBHWEpvUC9hcVVWRVJITnRvK01qc1ZKT1NCbS9xRW5pU1pDdzBYRWZxaksyNFplTkQ2UE9jd1FBMEJkb3cvZHE3c2RteC8yNEkvOUxuUHhLUkVTVXdHUkpRbzdUaGh5bkRXdVhMMEVnR0VScmV6YzZYVDNvY3JuUk56QjczNGNuRzZOQkQ2ZmRpaHlIRGZtNVRtU21wNG1PUkVRMGIxaktJWm9pWDJRSUwzYjhaMng3Wis0ZndhQWErOFZEVVBHaGRlUWN5aXlycjNzZUZuS0licXpMVjRjM3VuNGUyNzYzNk92UXF5d0NFMUc4Y3VoTDRBNjBBUUJjdmdhV2NpaWhCQVBKWDhxSko0MW51bkQrVU11RXh5MStYeEdLbHpobjVUV1ZTQlRSZVZ5amJLNldpdXBzNk1PeGx5NWRzLy9xQXRVcmo1OFl0MmkyODVPcm9kVW54N2VlcVZDa0k2TDRrNm5Od1NmTHY0ZFM4d3FZMUptaTQ5QUVNclJPL1BIQy84YWhudDlnVCt0M0VGQkdFRVVVYjdvZVI4M2dtM2k0K3JtSlQwSkVSRVFKUWFmVm9yeWtBT1VsQlFDQVVEaU1udDUrZFBlNjBkMHorcDgvRUJTY2N2NnBaQmsyYXlhY3RpdzQ3Vlk0N1ZhWWpBYlJzWWlJaEVtT2QwYUo1dEV6TGY4TWY4UURZUFNOc1p1Y0Q4WStGa1VVUjNwL2grZmF2NDlneEllL1dmWVM5Q3F6cUtoRUNVdEJCSTgzZmgxUmpONlJ2emg5QzVabTNpSTRGY1VycDc0RTV3ZmZBZ0IwK3hzRXB5R2FtcUNQVXpmbWt4SVpmOXJMTmNjcHMxZWlPZk5XSTFyT3UyYnRmRGRpeVRKZzYwZVd6Y3RycFNxV2NvaElsT3FNN2FJajBCU3R0OStMSlpuYjhYakQxM0JoNkcwQXdGcmJCd1duSWlJaW9ybWtVYXVSbTIxSGJyWTl0bS9RTXd4WFR4L2MvUU1ZOUF4anlET0NvZUZoaE1QalQ1dE5OQmF6Q2VrV0V5eG1Nekl6MHVDMFpjRmh5eElkaTRnb3JyQ1VRelFGZFo0ak9PTCtYV3o3b3lWL0gzdmNQSElhdjIzK1I3UjVhMkw3WHVuNmI5eVI5NlY1elVpVURDVEkyT3k0SDgrMlBZWndOSWlQbFB5dDZFZ1V4NXlHMHRqamJsK2p3Q1JFVTVkcUYvaHpTck5neVRMaTR0RTIwVkZTamxhdmhxeTZNa1ZIYjd5eVZydEtyWUxlcEIxemZJQ0ZzWEZ4K1NvaUlwb0tzem9MbjF2d0l4enZleDVIZXZmZzVwdy9GQjJKaUlpSTVsbTZ4WXgwaXhrVktCeXozKzhQWUdoNEJFT2U0Y3MvanNBek1nS2Z6dzlmSUFpL1B5QW84UlZhalJwNm5RNEdneDRtb3dGcFpoUFNMQ2FrV2N4SU01dGdNWnRFUnlRaVNnZ3M1UkJOd1lzZC94Rjd2Q1JqRzhvdGF6QVE3TWJldHUvaVJOOExZNDdWeUhxWTFXd0RFMDJIQkFscmJidXhOSE03T24xMXNLaXRvaU5SSEhQb1MyS1BPU21IRWswb1FaZXZLcTV5d2xHUU1lN0gwcXpHYS9aSnNvVE45eXhCdXMwRVJFZVhRdkwwZWVjNlp0elE2TlRqZmw1bXc1QjdCS0hBeEhmWHJieTVIUGJyL0pvVlZOcFJVR2tmczIvL1UyY3g1RTZkWDZQSlNyVWlIUkVSelk2VldidXdNbXVYNkJoRVJFUVVSL1I2SGZSNjNRMm55Z1NDSWZnREFmajlBZmdEUWZqOEFmZ0RBWVRERVlURFlVUVVCWkdJQWtWUkVGRWlVQ0xLbUgyU0pFR2xraUhMTWxRcUZWU3lmTTIyV3EyQ1hxZURYcWNkelhUNXNkR2duOGZQQmhGUmNtTXBoMmlTM3VuZGczclBzZGoySFFVUDRmY2QvNEhYT24rS1VQUktZMW1DakhXMkQySlgvcCt5bEVNMFEzcVZCU1htRmFKalVKekxOU3lNUGU3eTFRdE1RalFOa3VnQTA1Tm1OVTZwWkJKVm92RDArVVpMT1JLdytIMkZPUHhjN1J3bUZLdTdxUThqZzM0QWdLZlBpNnhzTTlidXFweVQxM3A3NzNuMHRnMENBTHhEQVJ6Y016cTFNZUNkM1lrdUdwMXEzRjl6cmU3S3Q1U1dMT080UlROSlN0RGY2T09adlpYTmlJaUl4cmd3ZEJBTDB6YUlqa0ZFUkVSeFJLZlZRS2ZWSU4xaUZoMkZpSWhtZ0tVY29rbndSWWJ3VE9zL3g3YXJNM2ZnUnhjK2k0Rmc5NWpqS3RNMlluZmhsK0hVbDc3M0ZFUkVORWQwS2lPeXRIbEkwOXJnMUpjaXFQaWdsUTJpWXhGTmlzNmdtZmlnT0tSRW9vaEd4MjhueUxJRVNiNjJoSEhoU0N2eXlxMlFaQW1Pd2d4WWM5UGc3aGlhNjZoak9Jc3lvRE5PL0RuUGNNeHMvTEp2T0FqZmNEQzJuVzY3VW1hSktsRW95c3lhSGRmN0hFZkN5blUvcDNVbk90QjJzVGUyclROb3NIaERFUUNncDIwUWJSZDZ4aHovYnFub1hmYUNETngwblVrNzc5cXdlL0drOGlleXlmeitJU0lpbXFxRzRlUDQwY1hQbzhDNEdBK1VQUXE3cmtoMEpDSWlJaUlpSXBvbExPVVFUY0tMN1QrRVArSUJBS2drRFU3M3Z3enBxbHZiSGZvU2ZLam9FWlJaVm91S1NFU1UwdjVxNlFzVEgwUVVoeEsxbEhQMlFCT2F6M1dQKzdIcXpjVW9YcEo5elg3dlVBQnRGM3RqeXlRdFdsK0kvVStkbmRPYzcyWE9OTUNjS2JhMFYzK3FFK2NQdGN6b0hKVnJDMUN4S205S3orbHRIMXZXTWFicFk2V2NrUUhmbU1MT3UxUnFlZm9oazVRMlFmL01FbEh5R1F5NThIclh6M0J6emgvQ3BNNFVIWWRtSUtUNDhXVGpJd0NBVm04Ti92bnMzYmcxOTNQWWtmTnB5RkFKVGtkRVJFUkVSRVF6eFZJTzBRVDZndTE0MC9WNGJEc2NEY1lLT1drYU8yN1AreE9zdGUyR0JGNjBJQ0lpb3FsSjFGTE9kRjA4MW83OGhYWklFcERwTk1OWm5JbnVwdjU1ZS8zSlRxbTUzaVNhVk5iWDZVSGRpZlpyOXBjdHo0VTFOdzBBY1B6bE9vU0QxeTVmdGZMbUNxaTF5WEZSTWRYK3pCSlJmTnJYOFovNGZjZC9BQUFzR2l1MlozOUtjQ0thQ2JXc3hUcmIzWGl4NDRjSVI0T0lSRU40b2YzZmNiTHZSVHhRK2kza0dDcEVSeVFpSWlJaUlxSVpZQ21IYUFKUE5QN1ZOZnNrU1VLR05nZVoybXdjZGUvRlVmZGVsRnZXalB2OE5iWVBJRXM3dFR1WmlWTE4yWUhYb0pGMVdKaTJRWFFVSXFKNWxXcFRON3hEZm5UVTlTS3Z3Z1pnZE9MTGZKWnlHazUzb2VidDVnbVBxOXBZak5LbDEwNzdTVFZSSllxT09qY0FvSy9MZys3bWdXdU95UzIzeFI3M3RBNGc2TCsybE5OZTU0WkdxOEx3ZTViRVNrUXM1UkJSUEVqVDJtT1A5N3VlWkNrbndVbVFzU1BuMDFpYWRUTitVZjlWdEhwckFBQ2R2a3Y0enJrUFkwZk9wM0ZyN3VlZ2t2aHZFQkVSRVJFUlVTSmlLWWV1S3hRS0k2SW9VQlFGa1VnRUVVVkJKUEx1dG9Kb1ZJR3NVa0VseTFESk1tVFY2SStxeS90a1dZWmFuZmgzeEs2eDNvVjI3d1g0SThNQUFBa1NvdEVvK2dNZDZBOTB4STZyOXh3ZDkvbGxsdFVzNVJEZGdEL2l3Wk9OZncxdlpCQWJIZmZoQXdWL0RvMmtFeDJMaUdoZXBPSUYvcm9USGJGU1RwclZpT3lTTEhRMTlnbE9OWDlLbCthZ3VNbzVvM1BJcXZtWjBLZ29VUng3NmRLTXozUDZqWVpaU0JNZmRNYlUrek5MUlBGbnRmWDkyTlB5THdnb0l4Z0lkcUhlY3d4bGxsV2lZOUVNMlhWRmVHanhFM2lyKzNFODEvNnZDQ2wrS0lqZ3BjNy93b20rMytQalpmK0NQR09sNkpoRVJFUkVSRVEwUlN6bHBKaHdKSUlScjIvTWY5NnJ0MzArZUwxK0tOR0p4L3BQbGxhamdjbW9oOGxvZ01sb2dQSHlqeWFESWJiUG9OZERpdE1WQXRiYWR1T0kreG5VZTQ2SmprS1VsUGEwL2d1OGtVRUF3REgzczdnMTkzUFFxRm5LSWFMVWtHcVRjZ0JneU8xRlQ5c2c3UG5wQUlDOGNtdEtsWEprbFFSWmxmakY5VlNWaWtVNklvby9ha21MOWZhNzhVYjN6d0VBQjNxZVpDa25TVWlRc01YNUFLb3p0K1B4aG9mUk1Id2NBTkFiYU1GM2ErN0RUZGtQWWxmZW4wSXRhUVVuSlNJaUlpSWlvc2xpS1NmSlJLUEFpTmVMb2VFUkRIbEdNRFE4UFBxalp4aWU0Ukg0QThGNXp4UU1oUkFjREtGLzBIUGRZMlJKZ3Rsc1JKclpqRFNMQ1dsbUU5SXM3ejQyUTZNUisxdjFyb0t2d2hlNWZ2NitRQWY2Z3UzamZpeExsenRYc1lnU1hyM25LQTczUGgzYi9tRGhWMkZSV3dVbUlpS2FYMmxXbytnSVFqU2U3b1RlcU1XRm82M29yRStkUWc0QXRGL3FSWE9OYTBibktGemtRUDRDMjhRSDBxeEwxVCt6UkJSL05qaytHaXZsbk81N0dTT0ZBekNwTXdTbm90bVNxYzNGbjFUK0R3NzIvQnA3VzcrRGdPSkZGQXBlNy9vWlR2ZS9nZ2RMdjRVaTAxTFJNWW1JaUlpSWlHZ1NXTXBKWUtGd0dLN2VQcmg2KzlEbGNtTnd5SU5CejdEb1dOT2lSS09YeTBNalFPZTFIOWRwTlVpem1HRzNac0poeTRMVFprVkd1bVhlOGswNEhuaitvaEFsalhBMGlDY2FINGx0TDBoYmp6WFczUUlUVWJJWUNIWkJJK3RnVW1lS2prSTBJWU5aQzFPNkhpT0RmdEZSNWxWMzh3QzZtd2RFeHhEQ054eUV1Mk5vUnVkUWEyU0VnK0hMNXd2TVJxeHhiYjVuQ1N4Wk55Nmh5UEtWY1pjM1A3aHl3bk0ybk81RTdlSFdHV2NUUWExVklkMXVFaDJEaUFnQVlOWGxZMkhhQmx3WU9nZ0ZFUnh3L1FxMzVuNU9kQ3lhWlJ2c0gwSlZ4aFk4MGZnSUxnNGRBZ0QwQmRydy9mTVA0Q2JuZzloZDhHWEJDWW1JaUlpSWlHZ2lMT1Vra0lFaEQxdzlmZWpxY2NQVjYwYmZ3Q0JtY1pXcHVCWUlodERqN2tlUHV4ODFGeHNBakJaMUhEWXJuSFlyblBZc09HeFdhQVZQMUNHaXlkdlg4YVBZaENtTnBNTkhTNzRwT0JFbHVwYzcveDllN3Z3eGdvb1BIeXo4UzJ4MjNDODZFdEdrMlBQVFU2NlVJMHJwMG13VUwzRk9lTnpWUlpONE5GK2xKcFZhQlpWYW5zTHhFeDhyeTVNL1g3eHhGSEFDQlJIRmwwMk8rM0JoNkNBQTRJRHJTZHlTK3hsSVNOeS9aMmw4NlJvblByL2d2M0RFdlFmUHRId2J2c2hvdVZjckd3UW5JeUlpSWlJaW9zbGdneUdPRFF4NjBOYlpqZGFPTG5TNTNBaUdRcUlqeFpWQU1JVFdqaTYwZG5URjltVm1wQ0V2MjRHOGJBZnljNXhRcTFVQ0V4TFI5ZlQ0bS9CcTUwOWkyM2NVUElSMHpjUVhTWWx1UkNXcEVWUjhBSUJ1WDRQZ05FU1RaeTlJUjlPNWJ0RXhVb0lrUzFBSkx0eVVMY3RCU1hYMm5Kejd6Vitmd2ZDQWIwYm5TTGViNEN6S1JIZHpQem9iM09qdjF0N3dlRnRlR294cGVnQkEyOFZlS0JIbGhzZjN1NjYvSkd5OHN4ZWtpNDVBUkRURzRveWJrS0YxWWlEWURVL1lqYk1EcjZNNlk3dm9XRFJIMWxoM1kxSDZaanpSK0FqNkF1M1ltZnQ1MFpHSWlJaUlpSWhvRWxqS2lTUEJVQWh0SGQxbzdlaEdXMmNYaGtkbTlvWjZLdW9mR0VML3dCRE8xdFpCbGlRNDdWYms1enBSa0pzTlcxWW1wUGkrNlprb0pVUVJ4UzhiL3dvS0lnQ0FRbE0xSjVyUXJIQVlTbUtQWGY1R2dVbUlwc2FlZ05NM2loWTdZTThmdjZDUWJydnhja2NpRFEvNE1kUTdNcVhuUkNZb21VelZYQmFEcEdrT1I3QmtHYkZzV3ltY2hablFHVFVBZ0lBM2lBdEgyaVo4N29vZDViRlN6cmtEVFFqNnc5TUxrUUE0S1llSTRvMEVDUnNkSDhWemJkOERBT3gzUGNsU1RwSXpxN1B3bVlvZllDVGNEMW5pMjdwRVJFUkVSRVNKZ04rOUNSU05SdEhkNDc1Y3d1bUdxN2RQZEtTa29rU2o2SFQxb3RQVml5TW56MEduMVNBdlo3U2dVNWlYRGFOQkx6b2lVVW82NEhvU3pTT25BWXhPTnZtRDBuK0VCRGJtYU9hYytpdWxuRzZXY2lpQnFOUXlNcDFtOUhjUGk0NHlhZWsyRTlKdEp0RXhwcXk3cVI4MWJ6Y0x6ZEIrcVJmTk5hNVpPMTlldVJWRlZaT2ZOcWRTeThqTXRpQzdPRE8yejVxYkJtdHUycGpqVE9sY0V1TnFwblE5OU9ZYlR3MGlJaEpodmUxdXZORDJiMUFRd2FXaFErZ050TUNtS3hRZGkrYVlTWjE1dzQvN0lrTXdxTkp1ZUF3UkVSRVJFUkhORDVaeUJPaHl1WEdwc1JuMVRhMElCTGtrMVh3SkJFTm9hRzVEUS9Qb0hiOTJheVlXbEJhaHZLUVFlaDNmWUNlYUQ1NndHODlldm9zVEFHN04vUnpzdWlLQmlTaVpaR256b0pJMGlFUkQ4SVI2RVloNG9WUEY3OFFPb3F2bGxGb1RxcFF6MTZSWm5DUVRqVVl4UE9BSEFBUjg0ci8yOWcwSDRlNFltclh6WlRnbUxrZWxXWTNJS2JQQ2xwdUdES2NaOHZVK3Y0TDd5NlFBQUNBQVNVUkJWRkdnM3pXTW50WUJkTlM3Wnkxak1zZ3V5UklkZ1lob1hDWjFCbFpZYjhjeDk3TUFScWZsM0ZYd0ZjR3BTQ1NYdnhIZnJia1BPM00vajYzWkg0ZUVhWTdTSXlJaUlpSWlvbG5CVXM0OEdmUU00Mko5TXk0MU5zTXo3QlVkaHdEMHVQdlI0KzdId2FPblVKRHJSRVZwRVlvTGNxRldxVVJISTBwYS85ZjB0d2dxbzB2elpldkxzQ1A3MDRJVFVUS1JKUlhzK2lKMCtlb0FBRjMrT2hTWmxncE9SVFE1UlZVT1hEalNpa2g0ZHBkS21pdG45emVoNWZ6NDAxNnFOaGFqYUxGalJ1YzNwZWxpajZQS3pENG5RWDhZcnoxeGNrYm5HSStjUU5lMzBxeEdMRmlWTis3SEFyNFFlbG9INFdydWg2dDFFS0ZBOGk0L05ST2xTN05GUnlBaXVxNU5qdnRpcFp6RFBVL2p6dnlIb0paNDgxR3FlckxwYnhCVWZOamI5aGlPdVovSGcyV1B3cWt2RlIyTGlJaUlpSWdvWmJHVU00ZkM0UWpPMXpYaVluMFRldnNHUk1laDY0aEdvMmhwNzBKTGV4ZlVLaFhLaXZOUldWNktiSWRWZERTaXBISzYveVdjRzNnZEFDQkJ4aCtVL2lOa2lmOE0wZXh5NkV0aXBSeVh2NUdsSEVvWWFvMEtCWlVPTkozdEVoMWxVaFFsZXQwQzBVUWxHa21Xb0ZMTENBY2o0MzY4b05LT0RJYzV0dTBmRVQvZDVyMWtsUXlEK2FyaVVGUmdtRW5vYXVxSG9rUmpFM0k4L1Q1ME4vYWpxNmx2M0FsTnNpeGhzaXRMU2xjZEo2dGt5S3JKUFZHSnhQa243U281WlZuUW0zaHhtNGppVjVGcEtmS01pOUR1UFkrQU1vS2o3cjFZYjd0SGRDd1NvQy9Zams3dnBkaDJoKzhDSGoxN0YyN0wvUUp1emYyY3dHUkVSRVJFUkVTcGkxZEQ1OERROEFqT25MK0VDL1ZOQ0lWNHAya2lDVWNpdUZEZmpBdjF6YkJsWmFCNlVRWEtpd3NnSjlLdDBFUnhLS0I0OFp2bWY0aHQzNVQ5SVBLTWl3UW1vbVRsMUpmRUhuZjdHZ1VtSVpxNnNtVTVDVlBLbVFtTlZvV2RuMXlOYUJRSUJ5T0loQ0tJaEJVbzBTajBSZzAwdWl2Zm92aEhnaGdlOE0xL1NBbkFkVG9qc2twRzllYmkyQkpiQWUvVVNrTmx5M0pRVWoxN1UxY21zOVJYT0JoQi9ja09CSDFoZERYMXdUc1V1T0h4dDMxNkRWVHFxWC85ZTh2SFZrNzYyTmQvZFFxZVBnRy90dE5RdGpSWGRBUWlvZ2x0Y2Q2UEp4b2ZRVlg2VGJEcENrWEhJVUd5dEhuNCt0TG44SnZtZjhEcC9wZGkrMy9mOFFPYzZ0K0hCMHEvaFJ4RGhjQ0VSRVJFUkVSRXFZZWxuRm5VMnRHTnM3V1gwTktlL0JkVFVrRnYzd0JlTzNBRWJ4ODdqYW9GcGFoYVdBNkRYamZ4RTRub0docEppNjNaSDhPK2poL0JwTTdFN2JsZkVCMkprcFRUY0tXVTQvS3psRU9KeFppbWc3TTRFOTFOL2FLampHdkFOUndyRFhuYzExK085Y0tSTnRTZkdqMHU0QTFlOC9HZ1B3eXZKd0NqUlFlTlRnV043dnBMaDU0LzFETEQxTk5UdE5pSjZrM0ZDQVVqQ0FmRFVDSlJLRW9Va2dRWTAvUmpDaXV1bHFsTnhKUmtDYXBKRkdsbVcrM2gxbmwveldTUVlUY2hNOXM4OFlGRVJJSXR6N29OVlJuYllGU2xpWTVDZ3BuVldmaEUyWGRRTS9nbWZ0WDBEWGhDdlFDQVR0OGxmT2ZjaDdFOTU1UFltZnRIVUVrYXdVbUppSWlJaUloU0EwczVNeFFPUjNDaHZnbG5hK3N3TU9RUkhZZm1nTjhmd0xIVDUzSGlUQzFLaS9OUlhWa0JoeTFMZEN5aWhDSkxhbXpQL2hSV1dlK0VKOVFMamF3WEhZbVNsT1BxU1RrczVWQUNLbDJhRTdlbG5KN1dRZlMwRGs1NFhOQWZSdEIvNDJtUmd6MGpNSmgxWTVZK2VsYzBPbG9BcWp2ZWppNUJuNHYrYmc4a1dZSldyNFpXZi8xdm1md2pRZFMrTTdXeVMwL2JJTG9hWisvblpjOVBRM2JKN0g1dFduK3lBN0pxYmlkRkJuMkpNVkcwYkRtbjVCQlJZdEJJT21oVXZKR0lybGljdmdVUFYrL0ZzMjNmeDBIWHJ4QkZGQW9pZUxuei8rRmszejQ4V1BZb0NveFZvbU1TRVJFUkVSRWxQWlp5cGlrY2llRHMrVHFjUEZlTFFIQnFJK3NwTVNuUktPb2FXMUhYMklwc3V4VWIxaXlEM2NweUR0RlVwR3NjU05jNFJNZWdKSmF0TDQ4OTd2VzNRSWxHSUV2WG44SkJGRzlzZVdrd1p4akVMTmswajQ2K2VESDJXSllsU0pmL1F4UUloeUlDazQwYTd2TWhFbElncStWcmlrUFJLT0FkOHFPN3FSK1hUclJQdVZ3eTJETXlxOHVVcWRUU3JKZHlMaHhwbTlYekpTcTlTWXZjTXF2b0dFUkVSTk9tazAyNHAvQmhyTFh0eHVNTkQ4ZW1pZllHV3ZDOW12dXh4ZmtBZHVYOUtXK2NJU0lpSWlJaW1rTlNOQnFOaWc2UlNCUkZ3Ym1MRFRoeDVqeDgvb0RvT0NSWVlWNDIxcTJzUmxaR3V1Z29SRVIwMmQrZHZnVUR3VzRBd0ZlWFBBT252bFJ3SXFLcDZXa2R3S0ZuYTBYSG9LdEkwdWovSlB6LzdOMTNlRlRubVRidys1enBveGwxalhxWGtCQ0lKbm96eFExc3dCaDNPMDdmWkJOLzJXUmpKM0ZpSjA1aU80bWRiT0xkT0hYVHZJbkJGYkRqQXJZeE5oM1JUQmVvb2E1UjEyaDYrLzRRRENnSUVFS2FkMlowLzY1TEYrOTc1cHd6TndMQnpKbm5QQy9nOHczajdaTUVLTTUybnZINS9QQVA1eHdVZEZPWEZpQmpYS0xvR0VSRVJDUEM2L2RnUzh1ZnNMbnBEL0Q2ejk5Z0dLZE94WVA1enlJN2FwTEFkRVJFUkVSRVJKRnJkSHVTUnhDZjM0OFRwMnZ3NHZwM3NMUDhFQXR5Q0FCUTE5aUNWOTU4RCs5OXRJdkxseEVSaFlnTGkzRE1YTUtLd2xCU1ppelNDMWtJRUVyOGZzRHY4dyt2SUFjQS9JRFg0NFBYNDJOQlRwaUlUeld5SUllSWlDS0tRbExpaHRRdjRWc1RYMGVlWVZwZ2U1ZXJHWjkwYmhhWWpJaUlpSWlJS0xLeEtHY0lhdXVic0c3OU8vaDQ5MzVZYlpHOWxBQU5UM1ZkSTE3YXVBa2Y3aWhud1JZUmtXQW1iVzVnM0dwblVRNkZwNG56YzZCVWMrazFJaEVrV2NMVXBRVlgzcEdJaUNnTUpXbXk4VkR4WDNGWHpnK2dWUmlScU1uRXN2U0hSTWNpSWlJaUlpS0tXRXJSQVVLWjNlSEV0ajBIVUZQWEtEb0toWWxUMVdkUTI5Q0VPV1dUVVZ5UUl6b09rVEM3MjE1Rm9qWUxCY2Fab3FQUUdKU3M2KytVbzVaMThNTXJPQTNSOEtpMVNreWNsNE5ESDFhSmprSTA1aFRQeUlUZXFCRWRnNGpvbXJoOURoenEyb1IyUnowTExtaFFzeFBYWUVMc0l2UzYycUNTdGFMakVCRVJFUkVSUlN6SjcvZXpmL29nanArcXhwNERoK0Z5ZTBSSG9UQ1ZZa3JFNHJuVEVXMDBpSTVDRkZRZHpnWThkV1E1QUdCUzNBMjRQL2NwWHVDam9MSjZ1dUR5T1JDblRoVWRoZWlhN2R4NEhCMU52YUpqRUkwWnhqZ2RycnQ3TWlSSmRCSWlvdUZ6K2V6NHdhRWxjUHFzQUlESEoyM2lhMk1pSWlJaUlpSWlRYmg4MWIvbzZiVmcvVHRic0czUEFSYmswRFZwTWJmajVUYzI0OUN4Q3JEMmpjYVNkYldQQjhaV1R5Y0xjaWpvb3BSeC9OQ0JJc2FVeGZtUVpWWUhFQVhMMU9zTFdKQkRSR0ZQTGV0UUhETXZNTjlwZmtsZ0dncG5IYzRHUEhmaUFiUTV6NGlPUWtSRVJFUkVGTFpZbEhPV3orZkhnU01uOFBLYjc4SGMzaWs2RGtVSXI4K0hQUWVPNE5WL3ZvZjJ6bTdSY1loRzNaNzIxMUZsMlE4QVVFa2EzSnZ6WThHSmlJakNtejVhZzhtTDgwWEhJQm9UaW1kbUlpWXhTblFNSXFJUk1jOTBWMkM4cSswMWVQd3VnV2tvWEwxYyswT2NzUjdHTTBkdnh3Zk5mNElmUHRHUmlJaUlpSWlJd2c2TGNnRFlIUTVzZUhjTHlnOGRnOC9ITjVjMDhqcTdlL0g2MngvZzZNbEswVkdJUm8zVjA0Mk45VDhQekc5Ty95cmlOUmtDRXhFUlJZYU1jWW5Jbjh6dVQwU2pLVFV2SG9WbDZhSmpFQkdObUFMalRDUnFNZ0VBTm04UERuVnVFcHlJd2sybHBSeW5MWHNBQUY2L0cyODFQb2RmSExzYnpmYlRncE1SRVJFUkVSR0ZsekZmbE5QZTJZVlgvL2srMmpxNlJFZWhDT2YzKzdHai9CQzI3aXhuOFJkRnBOZnFub0xEMndjQVNOZVB4M1VwbnhLY2lJZ29jcFRNeVVaU1pvem9HRVFSS1NZcEN0T3VMeFFkZzRob3hNMDMzUnNZYnpldkU1aUV3bEdCY1FidXkzMEtVY3JZd0xZbWV3VitjZnh1dk52MEczajlIb0hwaUlpSWlJaUl3c2VZTHNxcE90T0FEZTk4Q0p2ZElUb0tqU0VWVldmd3h1YVA0SEE2UlVjaEdqRVZ2VHNEZDE1S2tIRi83bE9Rb1JDY2lvZ29na2pBakp1S1lJalRpVTVDRkZHMFVXck12blU4WklVa09nb1IwWWlibVhnYkZKSUtBRkJuUFlJRzIzSEJpU2pjVEU5WWdlOU0zSWl5aEZzQzIzeCtEelkzL1E3UEhsdURSdHRKZ2VtSWlJaUlpSWpDZytLSko1NTRRblFJRWNvUEhjT084a1B3Ky8yaW85QVlaTFhaVVZsVGo0eTBaT2kwV3RGeGlLNkoyK2ZBYnl2K0RVNmZGUUN3S09WQmxDWGNLamdWRVZIa2tSVVNVbkxpVVY5aGhzL0wxN0JFMTBwV3lKaS9lZ0owUm8zb0tFUkVvMElwcTlIbGFnb1VUbmg4YnBUR0xSR2Npc0tOV3RaaFV0ejF5RGVXb2RKU0h1aVFhL1YwWTNmYmEzRDdITWd6VG9NczhjWWNJaUlpSWlLaXdZekpUam52ZmJRTEI0NmNFQjJEeGppcnpZNzFiMjlCUTNPcjZDaEUxK1N0eHY5R2o3di83M0c4T2gzTDByNHFPQkZSdjVkcW44QnpKeDdBRTU4c0ZSMkZhTVRvREdyTVhGNE1TV1pYRDZKck5mMm1RbmFmSXFLSU44OTBkMkI4b1BQdFFFRUYwZFVxTU03RWR5WnV4S0tVVDBNNmUwblpEeCsydFB3WlB6MTZHK3B0eHdRbkpDSWlJaUlpQ2sxanFpakg2L1BoN1ErMm9icXVVWFFVSWdDQXgrdkZPeDlzeDVtR1p0RlJpSWFsd1hZY0g3ZitQVEMvTi9mSFVNbnMva1NoNFdEbk96aGpQWXhlZHhzczduYlJjWWhHVEh5S0ViT1dGME5XakttWDhrUWpScEtBYVRjVUlqazdUblFVSXFKUmw2RXZRYVorQWdEQTYzZGpWOXNyZ2hOUk9GUEpXcXpNK0NiK3MyUWQwblJGZ2UyZHpnYjg2dmg5V0YvM1U3aDlEb0VKaVlpSWlJaUlRcytZdVpMdjlYcng5Z2ZiVU4vRXJpUVVXbngrUHpadDNZa2FGb3RSbVBIQml4ZXJ2eGVZbHlYY2duempkSUdKaUFaSzBSVUV4cTJPR29GSmlFWmVVbVlNNXQxV0FxV2F5d1FRWFExWklXUFdMZU9SWHBBZ09nb1JVZEJjMkMxbm0vbEYrTUZsTU9uYXBPdUw4ZkNFVjdBeTQ1dFFTbW9BZ0I5K2JETy9pUGViLzFkd09pSWlJaUlpb3RBeUpvcHkzQjRQL3ZuK05qUzF0SW1PUWpRb3Y5K1A5ejdlaGNyYWV0RlJpSWJzdzVhL29jVlJCUURRSzJKd1crYTNCU2NpR2loWm14Y1ltMW1VUXhFbzFtVEFnalVUb2RZcFJVY2hDZ3RLdFFMemJpdEJVbWFNNkNoRVJFRTFMV0U1TkhJVUFLRGIxWW9UUGRzRUo2SklzU2psMDNpMDlBMFVHR2NBQUdKVUppeEovWnpnVkVSRVJFUkVSS0VsNG90eVhDNDMzdGkwRlMxbUxsdEJvYzN2Qno3WXRnZW5xczZJamtKMFJaM09CcnpiK0h4Z2Zsdld0eENsakJXWWlPaGl5YnJjd0xqVlhpMHdDZEhvTWNUcXNHQk5LWFJHamVnb1JDRk5yVk5pd1pxSmlEVVpSRWNoSWdvNnBhVEdyS1RWZ2ZsMjh6cUJhU2pTeEtuVDhKV2lQK0crM0tkd2IrNlQwTWg2MFpHSWlJaUlpSWhDU2tRWDVmaDhmcnoxd1RhMGQzYUxqa0kwWkIvdUxFZHRmWlBvR0VTWEZhV0t4d0xUdlpBbEpmS05aWmllc0VKMEpLS0xzRk1PalJWNm93WUwxa3lFTVo0ZmdCQU5SbWZVWU1HYVVoaGlkYUtqRUJFSk05OTBUMkI4c21jN3VsMHRBdE5RSkpxZXNBTGpvbWVMamtGRVJFUkVSQlJ5SXJvbzUrUGQrMkJ1N3hRZGcraXF2Yjl0TjdxNmUwWEhJTG9ramF6SHlzeUg4Y2lFVjNGdnpvOUZ4eUVhVkxMdWZGRk9LNHR5S01KcGRDck12MzBDRXRLaVJVY2hDaW5ubG5uVHM1c1VFWTF4aVpvc0ZCcG5JVVZYZ0h0eWZnU2pLa0YwSkJwakhGNEx6bGdQaTQ1QlJFUkVSRVFVZEpMZjcvZUxEakVhanB3NGpaMzdQaEVkZzJqWW92UTZyTG5sZXVpMC9BQ0JpR2k0SHRsZkJxL2ZEUUI0WnRvK0tHVzE0RVJFbzh2djgrUFFoMVZvT01XbFc0bHlKaVpqd3J3Y3lMSWtPZ29SVVVqbzgzVENvSXdYSFlQR3FIVzEzMGQ1KzBiTU05MkRXek8rRHJYTURuWkVSRVJFUkRRMlJHU25uS2JXTmhia1VOaXoydXg0Wjh0MmVMMWUwVkdJaU1LV1Nac1RHTGM0S2dVbUlRb09TWll3ZFdrQlN1WmtpWTVDSkl4Q0tXUDZUZU5RdWlDWEJUbEVSQmRnUVE2SmNycDNOL2EyYjRBZmZtdzNyOFZQanF6RThaNlBSY2NpSWlJaUlpSUtpb2dyeXVucHRlRGREM2VJamtFMEl0bzZ1ckJsKzE3Uk1ZaUl3bGF5Tmpjd05uTUpLeHBEOHFla1llR2RwWWhPMEl1T1FoUlVobGdkcnJ0ckVsTHorTUV6RVJGUnFFalM1bUo4eklMQXZNZmRpdjg5L1JEK1Z2VXcranlkQXBNUkVSRVJFUkdOdm9ncXl2SDUvTmkwZFJmY2JvL29LRVFqcHJxdUVSVlZ0YUpqRUJHRkpaTXVMekJ1dGZQZlVocGJZaEtqc1BDT1V1UlBTUlVkaFNnbzBnc1RzZkRPVWtURmFFVkhJU0lpb2d2RXFwUHh4Y0xuOGVuOG44T29UQWhzLzZSck01NCtzZ0s3MjE4VG1JNklpSWlJaUdoMFJWUlJ6ckdLU25UMTlJcU9RVFRpZHU4L0RLZkxKVG9HaldFZk5QOEpUZlpUb21NUVhiVms3UVZGT1k1cWdVbUl4SkJrQ1NWenNqRm5aUWswT3BYb09FU2pRbFpJbUhSZEhxWmRYd0NGTXFMZTRoSVJFVVdVeVhFMzR0SFNOekE3Y1UxZ204TnJ3Y3UxUDhTdlQzNEdiYzR6QXRNUkVSRVJFUkdORHNVVFR6enhoT2dRSThGbWQyRFQxcDN3K2Z5aW94Q05PSS9YQzRmVGlaek1OTkZSYUF5cTZOMkZ0YldQWVdmYnk3QjZ1Z2UwbkNZS2RYNzRzTFB0WlFDQUpNbVlaN3BiY0NJaU1mVFJHbVFXbTJEcHNzSGE0eEFkaDJqRXhLVVlNSGRsQ1pJeVlrUkhJU0lpb2lGUXlocE1pRjJFd3VpWnFMWWNoTTNiQXdEb2NqVmpWOXVya0NRZ3h6QUZzc1JDV3lJaUlpSWlpZ3dSOCs1bSs5NkQ4SGk4b21NUWpacVRsYlZvTWJlTGprRmpqTnZud0xxYXh3Tnp2OThuTUEzUjFUTnBjZ0xqTmdmdnVxU3hUYTFWWXRieVlreGRXZ0MxVGlrNkR0RTFVV21VbUx3b0QvTlhUNFErbXN0VkVSRmRMYWZQaHIzdEcvQ2JpaTlnbS9sRjBYRm9ETW96bE9IYkU5ZmpodFIvZ3l6MXZ6YjErdDE0cC9GNVBIdHNEZXB0eHdRbkpDSWlJaUlpR2hrUlVaUlQzOVNDbXJwRzBUR0lSdDNXWGZ2WURZcUM2czJHWDZMSGJRWUFHSlR4dURYekc0SVRFVjBkcGF4R2dpWURRUDhGM25abnZlQkVST0psakV2RTB2dW1JcnZFSkRvSzBiQmtqRXZFa3Z1bUlHczgvdzRURVEzWDhlNlBzYTcyKzZpMDdNWEhyWDhYSFlmR0tJV2t3ckwwaC9ESWhGZVJIVFVwc04zc3FNRXZqOStMZzUzdkNreEhSRVJFUkVRME1pUy8zeC8ybi9DL3RIRVR1bnN0b21NUUJjWGllVE13TGk5YmRBd2FBODVZRCtPNUV3OEU1cDhyZUE0VFl4Y0xURVEwUE0zMjAxQktLaGhVOGRBcG9rWEhJUW9wM2VZK0hOeFNoYjR1dStnb1JGZWtNMm93ZFVrK0V0TDRiemtSMGJYeStUMzQvcUhGZ2FXRHZqenVEeGdYUFZ0d0tockwvUEJqaDNrZDNtcDREazZmRFFabFBMNWIraWEwQ3FQb2FFUkVSRVJFUk5jazdEdmxOTFcwc1NDSHhwVER4MCtMamtCamdOZnZ4aitxdnh1WWw4WXVaVUVPaGExVVhTR1N0RGtzeUNFYVJLekpnTVgzVE1iNDJWbFFLTVArclFGRnNNS3lkRnovd0ZRVzVCQVJqUkJaVW1LdTZjN0FmTHQ1cmNBMFJJQUVDZk5OOStMUjBqY3hQbVlCN3NuOUVRdHlpSWlJaUlnb0lvUjlwNXgzUDl5Qk13M05vbU1RQmRYS214WWgxWlFvT2daRnNIY2FmNDMzbXY4QUFGRExPbnh2MHRzd0toTUVweUlpb3RIa2RucFFlYkFKTlVkYTRQWDRSTWNoZ2lSTHlCNXZ3cmpwR2REb1ZhTGpFQkZGbkM1WE01NDhmRFA4OEVPQ2hNY25iVUtzT2tWMExDSWlJaUlpSXFLSUV0YTN3L1phK3NLNklFZXBWRUNyVVl1T0VUU1NKSW1PRURHT25HQzNIQm85TGZaS2ZORDhwOEI4WmVZM1daQkRSRFFHcURSS2pKK2RoZXMvTlExNWsxSWhLL2phamNTUUpDQnJ2QW5YUHpBVnBRdHpXWkJEUkRSSzR0U3BLSWxaQ0tCLzZhQ2RiUzhMVGtRME5DNGZsMTRsSWlJaUlxTHdFZFpGT1VkT1ZvcU9NR3lsNHd0eC8rMjNZTUhzTXRGUlJwMVNxY0Rra25GNFlNMHR5RW9mdVR1dW92UTZUSjljZ3JKSjQ2L3F1TGdZSTJaTkxjVzAwcXM3THBUVTFEV2l6Mm9USFlNaWtBOWUvS1BtdS9EQkN3RElqcHFFdVVsM0NVNUZSRVRCcE5ZcU1XRmVOcTUvWUJweUppUkRrbG1jUTBFaUFSbmpFckhrdnFtWXZDZ1AycWl4Y3dNREVaRW9jMDEzQjhZN3phL0E1L2NJVEVNME5HODIvQkpQSDdrVjFYMzdSVWNoSWlJaUlpSzZJcVhvQU1QbDhYaHhzckpHZEl4aGk5THJvTldva1plVmpsUlRJcHJON2RkOFRwMVdnOXVYTHgyQmRPZTkvdllIc0R1YzEzUU9oYXpBMU5KaWFOUnF6Sjg1RFMrOThTNjgzbXRmRWlGS3IwUFpwQkw0L1g3c1Azemlvc2NsU2NKZ3E3UEZSQnN4WldJUkhFNFhEaHk1K0xqK3pESzh2dEJldHVGb1JSVm1UeXNWSFlNaXpFY3RMNkRSZGhJQUlFT0IrM0tmRkp5SWlJaEUwZWhWS0YyWWk0SnA2VGhWM29ENkNqUENlK0ZiQ21WcEJRa29tcEVKUTZ4V2RCUWlvakdsT0dZZVl0VXA2SGExd09idHdjSE9UU2hMdUVWMExLSkxxdTQ3Z0IzbWRRQ0FYNS84TEdZbnJzSEt6UCtFVm1FVW5JeUlpSWlJaUdod1lkc3BwN0hGREkvSEt6ckdzQjA0ZkR4UTdESno2c2dVVnNpeURFT1Vma1MvWlBuYS80bzRYUzZVSHpvR0FEQWE5Smc2c2ZpYXozazVhclVLQzJaTncyMDNMNFk4akNXemNqTFRjTi90eTFHVW56TUs2VVpPYlYyajZBZ1VZVHBkalhpMzhUZUIrZlZwWDBDU05yUi9Eb2lJYVBUcERHcE1YcHlINngrWWh2d3BxVkNxRmFJalVZUlFLR1hrVEVqRzB2dW5vdXlHUWhia0VCRUpJRUhDUE5NOWdmbDI4MXFCYVlpdXpPcnBna2FPQ3N4M3Q3K0dwNCtzd0tIT1RRSlRFUkVSRVJFUlhWcllkc3BwYkRHTGpqREFzaVh6b0ZZTnI3MTZpaWtCcTVjdGdjODM5RnVQeXc4ZFJWTnIyeVVmMzdKakw5bzd1NGVWSnpFK0Zrdm16UnpXc1pkeS9GUTFTb3NMRVJOdHdKUUp4YWlvcklWbGxKWmYwbWsxS0NySWdVS1dNWFBxUk93K2NHVEl4eXBrR1hPblQ0RmVwMFhacFBHb3FxMkh4eHVheFY4OWxqN1k3QTdvZGZ6d2drYkdpOVdQd2Uzdkx4Wk0wbVRqeHRRdkNVNUVOSExNamhxYzdOMkpGbnNWQ28wek1UWCtadEdSaU1LTzFxQkd5WnhzRk0zSVJQM0pObFFmYm9hMXh5RTZGb1VoblVHTjNOSVVaSmNrczhpTGlDZ0V6RTY4SGU4MC9BOTg4T0tNOVRCYUhGVkkwZWFMamtVMHFOTFlwZmplcEtsNC9jelRPTlMxR1FEUTUrbkVDOVdQb0x6akRkeVovWDNFcXBNRnB5UWlJaUlpSWpvdmJJdHlta0tzS01lVW1BQ3RabmhGT2YzSHgxL1YvbGQ2TGt1ZkZWM2R2Y1BLb2xHcmhuWGM1Zmo5ZnV3OWVBVHpaazdGd2FNblliV1AzZ2M0UGIxOU9IRDRCR1pNbVlESkU0clEwTnlLaHVhaC9YMlpNckVZUm9NZUFQRFJydjBoVzVCelRtT0xHWVc1V2FKalVBUTQxTFY1d0Zyc2QrZitFTElVdHY5RkVGM2taTThPYktoL3BuL2k5N01vaCtnYUtKUXljaVltSTJkaU1zeDEzYWorcEJsdERUMmlZMUVZaUVzeEluOVNLbEx5NGpHTWhwWkVSRFJLb3BTeG1CSi9FdzUwdmcyZ2Yxbmp1M04rS0RnVjBhVVpsUEY0TVAvbm1OVzdFK3RxZm9BZWR5c0E0RVRQTnZ6czZDcmNrdkVmbUdlNkJ4TDRnb09JaUlpSWlNUUx5MDljblM0WE9ycEM2OEwvbHUxN29WQU12dFNUTE10UUtoUnd1ZDFET3Bjc3kvRDVmSmZkeDl6ZWVkVVpSNHBXcThIOXE1Y1A2MWhKa2pCcmFpbG1YZVdTWFg5NWFlTVZ2eWNYT25UMEpQSnpNaEVmRzQzRjgyYmlsVGMzdytGMFhmYVltR2dEcGt3c0FnQlVWTldHWERlbXdUUTJzeWlIUnNha3VLVzRPZTJyMk56ME84eE1XbzA4d3pUUmtZaEdWTEl1THpBMk8yb0VKaUdLTEthc1dKaXlZbUhwc3FQbWNEUHFLOXJoOHc3OU5SdEZQa21Xa0Y2UWdQd3BhWWhPMEl1T1EwUkVsekRYZEZlZ0tHZGZ4eit4S3ZNUmFCVUd3YW1JTHE4b2VpNGVMWDBEYnpVOGgrM210ZkRERDZmUGh0ZnJmb0x5OW8yNEwrOXBKR3Z6cm53aUlpSWlJaUtpVVJTV1JUbU5MWmRldGttVStxYVdRYmZIeFJpeFpQNHMyT3dPdkxObCs1RE9OYlcwR0ptcHlmaHdaemtzZmFPenhOTzFrQUFvbGNGdE15OEJXRHh2Qm5JeTA4NXZPM3Q3clNSSitPdzlxd2JzLytMcmIrT2pYZnR3MjgxTG9OZHBzWGplek10Ky95VUpXREp2SnBRS0JXeDJCM2J0KzJSVWZoOGpyYWsxOUF1SEtEeklVT0RHdEM5aGZPeDhtTFE1b3VNUWpiZ0xMOFMyc2lpSGFNUVo0M1NZZEYwZWltZGxvZkYwT3hvck85RFZZaEVkaXdTS1NZeENlbUVDTXNZbFFhTWYrVTZjUkVRMHN2SU0wNUNpelVlTG93cGV2eHU3MjE3RG9wUlBpNDVGZEVWcVdZZlZXZC9COU1RVitFZjFkd00zWWRUYmp1UFpZM2RnU2NwbmNXUGFsNkNVaHQvaG5JaUlpSWlJNkZxRVpWRk9aNGgxeWJtY3ZPeE1KTWJIQWdBbWxZekQ0ZU9uTHJ1L1ZxUEdsQW5GVUt1VVdIbmpJcXhkL3c1OGZuOHdvZzZaMCtuQytuZTJYTFM5S0Q4SEplUHlZTE03c0ducnppR2ZUNUlrckxqaE9pZ1VNazVWbjhHeGlxcUw5dkg2ZkZBcWxWQ3JCcitnLzYvYkpVbUN1YjBUeHlvcU1iRzRBRm5wS1JoZm1JY1RwNnNIUFg3cXhQR0JKY1MyN2l5SDB6VzBya2FpV2ZwczhQcDhVTWlEZDJraXVscVorZ21pSXhDTmlsaDFDdFN5RGk2ZkhWWlBGNXhlR3pRS2Rtd2dHbWxxclJLNXBTbklMVTJCMCtZT0ZPaDBtL3RFUjZNZ2lFN1FJNjJndnhCSForQUhYMFJFNFdaKzhyMTQ5Y3lUQVBxWE9HWlJEb1dUVFAwRWZHZmlScnpmL0VlODNmZy9BQUNmMzRQM20vK0lRNTJiOExtQ1h5RkZWeUE0SlJFUkVSRVJqVVZoV1pSanM5dEZSeGl5QTBkT0lEc2pGVWtKY1pnMWRTSWFtMXN2dS9UVzlNa1RvRmIxLzdIc0tEOFVjZ1U1QU9Eeit3ZGRQa3VwVUtCa1hCNzBPaTBzZlZiWUhjNGhuUzhoTGlhdzlGZFZiY01sbCtiYXNtMFBQcFRQcndWZE1pNGZjOG9td2UvMzQ4L3JOZ3pZMStQeEFnRDJIRHlDbk13MDFEZTFvckttN3BJWnpCMmRzTmtkcUtsclJIMVQ2NUJ5aHdxcjFZNW9ZNVRvR0VSRUlTOVptNHQ2MjNFQVFKTzlBcm1HcVlJVEVVVTJqVjZGdk1tcHlKdWNDa2VmQ3cybjI5RlkyWTdlOXREckJFbkRaNGpWbmUySWt3aDl0RlowSENJaXVnWmxDYmRncC9sbHpESGRpWmtKcTY1OEFGRUl1ajcxaTVnYXZ3eHJheDVEZGQ4QkFJRE4wNDFvZFpMZ1pFUkVSRVJFTkZhRmFWR09RM1NFSWZQNy9maGcyeDdjdWVKR0tCUXlGcytiaWRmZmZoOCszOFhGTmdseE1TZ1oxNys4eG9uVE5haXRieHIyOHlvVmltRXZNYVZVRE8rNGxyWU9lTHhlS0JVS3BLZWFVRmxUUDZUajBwTDczeFQ3L1g2MG1DKzlOSm5YNXdOODUrY1pxY21COGJraW5IL2w4WGp4eXB2dndlVytmT2ViaHFaV3ZQTG01a3VlSjVUWjdBNFc1UkFSRFlGSmx4Y295akU3YWxpVVF4UkVXb01hQlZQVFVEQTFEVGFMRXcybjJ0RjB1aDJXcnZBcHRxZno5TkZhcEJja0lLMGdBZEVKN0RwR1JCUXBOSElVSHA3d3F1Z1lSTmNzUVpPQmg0ci9pajN0Ni9GRy9TOXdlL1ozb1ZmRWlJNUZSRVJFUkVSakZJdHlncURIMG9jRFIwNWd4cFFKa0dVSk9xMFdWdHZGSDBBc21GMEdTWkxRMDl1SG5mc09YZE56M25MOXdtczZmamg4UGg5YXpCM0lTRFVoSXpWNXlFVTVxV2VMY3RvN3UrRnllNFowakZLcFFGcktwZTl3a1NRQTZPK3E0L1o0SUVuU0JZOE5QajYzWk5XNWJmNFE3RkkwR0pzanZINGVpSWhFU2RibUJjYXRqaHFCU1lqR05yMVJnM0ZsNlJoWGxnNTdud3R0OWQxb2EraEJlMk1Qb1MzZitBQUFJQUJKUkVGVVhQYWh2UmFrNEZKcGxFaElpMFpTUmd5U01tSVFGY3VPT0VSRVJCVDZaaVd1eHNUWXhZaFN4b3FPUWtSRVJFUkVZeGlMY2thWVVxbUFTbm54dC9WVWRTMmk5RG9jT25ZU1BwOFBPcTFtd09NRk9abElUb3lIM3cvczNIY0lLcVZ5MFBNQS9kMWYzSjdRL01DaXFyWU9HYWttNUdWbllHZjVvU3NXMldqVUttU2xwd0xBVlhVR3lzMUtoMEtXQTNPRlFvYlhlNzZOenYyMzM0SW92ZTZ5NTlCcTFQaTNCOVpjOHZHM1A5Z1dGa3RaMlFZcDhDSzZrcmNhZm9WNXBuc1FxMDRSSFlVb2FKSjFGeFRsMktzRkppR2ljM1FHTmJMR201QTEzZ1FBNk8yd29iMnhCKzBOUFdodjZvWFg3YnZDR1dnMHlBb1pDYWxHSko0dHdvbEpqRHBYNzA1RVJFUVVWbGlRUTBSRVJFUkVvb1ZsVWM1Z1hXWkN4ZFNKeFpoV092NlNqNTlibnVwU0pBbFl0bVQrWmZjNWN1STBkdTc3NUtMdFhxODNVRVN5YTk4bjZPcnBIVUxpaThYRlJHUE85TW1CYzE2TjB6VjFtRjAyR1JxMUNrVUZ1VGh5NHZSbDl5OHF5SVZDSWNQbjkrTms1ZEM3Rm93dnlMMWdKdUhXNnhlaXg5S0hyVHYzWFZYZVNHQjNPRVZIb0RDenc3d09IN1Q4R1IrMC9Ca3JNNzZKUlNtZkZoMkpLQ2d1N0pSalpxY2NvcEFVbmFCSGRJSWVlWlA2aTdhN1dpeG9iK3BGVjJzZnVzMTljTm91dnlRcERZOWFxMFJNa2dGeHlRWWtwRVVqTVQxYWRDUWlJaUtpb0hpcjRWZncrajFZbHY0UVZESzdBUklSRVJFUjBjZ0x5NkljalZvVldHb29sSGs4VjFmUU1sUmUzK0IzRER1Y0xyejl3YlpyUG45WFQrK3d6K1AxK2xCUldZTkpKZU13c2FnQVIwK2V4dVZXZ1RwWHBGUmIzelRrRGtqUnhpaWtKaWZCNys4dllwSWt3SlNZZ0JSVElnQmc2ODU5ZU9tTlRaQ0dlVHZ2L1d0dWdWb1ZQajhhQ29WODVaMkl6dXB4dCtMTmhsOEc1cExFdno4MGRpUnFNaUZCaGg4K2REZ2I0UEc1b0pUVm9tTVIwV1hFcFJnUmwySU16SjEyTjdyTlZ2UzA5UmZwZEp1dGNOcEQvMzFCS09rdndJbENiSklCc2FZb3hDUVpvRFB3MzBJaUlpSWFleHB0SjdHbDVhL3d3NGRQdXQ3RHZiay9Sb0Z4cHVoWVJFUkVSRVFVWWNLbjh1QUNXcTBtNUl0eWVpMVdyTjN3anVnWVFoeXRxTVRFNGdKRUc2TlFPbjRjRGg4L05laCtSZms1aURFYUFBREhLaXFIZlA3SkpVVUFnTWJtVm1Ta0pjUHY5K1BqM2Z1eGFPNTBGT1hud09mejRlUGRCNjdoZDNDWktxSVFwTlB5TGg0YXVyVTFqOFBsNis4MmxxNGZqNFhKRHdoT1JCUThzcVNBU1p1RFZrZi8wbFZ0empOSTFSVUtUa1ZFVjBPalV5RTVPeGJKMmVlWElYQllYZWh1czZMSDNJZnVOaXU2Mi9yZ3NvZm1VcS9CcHRJb0Vac1UxVitFWXpJZ0ppa0tlcVBteWdjU0VSRmRvTmZkaG1oVmt1Z1lSQ051VC90NitORi84Mk9YcXhtL3FmZ0Nwc1hmZ3RWWjMwS1VNazV3T2lJaUlpSWlpaFJoV1pTajAyclIwOXNuT2tiSXVQZTJaWkRsb1hXRmVmdURiZWpxc1FBQTRtS01XTDUwd1pDZjU4WDFiMSsyNjgwNWxqNGJQamwyQ2xOTGl6Rmo4Z1RVMURYQTBtY2JzSTlXbzhic3Nra0FnTHJHRmpTMXRBMHBnMTZuUlZGQkRnQ2dvcm9XR1duSi9lT3FXa1Fib3pDdGREekdGK2JCN2ZGaTF5QkxmRVVpblpZZnJORFE3Ty80SjA3MTdnWUFTSkJ4Zis1VHcrNG9SUlN1a25WNWdhS2NWa2NOaTNLSUlvQTJTbzJVS0RWU2NzNS9jT0oyZW1EcmRjSm1PZnZWNjRUZDRnaU12WjdCTzArR0cxa2hRMi9VUUIrdGdjNm9RZFRaWC9WR0RmUkdMZFM2c0h5N1IwUkVJV0oveDF2WTBmWVNhdnNPNFZzVDF5TkZteTg2RXRHSXVqM3JVV1JIVGNLRyttZGc5WFFCQUE1MHZvV1RQZHV4S3VzUnpFaFlLVGdoRVJFUkVSRkZnckM4U2h2S1JRaVMxUDhCdDM4bzFTc2p4R2pRQjU3M1NtUlpIakEyUk9tdjRwa2tETFdMeklFakoxQ1lsd1ZEbEI3WHpabU90OTcvZUVCQno5enBVNkRWcU9IMStyQmo3OEVoSjVnNnNSZ0tXVVo5VXd0NkxkWUJqNVVmT2daalZCUUs4N0pnak9yL25nVHp6MEVVblk2ZGN1aktySjV1cksvN1dXQytPT1V6U05FVkNFeEVKRWF5Tmk4d050dHJBTjc4U0JTUlZCb2xZcEw2bDJrYWpOWGFCN2NWY0ZqZGNOcmRjRG5jY05yNngwNmJHeTc3dWUxaU91Nm9ORXBvZENwbzlDcW9kZWZHYW1pMFNtajAvV085VVFPTlhqVnFHV3plSHVnVk1hTjJmaUlpQ24yVmxuTFU5aDBDQU94b1hZYzEyZDhUbklobzVKVWwzSUx4c1F1d29lNW4yTmZ4Sm9EKzEwRnJheDVEZWZ0RzNKdjdZOFNwMHdTbkpDSWlJaUtpY01haW5CRjJydWpGNnd2KzNiZGJkKzZEdWFQem91MUtoUUszTDE5NjJXTmZmL3NEZUx6ZWk3WW54TVZnNmZ4WlY1M0Y0L1ZpKzk2RHVIbnhQS1NubUxCZ1ZoayszcjBmQURCbFFoRUs4N0lBQUFlUG5rUnZuL1Z5cHdxSWo0MUdTVkgvWFZtZkhCdDhTYXl0dThwaDd1akVzWW9xQUJoeXNWSTRDK1dmQndvZHI5YzlEWnUzQndBUXIwN0h6ZWxmRVp5SVNBeVROamN3Tmp0cUJDWWhJbEcydFB3Wkg3WCtIU3N5dm9IcHVTdXV1UCs1UWgyMzB3T2Yxd2VmencrZjF3Ky96OTgvOXZuZzkvb0QyKzF1Q3pxZHpYQjc3WWhTeHlKSmx3MVpJVUdXSlVpeUJGa2g5Lzk2N2t2UnYrM0NRaHpSVHZac3g5K3JIK1VkNGtSRVk5eDF5UTlnVC92ckFJQzlIUnV4SXZNL29aWjFnbE1SalR5OUlocjM1VDZGbVltcnNMYm1jWFM1bWdIMEY2Yjk5TWdxM0p6K0ZWeVg4aUJrS0FRbkpTSWlJaUtpY0JTV1JUbXhNZEdpSTF5U1N0bi9MZlVPVXVBeTJpeDlWblIxOTE2MFhhbTg4aHZHcnA1ZWVEd1haejczK3htT013M05PSFNzQWxNbUZHRjhZUzdzRGdlNmV5MllOYTBVQU5EUTNJb0RSMDRNK1h6elpreUZMRWxvYmV0QVk0c1pwc1Q0aS9ieCtmdzRlcklTeFFXNXVHNU8yYkN6aHd1RkxNTjRWZDJPYUN3NjF2TVJEbmErRzVqZm0vdGpLQ1cxd0VSRTR1UVpwMkZsNXNNd0t1TmgwdVZkK1FBaWlpZzk3bFpzYXZvZDNENEhYcXo1SHRTeUZwUGlicmpzTVJxZENocmQwQXRsOW5jY3dJYWFSd0VBVStKdnd1eThaNjhwYzdBZDZ0eUVGNm9mQVFDOGV1Wko1QnVtSVY2VElUZ1ZFUkdKa0tJclFGYlVSTlJaajhMdGM2QzhmU1BtbWU0UkhZdG8xQlFZWitJN0V6ZmkzYWJmNHFPV0YrQ0RGMjYvRTI4Mi9CTDdPdjZKKzNLZlFycStXSFJNSWlJaUlpSUtNL0tWZHdrOXFhWkUwUkV1U2FQcC82RGI2WElMVGhJYTlodzRncnJHRmdEQXROTHhXRHgzQmdDZ3M3c1htei9hZFZYTFM3bmM3c0E1cVYrS0tYRk1kQU9pNFhQNmJIaXA1Z2VCK1l5RVZjZzNUaGVZaUVpc09IVXFGaVUvaUxLRVc1R3BMeEVkaDRpQ2JFUGRzM0Q3SEFDQVZGMGhTdU91SC9IbmlGV25CTWJkcnBZUlAvOW9LNGxkaUhoMU9nREE3WFBnTDFYL0NaOWZ6REplUkVRazN0eWt1d1BqcmEwdkNFeENGQndxV1lzVkdkL0FOeWU4akRSZFVXQjdzLzAwL3V2NFBkaFlmLzcxSkJFUkVSRVIwVkNFWmFlY2hMZ1lxSlJLdUQyaGQzSFlvTzl2NCt0d09nVW5DUjFiZDVianZ0WExvVlFxSUVrUy9IN2cvVzI3NFhaZjNaL2ZpZFBWY0xzOWFEYTNYM0hmazVVMU9GazV2R1ZKUG52UEtxaFY0cGNOR0lyVTVDVFJFU2pFYmF6L09mbzgvY3ZhNlJVeFdKMzFMY0dKaUlpSXhEamR1eHVmZEcwT3pPL08rU0Vrakh4eGM1dzZPVEFPeDZJY3RhekRad3YrQzc4OGZoOTg4S0xSZGhMdk52MFd5OVAvbitob1JFUWt3TFNFWlZoZjkxTTRmVlowT0J0UWFTbEhnWEdHNkZoRW95NVZWNGh2VG5nSkg3WCtIZTgyUGcrWHp3NC9mTmpUdmg1TFV6OFBsYXdWSFpHSWlJaUlpTUpFV0hiS2tTUUpLU0hhTFNjbTJnaWdmeWtwNnU5cXRPTEdSUU9XMEpJa1lQbVMrY2pKVEx1cWM5VTN0V0JIK2NHUmpoaldVcE5EOCtlQVFrT1ZaVDkydDcwYW1OK2UvUjFvRlVhQmlZaUlpTVR3K2oxNDZjeVBBdk9aaWJjaEsycmlxRHhYeklCT09hMVgxUmt5VktUcngrT1dqSzhGNXU4My94Rm5ySWNGSmlJaUlsR1VraHF6azI0UHpIZVlYeEtZaGlpNEpNaFlsUHdndmoxeFBZcWk1d0FBVm1VK0RJTXlYbkF5SWlJaUlpSUtKMkZabEFPRVpqRkN0Q0VLMnJQTFYzVjI5d3BPSTFaTXRBRTNMSnlObFRjdFFseE1meEhBbVlabTFOWTNBUUFNVVhyY3RHZ3VWdDIwR0JtcHlaYzdWWURmejJYQkxpUkpFa3lKdkFoQWcvUDYzWGl4NW51QmVWSDBIRXlMdjBWZ0lpSWlJbkcydHZ3Tm5jNEdBSUJHMW1ORnhqZEc3YmtVa2hKRzFmbjNLajF1ODZnOTEyaGFsUElaNUJuS0F2Ty9WWDBUVGg5dlBDQWlHb3ZtbWM0dllYVzQ2ejFZM0ZmdVlFd1VTZUxVYWZqU3VOL2ppNFcvd2F6RTI2OThBQkVSRVJFUjBRWEN0eWpIRkhyTDl1UmtwUWZHTGVZMmdVbkVNU1hHNDRhRnMzSDN5cHVSbDUwQm9MK1E1cU5kKy9IdWh6dXdhZXRPYk4yNUQ2Nnp4VFVwcGdUY2N2MEMzTFh5Umt3b3lvZGFIUjdMUm9VQ1UySThsQXJGbFhla01lbkRscitoeTlWZkJLZVN0Ymc3NTRlQ0V4RVJFWW5SNjI3RDV1YmZCK2EzWlB3SG9wUnhvL3FjY1FPNjVUU1A2bk9ORmdrU1BwMy9MSFNLYUFEOVhYL1cxand1T0JVUkVZbVFxTWxDb1hFV0FNQVBQM2EwdlN3NEVaRVk0MlBtaTQ1QVJFUkVSRVJoS0d5TGNreUo4ZEJxTktKakJFZ1NVREl1RHdEUTF0R0ZQcXM5NkJuVWFoVzBHdlVnWDFmK1BzbVNCT2tTWDFkOFhwVUtKZVB5Y1B2eXBWaTliQW55c2pNZ1NZRFA1OGZSazVWWXUvNGRuS3lzQ2V4ZlVWV0x0UnZld2JGVFZmRDUrdHY1eDhWRVkvN01xWGp3emhXNGFkRmNGT1JtUXExU0R2K2JNUVprWjZTS2prQWhiR0h5L1ppYmRCY0FZSG42LzBQc0JSOE9FaEVSalNXdjEvMFVicDhEQUpDcUs4UTgwejJqL3B3WC9yL2I1V29aOWVjYkxVWlZJdTdQZXpvd1A5ejFQdmEyYnhDWWlJaUlSSmxudWlzdzNtVitCVDYvUjJBYW90QzAzYndXTlgwSFJjY2dJaUlpSXFJUUU3WlZEN0lzWVdwcE1YYnQrMFIwRkFCQXliaDh4QmdOQUlCakZWVkNNdHkwYU82d2ovM3NQYmRkMWY0cWxSSlo2YWtveU1sRVpub0tGUEw1K2k2dno0ZFRWV2R3OE1nSldLeTJRWTkzT0YzWXZ1Y2dQamwyQ2xNbkZxTW9QeHV5TEVNaHk4akpURU5PWmhwOFBqK2F6VzJvYjJyRnNZcEtlRHplSVdXN2JrNFpDbkt5cnVyM2N5R2xNdlM3ejZpVVNrd3NMaEFkZzBLWVd0YmhqdXpITURuK2hzQWRqVVIwbnNYVGdSWjdKVnJzVlZoZ3VrOTBIQ0lhSlRWOUIzRzQ2NzNBL0k3c3h5RGh5a1huMXlvMkFqcmxuRk1Tc3hCemt1N0FyclpYQVFDdjEvMEU0NkpucytDWGlHaU1LWTFiQ3FNeUFSWlBCeXllRGh6cTJveHA4Y3RGeHlJS0dTMk9LbXlvZXdaKytERFhkRGR1emZnUGFPUW8wYkdJaUlpSWlDZ0VoRzFSRGdBVTUrZWcvT0JSZUx4REs5WVlMUWx4TVpnOWJSSUFvTHZIZ2xQVlo0VGtjTGs5OFBsOGd6Nm0xYWd2ZTZ6TjdvRGY3NzlvdTBLV29kVU83TFJqaU5ManJwVTNRcVVjK05mSDRYRGkrT2xxSEt1b2dzM3VHRkptUzU4VkgrL2VqMzJmSEVQSnVEeU1MOHlEWHFjRjBGOTRsWjVpZ3RWbUgzSkJEZ0FvRklxd0tLeTVGc1dGdVJkOS80a0d3NEljb3NFOWRYZzVYTDcrcm5hbHNVc1JxMDRXbklpSVJwb1BYcnhVKzRQQWZGcjhMY2cxVEEzS2M4ZXF6ditiRXM2ZGNzNjVMZXZicU9qZGpVNW5BMXcrTy81VzlUQytOdjRGU09IYmVKV0lpSzZTQkJselRIZGdjMVAva3BEYnpldFlsRU4wZ2RmUC9BUSs5RisvM0dGZWg2TmRXM0JuenZkUkVyTlFjRElpSWlJaUloSXRyRC9WVjZ0VktDcklFZGFaNXB3b3ZRNUtwUUordng5YmQ1WVBXdHdTREpzKzNJR20xcmFMdGl1VkNueiszdFdYUFhidGhuY0dMWHd4SmNaajliSWxBN2IxV1czWWUvQW81czJZQWdCb2JtM0Q4ZFBWcUQ3VGVNbWlvQ3V4MlIzWTk4bHg3RDk4QXRrWnFTakt6MEZXZWlvNnVycngwYTc5VjNXdW5lV0hVSDd3NkxCeUFNQ2RLMjZFS3NTWHpwbzB2bEIwQkNLaXNKYW1MMEp0M3lFQVFLdWpta1U1UkJGb1crdUxNRHRxQVFBYVdZL1ZXZDhLMm5NUDdKUVQva1U1S2ttRHorVC9ITDg2Zmo5ODhPS005VERlYi80amJrajlrdWhvUkVRVVJQT1M3c1o3VFgrQUgzN1U5aDFDaTZNS0tkcDgwYkdJUXNJRGVUL0JTN1ZQNEVUUE5nQkFqOXVNL3ozOUVDYkYzWUE3c3I4SGd6SmVjRUlpSWlJaUloSWx0Q3NQaHFCMGZLSHdvcHk2eGhic1Azd2NUcWNMcmUyZFFyTUV5OUdUbFhDN1BXaHFiWU9senpwaTUvWDcvYWl0YjBKdGZSTTBhalZrV2Jwa29ZL1A1NFBENmJxb0NNcmhkTUhoZEEwL0E4UVVWUTFWVG1ZYURGRjYwVEdJaU1KYXNqWnZRRkZPVWZRY3dZbUlhQ1JaUFYxNHQvSDV3UHptOUs4aVNoa1h0T2NmV0pUVEdyVG5IVTBaK2hMY2xQNWx2SFAyKzdxcDhYY1lIN01BR2ZvU3djbUlpQ2hZaktwRVRJeGRqQ1BkVzZDV2RURGJxMW1VUTNSV3RDb0pYeXg4SG9lNzNzZHJkVS9ENG00SEFCenVlZytuZW5kalJjWTNNRHRwVFZDV1VpVWlJaUlpb3RBaStVVzFkUmxCVzNic3hlbnFPdEV4aUlMaWpsdXZSMEpjck9nWVJFUmhiV3ZyQzNpai91Y0FnTGxKZCtLTzdNY0ZKeUtpa2JTeC9sbDgxUHAvQUlCVVhTRWVtZkJhVUorLzI5V0tIeDIrQVFCZ1VNYmpSMU8yQnZYNVI0c2ZQdnozaVFkeHhub1llWVl5ZkRyL1dSaFZpYUpqRVJGUkVGWDM3VWU5OVRobUphNkdWbUVRSFljb0pEbDlWcnhSL3d2c2FudDF3UGJzcUVtNEwrOHBKR215QlNVaklpSWlJaUlSWk5FQlJzS2Nzc2xRS2NPKzZRL1JGVTBZbDgrQ0hMcEl0NnNWdno3NUdiUTV6NGlPUWhRMmtyVjVnWEdybzFwZ0VpSWFEY3N6dm9hYjA3NENsYVRCSGRtUEJmMzVZMVNtd0xqUDB3bXYzeFAwREtOQmdvd0g4NS9CaW94djRLSGl2N0FnaDRob0RNb3psT0c2NUUreElJZm9NalJ5Rk83TS9qNytZL3pma2FqSkNtdy9ZejJNWjQ3ZWpzMU52NCtZMTRkRVJFUkVSSFJsRVZHVW85TnFVRGFaYmRNcHNxbFZLc3lZT2tGMERBcEJyNXo1RWFyN0R1QW5SMWFndkdPajZEaEVZU0ZabHhzWXQ5cHJCQ1lob3RHZ2tqUzRNZTNMK01HVTk1RnJtQnIwNTVja0NUR3E1TUM4eTlVVTlBeWpKVTZkaHNVcG54VWRnNGlJaUNqa1pVZE53cmNucnNlTmFWK0dRdXEvb2RUcmQrUGRwdWZ4N0xFMU9HTTlMRGdoRVJFUkVSRUZRMFFVNVFCQWFYRWhZbU9Nb21NUWpaclpaWk9nVWF0Rng2QVFjN0R6WFp6bzJSYVlSMTl3Wno0UlhWcThPaDBLU1FXZ3Y0dUYwMnNUbklpSVJvTmVFU1BzdWFmRTM0akZLWi9GUFRrL2hsR1ZJQ3dIRVJFUkVZbWprRlM0T2UwcmVHVENhOGd4VEE1c056dHE4TnVLTDhMcHN3cE1SMFJFUkVSRXdSQXhSVG15TEdIaHJHbWlZeENOaXZqWUdCUVg1SWlPUVVIV2FEdUpUbGZqSlI5M2VDMTQ3Y3hUZ1hsWndpMG9pcDRUakdoRUVTRkZseDhZTjlrckJDWWhva2kwS3ZNUnJNajRCbVltcm9KR2poSWRoNGlJaUlnRU1tbHo4ZitLWDhDYTdPOEZYaHZlbXZIMVliOU8zTnUrRVpXVzhwR01TRVJFUkVSRW8wUXBPc0JJU2sxT1FsNTJCcXJQTklpT1FqU2lycHRUQmttU1JNZWdJTnRRL3pOVVdmWURBTDVTOUNjVUdHY01lSHhqL2M5aDgvWUE2TzhFY0Z2bXQ0T2VrU2ljSld2ejBHZzdDUUJvZFZRTFdlS0dpSWlJaUlpSXhnWUpFdVlsM1kzUzJDWFkxdm9QekRmZGU5WG5xTFNVWTIzTjQraHlOU0hmT0IwRlJUT3VmQkFSRVJFUkVRa1ZNWjF5emxrMFp6cGlvZzJpWXhDTm1ObGxrMkJLakJjZGd3VG9kRFlGeHZHYXRBR1BWVm4yWVUvNytzQjhUZlozRWFXTURWbzJva2hnMHVZR3hxMzI2b3NldDN0N2d4bUhpQ2lzV1QzZCtPMnBmME9WWlovb0tFUkVGR1JXVHpjN2RoQmRoV2hWRW03SitQcXdqbzNYcEtITDFYKzlxTXF5ano5N1JFUkVSRVJoSU9LS2NsUXFKWll2bVErMUtxS2FBTkVZbFplVmpza2w0MFRISUVHNlhNMkJjYnc2UFREMitGMVlXL040WUY0U3N4QlQ0NWNGTlJ0UkpFaldYVkNVNDZpNTZQR2ZIN3NUejFkOER1VWRHNE1aaTRpdWtzdG54M01uSHNEaHJ2ZEVSeG16Nm0zSDhOT2pxM0M2ZHpkZXFQNFdpeHFKaU1ZSW03Y0g2MnEvajhjUExjVGZxNzhqT2c1UlJEbHQyVFBvOW5oMU9tWWtyQXpNTnpYOU5saVJpSWlJaUlob21DS3VLQWNBb28wRzNIamRYTkV4aUs1SlFsd01sc3lmS1RvR2hhRE5UYjlEcDZzUkFLQ1dkYmc3OTRlQ0V4R0ZoMy85a0RoWm14Y1kvMnVubkNQZFc5RGxha2FWWlIvVzEvMHNLUG1JYUhqZWJYd2VaNnlIOGRlcWJ3NG9XcVhnaVZPbkJzWVdkenRlclA2ZXdEUkVSQlFzYWxtSFR6cjdpMko3M1cwc2tDVWFJZTNPT3Z6aDFML2o2U08zb3Q1MjdLTEhiMHIvOThDWTNYS0lpSWlJaUVKZlJCYmxBRUI2cWdtenA1V0tqa0UwTEhxZEZzdVd6SWRDb1JBZGhVSk1pNzBTVzVyL0VwaXZ6SHdZUm1XQ3dFUkVvYy91N2NYekZaKzc2TU42a3pZWDB0bVhRbDJ1Sm5oOHJzQmpSN3UyQk1ZekUxWUZKeWdSWFRXem93WWZ0ZjQ5TUo4UWU1M0FOR09YUVJtUEIvSitFcGdmNi9rSWU5cGZGNWlJaUlpQ1FTbXBNU2RwVFdDKzNieE9ZQnFpeU9DSEgzK3YvZzY4ZmcvYW5YWDQxZkg3OEhyZFQrRHkyUVA3eEt2VGNXUGFsd056ZHNzaElpSWlJZ3B0RVZ1VUF3Q1RKeFFoUHp0RGRBeWlxeUxMTXBZdG1ZOG92VTUwRkFveGZ2anhqNXJ2d1FjdkFDRFBVSWE1U1hjS1RrVVUydXplWGp4LzhuT29zdXpEMGU0UDhXN1Rid0tQeVpJQ2lack13THpWVVJVNHByempqY0QyaFNrUEJDOHdFVjJWZGJVL2dCOCtBRUNoY1JZbXhWMHZPTkhGdWx6Tmc5N2hIR21Lb3VkaVh0TGRnZm42dXAraHc5a2dNQkVSRVFYRHd1VHpyNVVyTGVWb2Q5WUxURU1VL2lSSW1KTjBKM1NLYUFEOTE0SzJtOWZpSjBkV290S3lON0RmZGNrUFFLc3dBT2p2bHJPM25jc3VFeEVSRVJHRnFvZ3V5Z0dBeGZObklqc2o5Y283RW9VQWhVTEc4cVh6a1JnZkt6b0tDWGJoTWp2bkxySnNONjlGbyswRUFFQWhLWEZmM3BNWEhYZHVXU3NpNnFkVFJLUEFPQ013Mzl6MHV3RVhLNmNtTE1OMXlaL0NYVGsvUU96WjVWY3VmRHhOTnc3eDZ2VGdCU2FpSVR2WStTNXErdzRCQUdSSmlidHlmaUE0MGNWK2VuUVZmbno0SnZ6eStMMW9zVmVLampQcVZtWTlqQ1J0RGdEQTViUGpyMVhmaE0vdkVaeUtpSWhHVTZ3NkJjVXg4d1B6ajFyL1QyQWFvc2d3SzNFMUhpMTlZMERCZVkrN0ZiK3ArQUxXMVQ0T2g5Y0NuU0o2UUZFY3UrVVFFUkVSRVlXdWlDL0tVY2d5YmxvMEZ3VzVtVmZlbVVnZ2xWS0psVGN1UW5xS1NYUVVDZ0dOdG9yQU9GMWZoRzVYSzk1cWVDNndiVm42UXdNS0JTb3Q1WGkrNG5ONDh2QXlGdVlRL1l2YnNyNk5mR05aWUw2aC9oazAyazRDQUc1Tyt3cFdaVDZDMllsckVLWHNMNGdzdjZBb1oySHlwNElibG9pR3hPV3pZMFA5TTRINTR1UUhrYUFKdlE2WmNlcVV3TGpiMVNJd1NYQ29KQTAray84TEtDUWxBS0RSZG1KQWh6SWlJb3BNODAzM0JNWjcyemNNV0dhSGlJYkhvSXpIWi9ML0MxOG8vRFVNeXZqQTlyM3RHL0gwa1JWNHUvRi9NTjkwZCtCR3JpNVhFN3ZsRUJFUkVSR0ZxSWd2eWdFQVNaS3daTjVNbEl6TEV4MkZhRkFhdFJxcmJsNE1VMkw4bFhlbU1lbmRwbDhITG14bTZFdXdKT1Z6QU00WDQveW00dk9vc3V3REFHeHE1TjFSUlAvcWN3WFBJVTAzRGdEZzhGcnc1OHF2RCtoSWRVNmo3U1NhN0tjQTlIZXBLbzFiSE5TY1JEUTBtNXQrRDR1N0hRQmdWQ1hpaHJRdkNVNDB1QmgxY21BOEZvcHlBQ0JWVjRqbDZWOEx6RDlvL2hQT1dBOExURVJFUktOdGZNd0N4Sjc5UDgvdGN3d29jaWVpYTFNU3N4RGZMWDBUc3hQWEJMYjFlVHJ4ZnZNZjhkOG5QbzBwOFRjRnRyTmJEaEVSRVJGUmFCb1RSVGxBZjJIT2dsblRVRFpwdk9nb1JBUG9kVnFzWHJZRUNYRXhvcU5RQ0Z1ZDlTaXVTLzRVbEpJYTkrVStpVWJieVl1S2NZam8wblNLYU55YisrU0F1d2ovWFBuMWkvYjd1UFh2Z1hGcDdCTG9GTkZCeTBoRVE5UGhiTURXMWhjQzg5VlozNEZhMWdsTWRHbXhGM2JLY2JjS1RCSmNpMUkrSGVoUTVvY2ZmNnY2Smh6ZVBzR3BpSWhvdEVpUXNNQjBYMkMrM2J4T1lCcWl5S05WR0hGWHpnL3dVUEZmRUg5QmQ4aDJaeDEydDcwR3Bhd0N3RzQ1UkVSRVJFU2hhc3dVNVp3emZmSUV6Sjg1VlhRTUlnQkFYRXcwVmk5YmlwaG9nK2dvRk9JMHNoNnJNaC9CMThiL0h6NXMrUnQrY2Z5dWk0cHhaaVNzeEdPVDNzRzl1VThLU2trVTJ0TDF4UU4rUHFvcys3Q2g3bWNEOWpuU3ZTVXducEc0S21qWmlHam9YcTc5SVh4K0R3QWd4ekFGVStKdUZKem8wc2JhOGxYblNKRHdxYnhuQW9XTjNhNVd2RlQ3aE9CVVJFUTBtdVlrM1FtRjFGOFkwT3FvUnFXbFhIQWlvc2lUWnlqRFk2VnZZK25aN3NubnVIMnV3SmpkY29pSWlJaUlRbzlTZEFBUkpoVGxJejQyR3BzLzJnV0gwM1hsQTRoR1FXNVdPcGJNbXdtbFVpRTZDb1dCVGxjak5qWCtEdVVkRjkveE5DTmhKVzVLLzNmRXE5TUZKQ01LTDZXeFMzQmoycGV4dWVsM0FJQ1B6ZjlBbXI0WU14TlhZVy83eGtBbmh6aDFLZ3FNTTBSR0phSkJITzU2RDZjdGV3QUFzcVRFUFRrL0ZKem84aTdzbE5QbEdqdWRjZ0FnV3BXRSszS2Z4SjhxKzVleStxUnJNL1ozL0JObENiY0tUa1pFUktOQnF6QmdXdnp5d0h2VzdlWjFmRDFOTkV5VmxuS3NyWGtjOFpxMEFkdlQ5Y1hRS1l4UXlock1NOTJObzExYjBPTTJRNElVMk9kY3Q1eVp2TW1FaUlpSWlDaGtqTW1pSEFCSVRVN0NIYmZlZ00wZjdZSzV2Vk4wSEJwREpFbkM3TEpKbURTK1VIUVVDbUdOdHBNWGpFL2h5Y1BMTHRxSHhUaEV3M056MmxmUTVXeENlY2NiQUlCMXRZOGpYVitFbyt5U1F4VFNYRDQ3WHF2N1NXQitYZklETUdsekJTYTZzdGd4Mmlubm5BbXhpekFyY1RYMnRLOEhBTHg2NWlua0c2Y1ArTDRRRVZIa1dKQjhiNkFvNTBqWCs3QzQyMkZVSlFwT1JSU2V1bHhONkhJMURkZzIrUExsMGtWYnlqczJzQ2lIaUlpSWlDaUVqTm1pSEFDSTB1dXc2dWJGMkxYdkV4dzlXU2s2RG8wQk9xMEdOeStlQjFOaXZPZ29GT0xzWGt0ZzdMaGdEQUQ1eGpMY2xQWVYzblZJZEExdXkvb1dHbTBuMFdRL0JRQjR2dUx6QTM3V2VBR1RLUFM4My94SFdOenRBQUNqS2hFM3BmMjc0RVJYRnE4K2YzZHpsN05aWUJKeFZtZDlCMVdXZldoMzFnUHdvOTFaeDZJY0lxSUlsYUV2UVZiVVJOUlpqOElQUDNhMHZZU2IwNzRxT2haUjJMbndScTJybFc4c3cxZUwvaktDYVlLajEyS0YxV2J2LzdMYjRYUzU0UFA2NFBYNTRQWDY0UE41QStQK2VmK1hKRWxRS0dRb0ZBcklzZ3lGTEVPaGtQdkhDZ1VVc2d5VlNva292UTU2blE1Uit2NHZ0V3BNZnl4Q1JFUkVSRUUyNWw5OXlwS0VlVE9tSURrcEFWdDNsc1ByOVltT1JCRXFPU2tCTnkyYUM1MVdJem9LWFFPM3h4TjQ4Ky8xK3VEMWVRZk0vWDVmNEkyL2ZQWkNnRUllZURGZ0tFdVd4YXZUa1c4c1E1VmxmMkFiaTNHSVJvNU9FWTNQRlQ2SG54KzdFdzV2MzRDQ25JbXhpOW1CaWlqRWREZ2JzS1hscjRINWJabVBRQzNyQkNZYUdwV3NoVlpoZ01QYkI0L2ZDWnUzRjNwRnRPaFlRYVdXZFhndy8xbHNxSHNXbjhyL0tXSlV5YUlqRVJIUktKcG51Z2QxTlk4QkFIYVpYOFdOcVYrQ0xJMzV5NDlFVitXNjVFK2hORzRKT3AwRE8rVmxQQ3NIQUFBZ0FFbEVRVlEwMms0T3VJa0xBS29zNVFQbU14SnVHL1Y4Vjh0cXM2UFgwb2ZlUGlzc2ZUYjBXVzJ3MnUyQkloeVh5eDMwVEVxbG9yOUE1MnloamlGS0QwT1VIdEhHS0VRYkRJZzJSZ1U5RXhFUkVSRkZMc252OS90Rmh3Z1ZQYjE5MkxKOUw4d2RYTTZLUm80c3k1Zyt1UVJUSmhSRHVyaWpMSVVBcjg4SHE5VSs0STZjd05obWgrM3NOcDl2NVA2NVZLbVVnVGYrLy9xbDEya0R2NjZyZlJ5ZHJrWVc0eENOa2twTE9YNVQ4ZmtCMis3SitURTc1UkNGR0pmUGpzMU52OGRIclM4Z00yb2l2bGI4Z3VoSVEvYk1zZHZSWXUvdnl2bndoRmVScGhzbk9CRVJFZEhvZXZ6UVFqaTlOc3hNdkEwck1yOEJqY3dQdDRraW5hWFBoczd1SHZSWSt0QnI2WU9sejRvZVN4OTZldnRFUnhzMlk1UWUwY2IrQWgyaklRclJSZ1BpWTZJUkZ6dTJpdXlKaUlpSTZOcXhLT2RmK1AzQTBZcEs3RDE0QkI2UFYzUWNDbk9KOFhHNGZzRk14RVFiUlVjWjgvcnZ5ckdpdDYvdjdLOVdXTTdlcFdOM09FWEhHNVFrb2Y4dW5iTjM2Sno3MVdpSVFreTBBV3FWU25SRW9wRGtjbnN1S3FwenV6MW5XMTE3TCtoMDFkL2xxdFZhZzNaN0U2S1VjWEQ3N2NpTG5ucTIvZlc1VGxlSzgyT0ZESTFhUGFDb2puZlFFUVZQdTdNZWZyOFhTZG9jMFZHRzdBK252NEtUUGRzQkFGOG8vRFZLWWhZS1RrUkVSRFM2VHZmdVJwcStHRkhLV05GUmlHZ1VlTHhldExWM29iVzlBNjF0L1YraGVtMXROS2hWU3BnUzQ1R2NsQUJUWWdLU2t4S2dVZk1hSFJFUkVSRmRHb3R5THNIU1o4V0hPL2VodWJWTmRCUUtRd3FGakJsVEptSnlDZStFRGphdjF3ZHpleWZNN1Ixb2FldEFWMDl2V04rVmN6bHFsUW94MFFZa3hzY2lLYUgvWWtBODc5YWhNYURYWWcyMHZ1NnpubTE5ZlVHWEt4RkZ0V3ExNm56SEsxMS82MnVqNFh4UlhaUSs5SmZaSWFMUjhmS1pIMkYzMjZzQWdEdXlIOFBjcExzRUp5SWlJaEt2MFhZUzZmcGkwVEdJYUFqNnJIWTB0WnBoYnV0RWEzc0gyanU3UlVjS09USFJCaVFuSnNDVUZJOVVVeUxpWTJORVJ5SWlJaUtpRU1LaW5DczRmcW9hdS9jZmh0dmpFUjJGd29RcE1SNUw1ODlFdE5FZ09zcVkwR3V4OXQrVmMvYnVuSTZ1SG96bGY5WlVLaVdTRStNRGQrb2tKOFZEbzFhTGprVjAxVHE3ZTlEVlkra3Z2ckZZWWVuckw4U3hXRzJpb3cxYlRMUUJNVVpEb08xMWpOR0FoTGdZR0tMMG9xTVIwU2phM1BSN3ZOdjBQQURnK3RRdllIbjYxd1FuSWlJaUV1LzVpcytpeXJJZldvVVJYeTM2RXd0MGlFS0l4K3RGVTBzYkdwcGFVTi9jaXU0ZWkraElZVWV2MHlJekxRVVphY25JVEV2bXRUa2lJaUtpTVU0cE9rQ29LeG1YaCt5TVZKUWZPb2FLcWxyUmNTaUU2WFZhekpneUFjVUZ1YUtqUkxRK3F3MW5HcHBSMzlTQ0ZuTTduQzYzNkVnaHhlMzJvS0haaklabWMyQmJUTFFCNlNrbXBLZVlrSm1XQXBXSy8vUlRhSEc2M0lHVzErYjJEcGpiTytGeVIxNHhiRTl2MzZDZHUvUTZMVXlKOFVoSlNvQXBLUUdtaEhnb0ZMS0FoRVEwR21MVktZRnh0NnRWWUpMUXROMjhGdm5HNlVqVkZZcU9Ra1JFUWRUcGJBSUFPTHo4c0o4b0ZMUjNkcU8rcVFVTlRhMW9hV3VIenpkMmIzZ2JDVGE3QXhWVnRZSFBFeExqWTVHWmxvTE10QlFrbXhJZ1M1TGdoRVJFUkVRVVRPeVVjeFc2ZXkwb1AzZ1UxWFdOb3FOUUNORnExSmhXT2g0VGl2SWh5L3dRZGFTNVBSNDBOcHNERndaNis2eWlJNFUxU1FKTUNmSElURTlCUm1veVRJbnhrSGdoZ0lLc3M3c0h6ZWIyUU92clNGMWk3bG9reHNjaU9URUJLYVlFcEppU1lJamk4bGRFNGVwMDcyNzh1ZkliTUtqaU1DRjJFVzdML0pib1NDSEI2dW5HUDZvZnhjbmVIVWpTNXVEaENhOUFKV2xFeHlJaW9pRDV6MzJUQXVQL21uNVlZQktpc2F1MXZSTlZ0ZldvcXEySHplNFFIV2ZNVUt1VXlNbE1SMEZ1SmpKU2szbGRqb2lJaUdnTVlGSE9NTFIzZG1QUHdTTm9hT0tkcm1PWldxWEVwSklpVEM0WkI2VlNJVHBPeFBEN2diYU9UdFEzdGFLaHVRV3RiWjFqZWptcTBhWldLWkdlMnQ5S055czlGVkY2ZnZCUEk4L3BjcUcrc2Y5bnVyNnBsUmY3aGlFMnhvak0xR1JrcEtVZ0xUbUovKzlReE52WDhTYVN0Tm5JanBwMDVaMHBMSFU0Ry9Dem83ZkI0M2NCQU9hYjdzWHRXWThLVGtWRVJNSFE2V3JFazRlWEFRQzBDZ09lbnJwVGNDS2lzYU85c3h1VnRmV29ycTBQNitXaEk0VkdyVVplZGpyeWN6S1JsbXdDNjNPSWlJaUlJaE9MY3E1QnM3a2RPOHMvUVh0bmwrZ29GRVJLaFFJVGlnc3diV0l4MUdxVjZEZ1JvNjJqQzZlcno2Q3l0aDUyaDFOMG5ERXJJUzRHaFhuWktNek5nbDZuRlIySHdwVFA1MGRMV3pzYW1scFIzOVNDOXM1dTBaRWlpaXhMU0VsS0RLeFBueGdmS3pvUzBZaXllcnJ3NU9GbGNQa2NXSkx5R2R5Yy9oQVVFcGRlakVTNzJsN0ZLMmQrRkpoL2FkenZVQlE5VjJBaUlpSWFyazVYSTNRSzQvOW43NzdENHp5dk0rSGYwM3ZEb0F4NmJ3VFlpOWpFWGlTcVVMWmtXMDY4aXBOOEcyZnRUYnlKbGVaNE40cWRmRm5GZHVJdlg1S05keU43Ylc4aTJaWXNVUkpGc1lNTkJBbVNJSWplZXhtMDZiM3RIME1PQVFJRERPb3o1Znl1UzVlbXZETnpBOEpBZUo4NXp6bVE4SlN6N25QNkxMZ3g5Z3NVSzNjZ1I3WWVuWlphL0hQYmJ3TUFDaFZiOGJYU0g2OTFYRUlTeXBUUkhPcUlZN0pRcDlwb0pSR0xVSkNiaGFLOGJPaFNrMW5ISVlRUVFnZ2hLNGlLY2xiQTZOZ0VHbHM3MGRNL0JEOTlPK09XUWliRnVwSkNsSmZrUXlRVXNvNFRGNncyTzlxNit0RFIwMGZqYTZKUXBpNFZKUVc1eU0vTmhJQlBINGFTK2ZrREFRd082OUhWTzREZWdTRzRQVjdXa1JLR1ZDSkdZVjQyaXZLeWtacWN4RG9PSWN2MmJ6M2Z4TjNKandFQU1yNGEzMXovOFp3ZjhKSDQ4RmJINzZISmRBVUFJT05yOENlVjcwUE9wOTlsaEJBU2E3N1g5QXFtM0NQNFd1bGJ5SlNXaFc2L00va1JmdG43YlhnQ0xtelZQb2Rmei84YjNKNDRoWGQ2L3lzQVlMdjJSWHd4LzY5WXhTWWtidm45Zm5UMkRxQ3h0UlBqazdTaE5OWW81VEpVbGhXaHJDZ2ZBZ0d0eVJGQ0NDR0V4RG9xeWxsQkRxY0x6ZTFkYUc3dnB0RWNjU1FyUFEwVnBZWEl6Y3FnRnFJcndPZnpvNzI3RDIyZFBkQlBUTEdPUXlKVWxKK0RzcUk4Wk9wU1dVY2hVU1FRQUlaR3g5RFZPNENlL2tHNDNCN1drUktlUWlZTkZ1amtaME9yb1E0NkpQYjAyeHJ4ZzVaZkMxMy9ZdjVmWWJ2MlJZYUp5R3F6Kzh4NHMvRWxXRHdUQUlCUzVTNThwZVNIakZNUlFnaFpqQS82MzhUVnNYOExYWDhwKzQreEwrMUxBSUFlYXgzKy85YmZBQUJ3d2NOZmJycU1hMlAvam5QRC93SUFPSmJ4dTNnbTQ2dHJINXFRT0dWM09OSFkyb21Xam00NFhXN1djY2d5OGZrOGxCYm1ZWDE1TVZRS09lczRoQkJDQ0NGa2lhZ29aeFg0QXdIMDlnK2hzYlVUSTJNVHJPT1FKUkFLK0NndHpFTmxlVEdVY2huck9ISEI3bkNpb2FVRExSM2Q5TUY5RE5Pb2xWaGZWb3lTZ2x6d2VGeldjUWdqSS9xSllPdnIva0U0YWR4YzFGSXA1Q2pNeTBaSllTNHQzcEdZNEljUDMyLzZQRVljSFFDQVBQbEcvSDdaenhpbkltdWh5M0lILzlUMlc2SHJMK2Q4RTN0U1gyV1lpQkJDeUdKMFdtcnhvODZ2dytsNzNBRzNVbjBRWDh6L0RpUThKZDVzZkFsNlp6Y0E0TG5NcjZQUDlnQ054c3NBZ0ZmenZvTWR5U2VaNUNZa25neU5qcUd4dFJOOWc4T2cxZjc0bEpXUmh2Vmx4Y2pKMUxHT1FnZ2hoQkJDRm9tS2NsYVp3V2hHVzNjZk9udjZZYk03V01jaEM4alVwYUs0SUFlRmVkbmc4M2lzNDhTRkVmMDRHbG83MFRzd1JJc0NjVVFvRktDOHVBQ1ZwVVdReXlTczQ1QTE0UEY0MGRMWmc2YldUcGl0TnRaeHlDS2xKaWRoZlZreENuS3p3T1ZTMnpjU25hNlB2WTFmOWY4TkFJQURMdjZrOGdPa2l2TVlweUpyNWRUQWQzRkZIeXpDNG5PRWVMM2lYZnJ2VHdnaE1XVEtQWVFmZFh3ZHc0NzIwRzBhWVFaK3ErZ0g2TGMxNHBkOTN3WUFxSVZwMElxeTBHVzVDd0Q0YXVsYktGSnNaNUtaa0hqUU56aUNPL1ZObUpneXNvNUMxb2hHcmNTMmpSVW95TWxrSFlVUVFnZ2hoRVNJaW5MV2tINThFaDA5L2VqcW84NEMwU1F0Ull1aXZHd1U1ZWRBTEJLeWpoTVhmSDQvT3JyNzBOamFpVW1EaVhVY3NvbzRIQ0F2T3hQcnk0cVJucGJNT2c1WkJTYUxGUTNOSFdqcjdvWFg2Mk1kaHl5VFZDTEd1cEpDVkpRVzB2L3pTRlN4ZVEzNHF3ZlB3dVczQXdBTzZyNk1GN0wra0hFcXNwWjhBUS8rcnZuVlVLZWtkRWt4L25EZE8rQnhCSXlURVVJSVdZd25SMW1KZVFvOG4vVmY4TkhBMzhIbER4YjNDN2xpdVAzQnNlL2YybkFHU1VMNllKbVF4Um9jMXFPMnZnbGpOQm8rWVNXcFZkaStxUUo1MlJtc294QkNDQ0dFa0FWUVVRNERnVUFBUTZOajZPd1pRRS8vSU53ZUwrdElDVWVyVWFFb0x3ZEYrVG5VNVdNRitmMStOTFYzbzY2aEJRNHFQRXM0cWNsSjJMRzVFcG02Vk5aUnlBcm9HeHhCWTJzbkJrZjByS09RVmNEbGNsR1VsNDJORlNWSVVxdFl4eUVFNy9UK1Y5eWVPQVVBVVBDMStOYUdNeEJ3eFl4VHJSeTlzeHMzeG40T3EzY0tPbkVSam1WOGhYV2txRFRtN01WM216NExYeUI0Zm5RZzdUVzhtUDA2NDFTRUVFSVdxOEY0Q1cvM2ZHdkdPS3RVY1Q3MHptNXdNTE5yNDk5dGU3RFc4UWlKYWFOakU2aTkzNFJoL1RqcktDUkthTlJLN05oVVNjVTVoQkJDQ0NGUmpJcHlHUFA3QXhnZG44RGdzQjREdzZQVWFuU1ZDQVVDWkthbklqc2pEVG1aNlpCSnFSQm5KZmtEQWJSMTl1SmVRek9zTmhyVGx1aDBxVnJzM3JZSktWb042eWhrQ2JyN0JuR252aGtHazVsMUZMSkdzdEpUc1cxVEpkS1NrMWhISVFtcTM5YUlIN1Q4V3VqNmx3di9EaHMwUnhnbVdubmQxcnY0eDliZkJBRGt5VGZpOTh0K3hqaFI5TG8yOXU5NHYvKy9oNjUvcmZSSEtGUnNZNWlJRUVMSVVnelpXL0YyejdkbWpMTUtCQUlBQjZIQ25BeEpDVjZ2ZUpkVlJFSml5c1NVRWJmdU5kREdHUkpXaWxhRGJSc3JrSk9wWXgyRkVFSUlJWVE4Z1lweW9velQ1Y2JnOENnR2h2VVlITkhEN25DeWpoU1RPQndnUlp1RTdBd2RzalBTa0pxY0JBNkhzL0FEeWFKMTlQVGpUbjBUekJZYjZ5Z2t5dVJrNnZEVWx2WFVoU05HZFBjUDRXNTlFNmFNVkl5VHFMSXowckI5VXlVVjFKRTFGVUFBMzJ0NkpUU3lxRWl4SFY4dGZZdHhxcFUzNVI3Q1h6MTRGZ0NnRnFiaHYyMDR6emhSZFB0aCsxZlFacjRKQUZBSWt2RW5sUjlBeWxNeVRrVUlJV1N4SEQ0elB1ai9XOVJPZmpqbi9ZV0tyZmhhNlkvWE9CVWhzY1h0OGVEbW5RZG83ZXhoSFlYRWlJeTBGQnpjc3gxeW1aUjFGRUlJSVlRUThoQVY1VVM1U1lNSmd5TjZqSTVOUUQ4K1NTT0I1cUhWcUtGTDBTSkRsNEtzakRRSUJRTFdrZUxhNE1nWWJ0VFd3V2l5c0k1Q29seEJiaFoyYjl0SUhhcWlWTy9BTU83VU4ySFNZR0lkaFVTSm5Fd2R0bStxUkhLU21uVVVrZ0J1alA4YzcvWDlOUUNBeHhIZ1R5dFBRU3ZLWXB4cTVma0NYdnpSM1MyaDY5L2ZXazhGNC9Pd2VDZnh0NDJmZ2MwYjdDTDZjdTZmWTAvS0Z4aW5Jb1FRc2xTM0owN2hnNEUzWjR5ekFvQzlxYS9pc3puZlpKU0trT2pYM1RlSTY3ZnJhRDJZTEJxUHg4WDJUWlhZVUY0Q091MGdoQkJDQ0dHUGluSmlqTlZtaDM1OE12alB4QlFtcGd6dyt4UHZQNkZFTEVKYWlqYjRUN0lXS2NrYThIazgxckVTZ3N2dFFYWHRmYlIzOTdHT1FtSUluOC9EVTV2WG83S3NpSFVVOGxDd0dLY1prd1lhbTBqbWxwdVZqaDJiSzZuYkZWazFEcDhaMzNud0xKeStZSUh2TXhsZnhiR00zMldjYXZYOFJmMGhXRHdUQUlEL3R1RWMxRUpxS3orZk5uTTEvbmZuTi9ERi9PL0UzVGd6UWdoSlJFUDJWdnlvOCtzd3VFZEN0eDFNLzAyOGtQa0hERk1SRXAzc0RpZXUzTHlEL3FGUjFsRklqTk5xVkRpMGR3ZWQxeE5DQ0NHRU1FWkZPWEhnVVpHTzBXeUIyV0tEMldLRnhXWm5IV3RGQ0FSOEtPVXlLQlZ5cUJSeWFKUFVTRXZXUWlHbjlwc3NkUFQwbzdyMlBwd3VOK3NvSkVhbGFEVTR1R2NITkNvRjZ5Z0p5Mnl4b2FxNkZpTmpFNnlqa0JoUlhweVBuVnMzVUFjNnN1SiszdnNHYmszOENnQ1FKTXJDbjFaK0FENUh5RGpWNnZuNzVpOWl3TjRFQVBqOXNwOGlUNzZKY2FMbzUvQ1pJYUd4VllRUUVqY2NQalArdGVQM1VLcmFqV1BwWDRIRDZZTFQ2WUxUNVlMRDVRNWRkam9mWG5lNTRQRjQ0ZmY3NGZQNTRQUDc0ZmY1NGZQNzRmUDU0ZlA3NFBYNlFzL1A1L1BBNDNMQjQvSEE1WElmWHVZR0wvTjRFUEI1RUl0RUVJdEZrSWhGRUFtRmtJaEZEMjhUUWl3U1FTb1JNL3dPRVFJMHRYWGhWbDBEUEI0djZ5Z2tUbkE0d01aMXBkaTJxUUk4THBkMUhFSUlJWVNRaEVSRk9YSE1iTEhCYkEwVzZaZ3RWcGl0TnRqdER0Z2ZMbkpFdzhuZG84VVBxVVFNaFZ3S3BWd09oVUlHbFVJT2hWd0dzU2grUDVpSkpUYTdBMVhWZHpBNG9tY2RoY1FCTG9lRFRaVmwyTHFoSEZ4YURGaFRkeDgwNDA1OU0rc1lKQVpKeENMczJiRVpoYm54TjFhSXNITnE0THU0b3Y4WkFPQS9sZnhQRkN0M01rNjB1bjdjK1Fkb01GNEVBUHlIZ2pleE9lbFp4b2tJSVlTUTFlVjB1aDZ1UzlsZ3RscGh0dGhnc1FZdlcyME8xdkhDa2tyRVVDcGtVTXJsTS8rdGtFTWlGckdPUitLVTIrUEYrYXMzTVRoTWEyOWtkV2hVU2p4emNBK1VDaG5yS0lRUVFnZ2hDWWVLY2hLYzNlRjh1QXNwdUFQSjRYVEI1WGJENi9VOTNvVVUyb0VVM0puMDZIb2dFQUNYOTNEbkVaY0xMbzhYMm9YRTR3WjNJdkg1ZkFnRWZJaEZ3dEJ1SkxGSUNJbElCS0dRZHR6SGdvYVdEdHkrM3poajl4a2hLMEdsa09QZzNoMUlTMDVpSFNYdVdheDJYTHgrQy9yeFNkWlJTSXpMelVySHZwMWJhUWN4V1RHanppNDBHQzdpYVBydnNJNnk2ajdvZnhOWHgvNE5BUEJDMWgvZ29PNDNHU2NpaEJCQ1ZzN0VsREhVeVhuS2FJTEpZbzNMZFFRZWp3dWxYQTZOV2duZHc3SHFxWFJPUzViSllEVGowOHMzWUxiYVdFY2hjVTRnNE9Qb3ZsM0l6a2hqSFlVUVFnZ2hKS0ZRVVE0aFpFNXVqeGRucTI1Z2VIU2NkUlFTNTNac3FzVG05V1dzWThTdGh0Wk8zSzVyaU1zRmNjS0dVTURIenEwYlVGNWN3RG9LSVRHbGF2UW4rSER3K3dDQXZhbGZ4R2R6L294eElrSUlJV1JwSEU1WHFBQkhQekdKOFFrRHZMN0VQZC9nY3JsSVNWSWo3V0dSVGxxS0ZqS3BoSFVzRWlONitvZHc4Zm90K0h4KzFsRklBdG0rcVFKYjFwZXpqa0VJSVlRUWtqRDRyQU1RUXFLUDJXTEQ2UXRYYVljT1dSTzM3emRpd21ERW9UMDd3T1BST0t1VlF0MXh5R3B4ZTd5NFduTVAzZjFET0xwdkY0UUMrbk9Ta0Vpb2hiclFaYU43bEdHUytPRHhPeUhnVXRjdVFnaFpDMDZYR3dQRG94Z2MxbU5ZUHc2cnpjNDZVbFR4Ky8zUVQweEJQekVGdEhRQUNJN0EwcVZva1pXUmh0eXNET28wU1dZSkJJQmJkUTJvYjJwakhZVWtvTnI3VGRDUFQrSG92cDNnODNtczR4QkNDQ0dFeEQzcWxFTUltV0ZnV0kvelYyL0M0L0d5amtJU2pGYWp4b25EZTJteGNnWDBEWTdnd3JVYTZvNURWcDFTTHNPemgvZENyVlN3amtKSTFPdTEzc2MvdEw0R0FNaVVsdU1iNjM3T09GRnMwanU3OGVQT1AwQ3g4aW04blBOTjFuRUlJU1F1K2YxK2pJeE5ZSEJZajRGaFBTWU5SdGFSWXA1R3BVUldSaHF5TTNUSVNFdWhEU2tKenUzeDRseFZOWVpHeDFoSElRbE9wWlRqeEtHbm9WVElXRWNoaEJCQ0NJbHJWSlJEQ0FtcGEyekY3YnBHMWpGSUFoT0xSVGh4YUM5U3RCcldVV0xXN2Z1TnFHdG9aUjJESkJBK240Y2pUKzlFYmxZNjZ5aUVSRFdqZXhUZmZuQU1BQ0RqYS9DZFRWY1lKNG85ZW1jMzNteDhLWFQ5UHhiL004cFZleGttSW9TUStHRXdtVU5GT0NQNjhZUWVSN1hhdUZ3dTBsT1RrWjJwUTFaNkdyUWFGZXRJWkEyNTNSNmNPbHVGS2FPSmRSUkNBQUJpa1JBdkhqc0FqVnJKT2dvaGhCQkNTTnlpb2h4Q0NBQ2dxcm9XYlYxOXJHTVFBZ0E0dW04bkNuS3pXTWVJS1c2UEYrZXYzc1Rnc0o1MUZKS2dObGVXWWZ1bVNuQTRySk9RYU9UMk96QnNiMGVlZkNQcktNd0VBZ0Y4NCs3anIvKzdXKytCeDZIeGI0djFWc2Z2b2NrVUxHaVM4VFg0azhyM0llY25NVTVGQ0NHeHlXSzFvYjI3RHgzZC9UQlpyS3pqSkN5NVRJcmkvQnlVRnVaQnBaU3pqa05Xa2RQbHhvZG5MOE5nc3JDT1FzZ01RcUVBTHg3YkQ2MUd6VG9LSVlRUVFraGNvcUljUWhLY3orL0h1YXFiNkI4YVlSMkZrQkFPQnppMDl5a1U1V1d6amhJVFRCWXJQcmw0RFdhTGpYVVVrdUF5ZGFrNGRtQVhoQUlCNnlna3lud3k5QSs0T1BJakhFci9UVHlUOGJXRUxVYjV5L3FqTUhtQ3haTi90djRqcEloeUdTZUtQWGFmR1c4MnZnU0xad0lBVUtyY2hhK1UvSkJ4S2tJSWlSMHV0eHVkUFFQbzZPNkRmbUtLZFJ6eUJLMUdqWktDSEJRWDVFSWlGckdPUTFhUXcrbkNxVTh2VXdFY2lWb0NBUjh2SE4xUDNhc0pJWVFRUWxZQjc0MDMzbmlEZFFoQ0NCc2VqeGNmWDdpS1lacGhUYUpRVC84UWxBb1o3ZEpaZ01Ga3hnZG5Mc1B1Y0xLT1FnZ3NWaHNHaGtaUm1KY0RQby9IT2c2SkVoT3VBZnlrNjNVQUFmUlk2NkFRSkNGSHRwNTFMQ2JxRGVkQ1JUbnJOWWVnRlZGWHVNVVNjRVhJa1ZXZ2R2SVVBR0RTTlFnWlg1MndQMU9FRUJLcDd2NGgxTnh0d0pXYmQ5RS9OQXFiM2NFNkVwbUR3K25FNElnZTljM3RHQjJiQUlmTG9mRldjY0JxcytQVTJjc3dXMmtqRFlsZWZyOGZIVDM5eU5TbFFpNlRzbzVEQ0NHRUVCSlhxRk1PSVFuSzYvWGgxTm5MbUpneXNvNUN5THoyN2R5Szh1SjgxakdpMHFUQmhBL1BWc0h0OGJDT1FzZ01HcFVTTHg0L0FMRkl5RG9LaVFML28rMC9vc055Q3dDUUpNckNuMVYrbUxDZGNocU1GOEVGRDJtU0FpU0xjbGpIaVdtbkJyNkxLL3FmQVFENEhDRmVyM2dYcWVJOHhxa0lJU1M2T0YxdU5MZDNvYVdqRzFZYkZlSEVLcWxFaklyU1Fxd3JLYVMvcjJPUXhXckRCNS9TUmhvU08zZzhMazRjZmhvWmFTbXNveEJDQ0NHRXhBMHF5aUVrQVFVQ3dFZm5xakF5TnNFNkNpRVIyYk45RXlyTGlsakhpQ3Jqa3daOGRQNEtQQjR2NnlpRXpFbWxsT1BrOFlQVWRqL0JOUmd2NGNlZC95VjAvYXVsLzRvaXhRNkdpVWk4OEFVOCtMdm1WekhpNkFBQXBFdUs4WWZyM2dHUFErUHpDQ0ZrZEd3Q1RXMWQ2TzRmaE45UHkzN3hnc3Zsb2lndkd4c3JTcENrcHU0NXNjRGxkdU9YSDUybnpsUWs1dkI1UEh6bXhDSDZYVU1JSVlRUXNrS29LSWVRQkZSVlhZdTJyajdXTVFoWmxJTzd0Nk9rTUpkMWpLaWduNWpDeCtldndPdjFzWTVDeUx3VWNobE9IajhBbVZUQ09ncGh3QnR3NC85dGVBNUdkM0JjMHliTk1ieFcrRDNHcVVnOEdYUDI0bnROcjhBYmNBTUE5cWY5QjV6TS9pUEdxUWdoaEozQllUM3UxRGRCUHpIRk9ncFpaV2twV213b0wwWmVUaWE0SEE3ck9HUU9nVUFBSDU2cnd1allKT3NvaEN5SlhDYkJLODhmaFVoSUhib0lJWVFRUXBhTDk4WWJiN3pCT2dRaFpPM2N1dGVBcHJZdTFqRUlXYlQrd1JGazZ0SVNmcTcxeU5nRVBqNS9CVDZmbjNVVVFoYmtkbnZRM1QrRWdweE1DSVhVdlNMUm5CMytGelNicmdBQVJGd3BmcWZrbnlIaUpmYnZjTEt5Wkh3MUpId0ZXa3pYQVFCOXRnY29VbXhIa2lpRGNUSkNDRmxiUTZOanVIVDlOdW9hVzZralI0S3cyUjNvN2h0RVIzYy9SQ0loa3RScVVHMU9kS20rVTQvdXZpSFdNUWhaTXJmSEMvMzRKRW9LYzhHaFh6Q0VFRUlJSWN2Q1pSMkFFTEoyT3JyN2NiK3BqWFVNUXBiRUh3amd6T1hyc05vU2Q1RjV5bWpHNlF0WHFTQ0h4QlNyelk2UHpsMkIyK05oSFlXc0lhTjdGSmRHZnhTNi9rem0xNkFRSkROTVJPTFYzdFF2b2xTNUszVDlwOTEvREx2UHpEQVJJWVNzbmNHUk1adzZXNFdQejErRmZweTZjU1FpaTlXR3l6ZHE4Zk5UbjZLcmQ0QjFIUEpRZTFjZkdsczdXY2NnWk5sR3hpWndvL1krNnhpRUVFSUlJVEdQaW5JSVNSQ2pZNU9vcXE1bEhZT1FaWEc3UGZqazRsVjR2RjdXVWRhY3krM0dKeGV2VVVFT2lVbG1xdzNucW02Q2hxWW1qbC8yZlJ1K1FMQVFLMTFTaktmVGZvMXhJaExQZnIzZ2J5RGphd0FBRnM4RTN1NytjOGFKQ0NGa2Rla25wbkRxN0dXY3ZuQVZvMk1Uck9PUUtHQ3lXSEhoMmkyOCsvRUY5QStOc282VDBDWU5SbHltOVRjU1I1cmF1dERSM2M4NkJpR0VFRUpJVEtPaUhFSVNnTlhtd0puTDErR25UME5KSERDWUxEaDNKYkUrM0E4RUF2ajA4ZzFxUlU5aTJ0RG9HRzdlcldjZGc2eUJKbU5WYUp3UUFMeWEvMjF3d1dPWWlNUTdPVDhKWHlyNG05RDFKdE1WMUV5OHh6QVJJWVNzRHBQRmlqT1hydU9ETTVjd09rYWRjY2hza3dZanpseTZqdmRPWDhEWXhCVHJPQW1wcXZvTzZ3aUVyTGpydCt2Z2RMbFp4eUNFRUVJSWlWbFVsRU5JQXJodzlTYmNiaG9iUXVMSDRMQWVEUzN0ckdPc21ldTM2MmpSbmNTRmhwWU9kUGJRRHJ0NDVnMjQ4VjcvWDRldTcwaCtDZG5TQ29hSm9rKy9yUUYzSmo5Q2xmNm5NSG5HV01lSkc2WEszZGlUK2lvQUlFbVVoV3pwT3NhSkNDRms1Zmo5ZnR5cGI4WXZQanhMWFZCSVJDYW1qSGovekNWVTE5NkgxK3RqSFNkaE5MVjFZV0xLeURvR0lTdk83ZkhnNWgzYVpFTUlJWVFRc2xSODFnRUlJYXVydmJzUGV0b2RSZUxRN2Z1TktNclBnVlFpWmgxbFZYWDI5S081dlp0MURFSld6TVhydDZGUnE2RFZxRmhISWF2ZzRzaGJNTHIxQUFBeFQ0R1QyYTh6VGhSOXpnejlFOXJNMVFDQU5IRUJWS3BVeG9uaXg0dlozNENZSjhQUjlOK0JrQ3RoSFljUVFsYUVmbUlLbDYvZmhzbGlaUjJGeEtDRzFrNTA5dy9od0s1dHlNcElZeDBucnRrZFR0VGNlOEE2QmlHcnByMjdEK3RLQ3BDV29tVWRoUkJDQ0NFazVsQ25IRUxpbU52dFFYVXQ3V0lnOGNubjgrUDY3VHJXTVZhVjArWEd0VnZ4L1RXU3hIVGxKclYwajBkRzl5Z3VqUHhyNlBxTFdYOEFDVS9KTUZGMFVndDFvY3RHTjNVN1dFa0NqZ2pQWlg2ZENuSUlJWEhCNC9IaTJxMTcrT0RNSlNySUljdGlzenR3K3VJMVhMeCttOGJQcktMcU8vWFVsWWpFdmN2VnRmRDdFMmllUENHRUVFTElDcUdpSEVMaVdNMjlCM0M1YWNHRnhLK2UvcUc0YnQ5KzgwNDkzQjRhUFVmaXovaWtBWTJ0bmF4amtCWFdhcjRCWHlENE95dGJXb0dkS2E4d1RoU2RORlNVUXdnaFpBSDlReU40NTlTbjFER1RyS2pPbm42ODg4R242T2ltY2JJcmJWZy9qcTdlQWRZeENGbDFKck1WOWMxdHJHTVFRZ2doaE1RY0tzb2hKRTZOVHhyUTB0SERPZ1locSs1cXpWMzQvSDdXTVZhY2Zud1M3ZDE5ckdNUXNtcHUxelhDN25DeWprRlcwTTdrbC9HTmRUOUhubndqUHAvM0Y2empSQzJWOFBIb0NDcktJWVFRTWwwZ0VNRDEyM1U0YytrRy9aMUVWb1hMN2NhbEc3ZHgvbW9OZkw3NE80OW1wZVl1amEwaWlhT3VzWlc2UWhGQ0NDR0VMQklWNVJBU3AyaEJnQ1FLbTkwUmR6dEkvWUVBTGxmWHNvNUJ5S3J5ZUwyb3JyM1BPZ1paWVpuU2N2eCsyYytRS1MxakhTVnF6UnhmcFdlWWhCQkNTRFJ4dXozNDhOd1ZOTFYxc1k1Q0VrQjMzeURlUDNPSmlyOVd3TVNVRWVPVEJ0WXhDRmt6SG8rWE5wRVJRZ2doaEN3U0ZlVVFFb2NNSmd1RzllT3NZeEN5WmhwYk9saEhXRkgxalcwd21hMnNZeEN5NnJyNkJqRThTdisvSW9tRnhsZXRQVi9BaTFNRDM4V0ZrWDlsSGZNaVB6NEFBQ0FBU1VSQlZJVVFRdVprTkZ2d3k0L1BZM1JzZ25VVWtrQW1EVWI4OHVQelZGQ3lUQTF4dGg2eGt1UXlDZXNJQ3hJS0JCQ0xoT0R6ZUt5anhCUWFSMDBJSVlRUXNqaFVsRU5JSEtwdmFtVWRnWkExWmJiYTBEc3d6RHJHaXZCNmZialgwTUk2QmlGcnB1WWVkWFlqaVVValRBOWRublFOTWt5U0dDemVTWHkvK2ZPNG92OFpQaG42Qnd6WW0xbEhJb1NRR1FhRzlYanY5QVZZYlhiV1VVZ0NjanBkK09EVFMram82V2NkSlNhNTNHNTA5ZzZ3amhGMU5Hb2xYbjNwR1p3OGZoQTg3dHA4L1BEcXlXZncydWRlUUU1bStzSUhUL1BpOFFQNGpjKy9pSzBiMXExU011RGw1NDdndGMrOWdIVWxCVE51VDFJcklSWUpWKzExVjVQQlpNYUluZ3BKQ1NHRUVFSWl4V2NkZ0JDeXNseHVOenA2YUVHQUpKNkdsZzdrWldld2pyRnNiVjI5OFBwb05qZEpIT09UQm94UEdwQ2kxYkNPUXNpYUVIREZrUENVY1BqTThNTUhtOWNJR1YvTk9sYmNrdk0xRUhHbG9lcy82WG9kZjF6eEhvVGM2Tis1VFFpSmYwMXRYYmgrdTQ1MURKTGcvUDRBTGwyL0RZUEpqQjJiS2xuSGlTa3Q3VDN3Ky8yc1k4ekM0M0p4Wk4vT0ZYM08yL2NiWVRDYUl6cldaTGFDeCtWQ0xwTml3N29TMURVdWZ2T2dUQ3FCVWk2RFVpR0hWcU5Dc2xhRGx2YnVzQVZrRW9rSVFvRUFmRjcwN1VHV2lFV1FpRVVROEI5L0ZLTldLdkRDc1FQdysvMm9xcjZEZ2VIWTY2RFoyTmFKOUxSazFqRUlJWVFRUW1JQ0ZlVVFFbWNhV3p1amNrRWdtdkY1UEd4ZVh3WUE2T2tmd3NTVU1YUmZmazRtQm9aR2wxUWtvVkVwY0d6L2JvQUQzS2k5ajhGaC9jS1BVU3R4YlA4dUFNRFZtcnUwNjJRUmh2WGpNSmpNMEtpVXJLTXNTMU1idFFBbWlhZXByUk1IZG05bkhZTXNrc05uaG9RWDI3OXpXVkVMMCtCd0JEL1VNTHBIcVNobkZYSEF4VzhVZmcvL3ZmRWszSDRIcGx5RGVMLy9UWHdoN3czVzBRZ2hDYTZocFFQVmQrcFp4eUFrcEs2aEZXNjNCM3QzYkdZZEpXYTBkL2V4ampBbkRwZXo0cHVXR2xvNkVPbWdNNy9majF0MWpUaThkd2NxeTRwUTM5d2VkcTN5NmFlMlFLMVNnTWZqUWNqblF5SVdRU1FTZ2NPWiszbmpwYXVUVkNvTy9sc2l4b25EZTlIUTBvR2F1dy9nRHdRWUo0dGNkOThnM0I0dmhBTDZpSWtRUWdnaFpDSDBGeE1oY1NZYVovcnUyRnlKMU9Ta1ZYbHVyOWVIVHkvZldOWno4UGs4YkZsZkRnQ3dXTzJob3B3ZG15dXh1YklNVnBzRE4ycnJGajBlYWUrTzRNTEMrS1Fob29JY0FOaTByaFJxcFFKR2syVlZDbkxVS2dVNGM2MXNSQ0FRQ01Cb3NxeHdvcFgxb0xrZCszZHRZeDFqeVlaSHgyR0k4dTl4b2lndXlFRkJUaFpHeGlid29MbDl6VjZYeCtOQ0tnNHV6bGxXWUlRQmh3T29GSXJnODFsdDhFVnAwV1pIendCMmI5OU1pM2t4eE9FejQ2OGZQSWRkcWEvZ21ZeXZnY2VoLzNhTG9SYW1ZY1RSQVFBd2V2VElSQm5qUlBGTkxkVGg1ZHcveDlzOTN3SUEzSnI0RlNyVkIxQ2hQc0E0R1NFa1VkMTkwSXc3OVRST2owU2Zwcll1K1AxKzdOdTVsWFdVcU9kd3VtQXdSZFk1aHFXMzNuNGZQdC9TendOZlBIWUF1bFJ0MlBzemRDbll1MzJPUXE2SFMwK0JRQUN2UEhkazF0MTNIalNqdTI4UTZhbkowS2huRi9yNy9RSFlIUTdZN0E1WWJYWlliSGFZTGRZbGZ4M1JabmgwSE8rZFBvK2orM1loTlRrSjY4dUxrYUxWNFB6Vkd0Z2RUdGJ4SWpZOE9oWVhYYXNKSVlRUVFsWWJyWjRURWtmMDQ1Tnd1dHlzWTh5U25LUkJwaTUxVlo3YjYxMjlNVDlkdlFQSXpVcEhrbHFGNHdkMm83dHZFRmRyN3NIbFh2aDd2SzZrQUJtNkZBREF2WVlXU01TaXNNZDZ2VDU0dkY1b1ZBb1VGK1FBQUZvNnV1ZDlEQUI0dkY3NGZYN0lwQXVQWC9BSEFyRFpIWGo1eEJIdytid0ZqNStMMitQQmo5ODV0YVRIcnBXZS9xR1lMc3Bwak1FdU9Ud2VGN21Mbk5rK0Y0dk5qdkhKbWZ2dUpHSVJVclFyVzlEbjhYZ3dNclp3d1Z1U1NvVzg3QXo0d25USjBtcFVFQ3loZ01Sa3RzTGhkSVc5UDFPWGltY1A3UVVRWER6MWVuMFE4UG5JeWtoRFQvL1FvbDlQTEJMaEN5ZVBBd0RlUDNNSll4TlRpMzZPdGVEMys5SFMzb1dORmFXc281QUlmVFR3OTdEN1RMZzQ4aFo2TFBmeG44dCt6RHBTVEZFTGRhSExSbmZzdGFxUFJkdTFMNkxaZUJYMWhuTUFnSC92K1JiK3BQSjlLQVVwakpNUlFoSk45WjE2TkxSMHNJNUJTRmd0SFQzdytmdzR1SWM2V2M1bmFDU3l6VmVzOGJoTFd3TjZaS0Y5WFVLQllNNmlta2RrVXNtYzYxWmlrWERHOVJ1MTl6RXhaWVRUNVlMRDRZcG83UzBTWXBGdzNuVXpQaS80L1pGSVJOQnFWR0dQc3p1Yzg1N0xMNFhWNXNDcHM1ZXhmK2MybEJUbVFwZWFqRTJWWmFpdXZiK2lyN09haHZYalZKUkRDQ0dFRUJJQktzb2hKSTRNalk2eGpqQ25DOWRxd09OR050UDV4ZU1Ib0ZZcWNPN0tUWXhHOE1INWFqWjFuVFNZOE43cGk5aXh1UkliMTVXZ0lEY0xMcmNIVjJ2dXp2czRyVWFGM2RzMmhhNGZQN0I3M3VPYjJycHcvWFlkZG0vZkhPcGlzMnZiUnV6YXRuSGV4OTF2YkVON1R4OCsvOEt4QmI4V2g5T0ZuLzd5bzlCMWs4VTZvNkNKeStHRUZsR21qR1lFcHJYTDVmTjVVQ25rQzc1R05IQzVQWmd5bXBFMHo0SlF0SEo3dkVzcXVtQk5MQkxoNk1PUmE4dlIwZE9QUzlkdno3Z3RQVFY1Ulo1N09vUFJqRjk4ZEc3WnozTnd6NDU1Rit6Q3VYYnJIcHJidThQZVArTjl5ZVVDOE9IRTRiM1FwU2FqZDJBWVYycnV3cm5DQzRIUm9xMnJsNHB5WWtTL3JSRTFFKytGcm0vVFBzY3dUV3lpb2h3MnZwRDNCcnF0OTJEeFRNRGhNK05uM1grTXI1VlNRUmtoWk8wczlMY2dJZEdpdmJzUFByOGZoL2Z1V0hLMzNYZzNORHJPT2tKRXZ2eUZGMWYxK2ZzR2gvSFcyKzhEQVBLek05RTdPRHhqVFdtNjR2eGM5QXdNd2V2MXp1cmVNNklmeDZUQnRPTDVTZ3Z6c0hQcmhvaU9LeTNNQzN2L2FuVTQ4L3NEdUZ4ZGl5bVRHUmxweWFpSnNiR0d3MUc2RmswSUlZUVFFbTJvS0llUU9ESWNwUXNDYnJjbjRtTUQvdUNKdTh2bFh2RWRLRXZoOS90UmMvY0Joa2IwS01yTHdmWGI5K1k5WGlHVDR0bERlOEhqY1dHMTJXRXdXY0RoY0pDa1ZvWmRYREFZemFnb0tVUldlckNiME9DSUhvRUFvRkVwWWJYWjRBblREY2hvdGlBUUNNRHRlZno5NVhBNEVQQ0R2OXFuMy83a2Y0TkwxMi9QNkpnaEVZdncydWRlQUFCOGRLNXFSc2NsWGFvV0o0OGZuUGZyamliRG8yTXhXWlFUYlFzWnYvN1pFeENMNXUvV0JBQWZucXZDUUpqeGJId2VEK2xweVFDQ3hWNDJ1eVBzODB3K0hCc1hqdDNoRER1RFBoSmlrV2pKWGFMbVkzYzRaN3pYd3BITHBLRWRlUFB4K3A0c3lnRnE3emZoeUw2ZHlNdk9nQzQxR2RkdTNVTjMzK0NNeDRtRUFuemg1RE1BZ0ZObkw4TmtqcjIyM2dhVEJYYUhFMUtKbUhVVU1vOEFBdmg1NzErRXJtZEwxMkZueWlzTUU4VW1Lc3BoUTh5VDQ3V0N2OFUvdGYwV0FLRExjaGRWK3AvaVFOcHJqSk1SUWhMQjNRZk5WSkJEWWtwWDd3QUVmRDcyNzZKUlZuT0oxbzF4VDZwdmJnK3R0UzFGY1VIT3ZKMW1Bb0hnNXBLOU96YWpvclFRZFEydHVIMi9jZFp4ZWRrWjJMZHpDN1p1S01mcEMxZVhQYnI3OHk4Y203TkR6L1NOUFNQNmNmUU5qaXpyZGRaS2ZWTWI2cHZhV01kWXRFbURDUzYzR3lLaGNPR0RDU0dFRUVJU0dCWGxFQkluL0lGQVJDTloxcEpXbzhJcnp4OWQwbU5mT0xaL1VjZFA3N0x4d3JIOW9jS1VTSENuZGZIWnVxRWM2MG9Ld2g3NzBqT0hadDEyOGRvdG1DeFdLR1JTUEhkMEgyUlNDV3gyQno3NDlESnNkZ2RlT0xZZllyRUl6ZTFkNkIwWWZ1SzFPZENvbFBqc2ljTUFnTWJXVHR5b3ZZK2kvR3djM0xNRFJyTUZuMTYrTVc4eHd2U1JVcW5KU2ZqTXM0Zmc5ZnFpZnRUVWFoa2FIVU5sV1JIckdJc1diVVU1ZkQ0L29pSVdsOXVOVHk1ZW0vTytURjBxbmorNkR3Qnd0ZVl1OU9PVFM4N3o4WVdyTUJqTlMzNzgwZjI3VUpDVHVlVEhoMU56OXdFNmV2b1hQTzdrOFlQUXBXb1hQTTdyOVlZdVArb3dOcXdmeDdzZm44Y3pCL2NnUmF2QmprMlZHQmdhaFdmYXNSd09KelR5amh0aFo3Sm9ORHc2aHFMOEhOWXh5RHhxeHQvRGlDTTRjb01ETGw3Ti93N2pSTEZKTFV3TFhhYWluTFZWcU5pR3c3cmZ3c1hSSHdFQVRnLytBS1hLWFVpWEZETk9SZ2lKWjMyREk2dlNZWUdRMWRiYTJZUGtKRFVxU2d0WlI0a3FWcHNkRnF1TmRZeUkxTlkxd3JlTURTNjYxT1NJeHFhM2QvZWh2S1FBbTllWFlYaHNISVBUTnU4SStIenMzYkVaQURCbE5DMjdJR2N4NnB2YlVkL2NIdmIrVjU0L0NxMUdoZnVOYmJoVjE3RGc4KzNmdFJWRmVZczdaMzIwdHJKamN5VzJiYXhZMUdOUFg3d1dVU2R4bG9aSHg1Ry9DdXN0aEJCQ0NDSHhoSXB5Q0lrVG8yTVR5K29pc2RvTUprdHcrOHdDbEVvNWVGd3VMRmI3akErbnc1RktKUkFKQlROdVMwNVNReWdRaEhuRS9PUXlLZVF5NmFJZXcrZnpvTldvOE55UmZaQ0lSWEM1UFRoOThWcW9LMGhQL3hBeTBsSndkTjlPbkxsOEk3UXdzV1Y5T1NyTGlsQjlweDUxalczSXo4bEV6ZDBIQUlEQllUMXNOanV5MGxOeDVPbW5jUDdxelVpK2ZRVEJuVkNCd01Keno2Tk50TFcrZnYvTVJYQTVqNHM3VGo1ekVHS1JFTFgzbTJaMGFiRmE3V0dmSXpsSkRRRHcrZndZbjV3S2UxdzA0SEc1NEhBZi85QndIMTdtY0xremk1TUNNN3ZackxUcG5iR21kOWF4TzV6NDhHd1ZkbTNiaUhzTkxUTUtjdUxKME9nNEZlVkVNWWZQakk4Ry96NTBmVy9xcTFUSXNFVEpvbXlzVSsyRFhLQkJob1RHdHEyMVp6UC9NMXJOTnpGa2I0RXY0TVgvN3ZvR1hxLzRKUVNjaFR2RUVVTElZazBhVERoLzlTYnJHSVFzMlkzYU9taFVTbVRvVWxoSGlScFR5OWd3c3RZTzdkMFJkcHhVSk5RcVJVVEhqVTFNNGQ2REZtemJ1QTZIOXV6QXYvL3FrOUM1ODY1dEd5R1RTbUN5V0hIaDJxMGxaNW51bHgrZkEvRDRIUDdMWDNnUlFvRUE1Ni9XVEJzTnZ2SUxhVHdlYjhsZGVMbGNMaGE3aDRZYkE0dGJVMFl6RmVVUVFnZ2hoQ3lBaW5JSWlSTlRxekIzZVNWOWNPWlNSQ05lSHJXZnJhcXV4YkIrNFNLRi9idTJvcXdvZjhadEY2L2RXbFNuQ0lHQWowTjdkZ0FBbXRxNk1EZ3k5eWllY0N4V0c3ZzhIdHdlRDN3K1B6NjVPTE1OYjJOcko1S1QxQ2d0ekVObGFWR29LRWN1azBJaUZtSG5sdlY0NTlTbnVOL1VHdHE5NUhTNThlbmxHL2pNaWNQUXBTWkRwVlRBdUlJN2llUlNDWndLV2VqNjlERkZDcmtNd21tRlRqTEp3anVpb29uTDdZSGQ0WWhvSjFlMGNMczltREpHMTN2WWJKbTU2Ky9SSXA3ZDRZVFJITm5QWW5LU0JnQXdOakVKL3pMYVphK0Zady92UmFZdWRkYnRCVG1aS01qNVRPaTYxV2JIdi8zcWs3RFBrNXlrQm9mRGdjRm9YbEx4enZSaW15Y1grcncrSDY3ZENvN1FFd29GU0ZLcm9GTEkwZGJWdStqWGlWYlIxakdLelBUeDRBL2c5QVhmL3dxK0ZpZXlmbzl4b3RpbEVXYmcveW4rUjlZeEVoYVh3OGVYQzcrUE54dGZnamZneHJpekZ4OE9mQjh2NTN5VGRUUkNTSnl4TzV3NGZlRXFmTDdvM1VCRHlFSUNBZURUcWh0NCtjUVJxSlJ5MW5HaWd0UEZmdHg2cEFweXMxYjErWG5UMXQ4ZU5MY2pNejBWRDVyYkVRZ0V3T055a1ptZWl2TGlmSGk4WHB5L1VnT2YxeGQ2ekhJNitBU1hLT1pZWndnRWxsV0V0SkE3OTV2UTJOb1owYkdweVVuWXMzM1RqTnZHSnFad28vWit4SzluTUVWL0FaZ3JodDRQaEJCQ0NDR3NVRkVPSVhIQzduU3lqckFnbFVLTzhqQ2pvY1lucHRBMXJmc0dBRWdsWW14WVZ6TG44UWFqQ1cxZGZYUGUxeiswdURFUVl0SGp1Y2NUVThaWkk2WWk0dkhpNHJWYmtFa2w0UFA1U05GcVp0emQwdEVESUZqMDgraSs3cjVCbEJUbVFpYVZZT2ZXRFdqcm5QM0JlbjFURzhZbkRSQTg4Wndtc3dWdXo5STdaVXlmc2Yya1I2TzBZcG5kNFl5cG9wekZGb0pGR3o2UGg5VGtwRm0zcDZZRWI3TTduTWhJQzcrcmNteHlDbDd2Nm5XZmlZVFg2NXVSSWJpRGpRTi9JQUQvdEE5UkZ1cFE4OUt6aDhEamN2R3JUeTVpZk5LdytCelQzdGQ4SGc4OEhoY2FsUkpKYWhXU05Lcmd2OVhLR1QvZm5iMExqOCtLRldhckRYYUhFMUtKbUhVVThvUmhSenR1anI4YnVuNHk1NDhnNHNybWVRUWgwVTByeXNKbmMvNFV2K2o3TmdEZ3h0ZzdxRlFmUUtseU4rTmtoSkI0NGZQN2NmckNOVGljOUdFbGlYMGVqeGVuTDE3Rks4OGZnMUJBeThsT2w1dDFoSGtGL0FFTVBOd1FkdUZhemJJNmErL1lWQW0xU2pubjE1eVJsakxuK1BuMDFPUlp0d240Zkx6eS9KRVp0LzNpbzNOTHpzV0syV3FET1lMUlpSd084UFJUV3dBQWZuOEFYQzRIZ1VBQXFjbEpDQVFDUzFvdmlGYU9LSDgvRUVJSUlZUkVBenFMSWlST09CelJ2OUFubDBteE1VeVJUWHRYMzZ5aUhJbFlGUGI0M29IaHNFVTUwMm5VU3BRVjVlUG1uZnFJTWtiU2xyZXlyQWl0blQyemlnZ1VNdW04eFM0QVVGcVlOK2Z0RlNXRnFDaUpmRWI3bVVzMzBEODBFdkh4VHpLYUxET0tDN2hjTHJRYUZZQmdlL1hwQ3pZQ0FSOXFaV1R0aXFPRkl3YUsxS2FMcGRiWGM1SExwSE11eEQxU21KZU53cnpzc1BmLzRxTnpNREQrSG54NitjYU02MDl0V1k5TkZhWG83aDNFeGVzcjAxNTdQaHdPb0ZJb2tQVHdmUWdBeHcvdWdWZ2tDanVLeldLMVljcG9ob0FmWDMvT1RScU1rRXAwckdPUUoveTg1eTlDbDRzVTI3RWw2UVRETklTc2pKMHByNkRaZEEyTnhzc0FnSEZuSHhYbEVFSldURzFkWTlSMXd5UmtPU3hXTzY3VzNNV1JwNTlpSFlVNVo1UVYyM0U0SFBCNE16dEduN3RTdlNMUGZmdCtZK2p5OUc2dXl5bjBtY3V4L2J2aGk2RGJyTTN1d09tTDF5Siszb3kwRkd6WlVCNzJmdVhETHRKRitkbElTZGJNdW4vS1lFSjFoR3VLMDFXVUZpRTVTWTJlL2lHa0ppZEJKcFdnczNjQXhmazUyTFZ0SXo0OFc3WG81NHhXMUNtSEVFSUlJV1JoOGZVcERpRUp6TzZJdmlJRW05MkJtcnNQQUFUSHJnenJ4L0RXMisvUGVleGNvMjBtRGFhd3h3Y2VIdC9WT3dpanlUSm5PMWVWUW83UFBIc0lBajRmUW9FQVYyN2VXVER6dXBJQzFEVzB3T1dlZTlUV3RvMFYyTHFoSEtXRmVUaHo2ZnFjMzNlL1A0REJrY1YxNjRsVWRvWU9uQldZSjMyNXVoWmpFMU9oNnhLeENLOTk3Z1VBd01mbnI4ellBYVZMMWVMazhZUExmczIxWkkrQklyWHBZcW4xOVVLbWpLYUkydk5QTHdTTHhHZFBIRjdXT1BnbkZ5Z2p0N3BqdHlyTGlsQldsQSsxU2pHajdUY1FmRjhDZ01QcHdwVFJoQ21EQ1ZOR2MvQ3kwVFNqTUhCNng2OVlGKzI3VGhQUnJZbjNNV0J2QWhBYysvT0Z2TDlrbklpUWxmTnEvbmZ3djlxL2lzL2svQ2x5WkpXczR4QkM0c1NVMFl3SExlMnNZeEN5NHJwNkI3Q3V1QUFadXZDZFVCTkJ0SjJ6Rk9abTRmQWFGMHZkZmRDTUJ5MGQrUGo4MVNVL2gyVmF4eG1sSXJJdW5JSUlPalZ4dVJ4a3BhZUJ6K2VEdytITU9hcjZTWEtaRkhLWmROYnRQQzV2anFQbko1V0lzWDFUSlFLQkFHN1hOZUw1by9zQUFKTlRSZ2dGQXVSbXBhTzBNQzl1UmxGSDIvdUJFRUlJSVNRYVVWRU9JWEVpR2p1RE9GMXUxRGMvWG9oY2dWcVNXUVpIOUdGSC81Z3NWdlQyRDZPNElBZGxSWG53ZUR3TDdtNFI4UGxZWDE2Q08vVk5zKzRyTGN6RDFvZTdhOVJLQlpRSytaeEZPVzZQQjJjdTNaaDErMHI0N1M5K1pzYk9KREszYUh3L3pDZWVGakErdlhRREZwdDl3ZU5rVWdtKzlQSnpFVDh2bjdlMlAvZVBpdDlXY1JROUFFQWtGSWFLazd3K0g0d21DOVJLQmZoOEh1NCthRUZqYTBkYy9YeEVJdHAyblNZNmg4K01qd2YvUG5UOWtPN0wwSXF5R0NZaVpHVkplVXA4dmZ6L3NJNUJDSWt6bDIvY1h2Vy9Jd2xocGVybUhYemg1UEZabXdvU2ljYzc5MFl1Vm14MlI2aWJzbGdrUW1weUVseHVOL1RqazNNZXI5V29JWk5LTUdVMHdSckIrZnRjakdZTDNHNFBoa2JINXJ3L1NhMUVhcklXWm9zVncvcnhCWi92M0pXYk1Kb3RvZXZiTjFZZ1B5Y1RIZDM5cUd0cURkM3VYMkFUMEtiS011emZ2UTFDZ1FCdFhiMm9ycTNIdXgrZlIycHlFdmJ0M0FxZjM0OVRuMTZldDlNUGg4UEJDMGYzUXlnVVlHSnE4V09tOXU3WURLR0FqNWFPbmhsZkV3RGNybXRFVG1ZNmRtN2RnTDZoa2JnNC8zV0gyZGhJQ0NHRUVFSWVvNkljUXVKRUxCUWhaS1NsaG5hSFBLbTlxdytYcTJ0bjNLYlZxUERLODBmblBMNTNZQmhucXhadXhWdDE4dzRVY2hsMHFWcXNMeStHeFdaSFEwdkh2STlaWDFZMDY0UHduRXdkOXUzYUNnRHdlbjA0YytrNlJzY201bjBleFJ3N2JKWmlvUUtISTA4L0JhbEVEQUFRQ0FRQUFCNlBoeGVualJNYTFvL2pUbjN6aXVTSkJZNG83QncxbjNoWWhBa25MVGtKSXBFSVpvdDExbUxVWW54NHJncEcwOUlmdjMvWE51Um1wVWQ4L09PaW5NVjltdkxvY1hOMS81cExkOTlBcUF1T3lXSUZFT3dLbEtMVndPVjJoeTNJS2M3UFFXZnZ3S0x6eFlKRUswS0tkcDhNL1NOc1hpTUFRQzFNdzdHTTMyV2NpQkJDQ0lsdXplM2RtSmd5c281QnlLcXhXRzJvYTJqQnRvMFZyS013SXhKR1Y2ZlNrYkVKakZ3S3JsRmw2b0pyYjFNR1U5Z05Zd2QzYjBkSllTNmEycnJRM042OUtwbXlNM1RZdVhVRHVub0hJaXJLTVZ1c004WmF1OXpCODBLbnl4VjIzTFZJS0VCT1pqcnlzak1nNEFmWHcxSzB3UkZVZ1VDd3E3amI0OEdrd1FTRHlZSmRXemRDSU9CRExCSmhZRGg4aCt1c2pEUUloY0huYSszc2lld0xmbWpEdWhMazUyVEM2L1BOdWVGdnltaENhMmNQeW92emNYRDN0bFhiMUxlV0huMnZDQ0dFRUVKSWVGU1VRd2haTTFhYmZVYm5uT25HSDQ1UzZ1anBoMHdxZ2MzdWdNZnJEWHU4d1dpSzZEWDlmai9PVnQzQXk4OGRnVndteGE2dEcyR3gydEE3TUJ6Mk1VS2hBRHUzYmtCVmRYRGNWVjUyQm83dTJ3a3Vod09QMTRzemw2NWpSRCs3SUdkczBvQ3E2bHA0Zlg1d09CejgybWRQUkpSeElmLzZiNytDNytFT25rczNib1BMNWM3WXFaT1dvcDNWWXBmREFkTFRIcmVUZGp6eEliZGNLb0Z6V210Z3NVZ1V1cXlReTJhY1VNc2traFg1T3RhU1A4WUtGZUs1Q09HcExldVJucGFDKzQxdHVGWFhzT1RuY2JyY2NDeWplTW0zeUhuMzNFZkZOWXY0V2VKd09OTWVGOW5yR1V3V0dKNG9ObnIwZFlZYlNWVlpWb1E5MnpkaFUyVVpQanAvSmU2S3V1SnBuRnVzTTdwSGNXUHNuZEQxVjNML0svaWM2UG9BSWg2NC9RNllQR05JRWVXeWprSUlJV1NabkM0M2J0MWIrdCs4aE1TS3VvWldsQlRtUVNtUGJPUlF2SGswYWpnZWNMbGM2RkswRVI4L1pUTFBPQWZsODNsekZpazlXbGZpOFhpUVNXZXZLN25jYm5pOVBuQzR3WFBveFp5elN5VmlITjc3RkhScHlhRno4RWNtcG94bzcrcEZWOS9nak83V2ZyOGYvY09qS016TlFsRmU5cnhGT2VYRkJhSG5talJFdHY0SUFPbXB5WGhxeTNvQXdZNDRjM1hYQm9EYjl4dFJrSnVKbk14MHJDOHZYbkR6WUxTVGlNV3NJeEJDQ0NHRVJEMHF5aUVrVGtqRVlsaHREdFl4NW1XeVdGRno5OEc4eDlRMXRzNjR2dER4a1hDNjNEaDM1U1pPUG5NUVBDNFhPN2R1UVAvZ3lKd2Z0bytNVFNBOU5UazAyMWtxa2VEUTNoM2djamh3ZXp6NDVPTDFzTzEvclRZNzJycjZBRHp1bGdFQS9VT2ppLzdRWENRU3p0blZvNmQvYU5adGw2dHJ3ZWNGZjUyclZRcnMycm9CUHA4ZjU2N2NEQjFqZDh6ODJUaTZmMWZZMS83c2ljT0x5aHFOWW0xQndPdjFzbzZRME9ZYnBWVldsSWV5b3J3WnQxMjRkbXZPWTZlUDJQSjVmVXZPODZqejJWd0xseXFsUExUSVo3WFo0cTRnQndEY0huby9SQXUxVUlldmwvOGYvTEwzMjlDSU1yQk9OWGUzTzdJMG84NHUvTS8yL3dTamV4Ulowblg0dzNYdkxQd2dRZ2doVWEydW9RVnVENDN4SVBIUEh3aWc5bjRqRHU5OWluVVVKc1F4VUpTVG5wYUMzL25TeTNQZU4zM05TaUlXNFlWcG5aWVhjdUhhTFhUMURvU3VseGJtWWUrT3pXR1B6OHZPUUY1MnhxemJyOTI2aCtiMjd0QjV0TThYK1RsMElCQkFodTd4UnJRcG94bHFwUUpjTGdkMURTM29ubVB0REFEYXUzcFJtSnVGd3Z4czFOeDdNT2ZHbnlTMUNnVTVtUUNBKzAxdEVXZVNTc1E0OG5CRDM5RG8yTHlGTms2bkM5VzE5VGk0Wnp0MmJ0MkFLWU1wN0Jpd1dCQlBSV3FFRUVJSUlhdUZpbklJaVJQVE81MUVBN1ZLZ1djUDdsM1QxK3daR0FwYnhETSthY0NOMjNXb0tDM0VtVXMzWmhia1RGdU02T2p1QXdjYzZGSzFPUEwwVGtqRVluQTR3YzRWcHk5Y1hkUU9tVWZxR2xzd09qWjNJVTg0S1ZwTnhLTjJoa2NmdHdGKzFHRWlFQWlFNW9uUHhXWjN3RGR0RGplSHc0RkNIdXkyWTdIYU1QM2J3K054NXl3T2lHYXh0aUJBclg3amcwajArTCtqYXhrejFhMFBSOVlwWkROM25YSTR3S0U5TzhEbjhlQnl1M0hsNXQwbHYwWTBFOUg3SWFya3lqYmc5WXAzWWZjdC92OS9aSDRpcmhSR2QzQ0hyc0VkL3YvWmhKME9jdzNzUGpNMmFvNnhqa0lJaVFGZXJ3OHRIWXNiYzBKSUxPdnFIY1R1Ylp0aTd2eDdKY1RDUmlDWDI0T3hoMTJwbjZUVnFFSmowRjF1TjJydVBrQkZhUkVVY2lrYVdqcGdzOC9jMk1YaGNyQjlZd1c0WE82c2pTRjJoM1BPTlMrWlZBS0ZYQXFueXozbktPcEhYV1NFRDhld3UxeVJuME03bkM2WXJUYjA5QTJpbzZjZmt3WVRmdlBWa3hCeTV6K1g3QjhhaGNsaWhVb2h4L3J5WXR5dWE1eDF6Rk5iS2dFRUMzMm1GeC9OUnlqZzQ1bURleUNWaU9GMmUzRDVSdTJDajJudjdrTitUaWJ5c2pOd2JQOHVmUERwWlJoTWM0L3BpbllTU2VMOURpQ0VFRUlJV1N3cXlpRWtUa1RiSWdpWHd3bWQ0RWVLdytXQXgrVUNDQzVvTHRaQ0grUzJkUFNncmFzUC9ta3RjZk56TWtOZEo0RGd6T25ydCsvaDVlZU9oUEticlRhY3ZuQVZab3R0MFptaXplQ0lIandlRDlXMTkyRTBQMTRVa1loRmVPMXpMd0FBZnZYSnhSbmpsRFFxSlhadDJ3aFBESFZ6aWJiM3cwSmlZVUV2bnRuc0R2endaKy9PdU8zNW8vdVFxVXZGelR2MWVEREhEcmZObFdXemJuczBSczd2OThQbFh2cElza2UvYTVTS21VVTVPemF2UjJweUVnRGc4bzNhc0syd1kxMnN2WDhUaFpTblloMGg3cWdGdXRCbG05Y0FYOEFMSG9kT3o2S0JMK0RGNmFIL0QxV2pQNEdRSzBHdWJBUFVRdDNDRHlTRUpMVFd6cDZZT21jaVpMa0NnUUFhV2p1d1kxTWw2eWhyVGhKbEcrUG1NbVV3NHBPTDErYTg3K0R1N1NncERJNU85WHA5cUc5dWgwREF4OVlONitCMHVXZU5raThyeWdPWHk4V2t3VGlybzB0UC85Q2NYWjAzcml2QnpxMGJNRFNpRDl0dGxzdmxRaWdVd09mekw3ckwyTnZ2bjFuVThZODB0SFJnNzQ3TjJGQmVncGFPSGxpc2o5ZjZpdk56a0pNWjNDQjNPOEx4MndJK0h5Y09QNDBVclFZQWNQWFd2VmxGVGVGVVZkZmlsZWVQUWk2VDR2bWorL0RoMlNxWUxOWkZma1hzU1dsTml4QkNDQ0ZrUWJUcVMwaWNpTFlQTWFlTVpyejE5dnVMZXN5MmpSWFl1cUVjZ3lOak9IM2g2cXJrZWxTUWs2TFZZUGUyamRDbEpzODZadEpnUW1Ocko5YVhGd01BdW5zSGwxV1FzMi9uVm5nV09ZNkZ6MStkWDg5bnE2b1gvUmlEeVJ4MklTZGFMYllnakxWb2UvK3VKTzdEUXJ2RnpJZWZpMVFzaGx1NjlPNHowMGRMUlVJc0VnSllYTWNiK2NQT05zc2RKZmlvWUU0dWswSWc0TVBqOGFLaXRCQ2JLa29CQUhVTnJlZ2JqTit1R2xTa1JoSUZoOE9CU3BBR2swY1BJTmd0SjFtVXpUZ1ZBUUJmd0lNSGhvc0FBTGZmZ1o5MHZZN2ZMLzhwT09BeVRrWUlDNUVacUFBQUlBQkpSRUZVaVdaekZYTEhNcUZBQUM2WEE2L1hCKzhpeHNva09wVlNEcE01c2cvVnBSSXgrSHdlUEI3dm5HTjBZa0Z6V3hlMmJsZ1gybUNWS0pJMFN0WVJWbHhiVngrMnJDOUhaVmtSSHJTMGh6YkxjYmxjYk4yd0RnQlFlNzhwN09NemRhbEkwV3JRMU40MTV4cVlXcW1BWENiQjRNampvaDdWdzQwb0Z0dmFiWUpyNmVqR2h2SVNLQlV5UFAzVWx0QjZsMXdtRFkzaDZ1NGJqT2ljbTgvbjRjVGh2VWhMMFFJQTdqZTJSZHhkQndpdU41eTdjaE12SGo4QXFVU01GNDhmd0NjWHJ5MnBTemRMR2pWdDRDQ0VFRUlJV1FnVjVSQVNKK0xoUS8xSEhTQ0dSdldyOWhvcXBSdzdOcThQelljR2dyT2NuNXdIWG5PdkFha3BXcVFsSjJGVFpTa3NOaHVhMjd1WDlKcHFwV0pabWNuaXhjSjg5K25pNGYwYmp1QlJLK3BsZEk0QmdwMXIxcEpDSGx3Y0xDL09SMWZmUUVUZHUxSWY3b3hiYnN2cEtZTUpnVUFBSEE0SEtVa2FDSVVDN05rZVhCenNIeHBCYmYzc0Z0dnhKSjdmRDRROFNTMThYSlJqZEk5U1VVNlVFSElsK0hMaDkvQ0Q1bCtISHo3MDJSN2c3UEMvNEptTXI3S09SZ2lKVXYxRG96TzZMVVNUVjA4K0E2RlFnS3JxTy9PT09IN1NpOGNQUUt0UjRYNWpHMjVGMkRGaXNWNSs3Z2hrVWdudTFEZk5PTjlPVWl0aGR6aG5kSEJkaUM0MUdhTmpFNnNSTTJKYWpScXZQSDhFTnJzRHRmZWIwTmJWTysveEIzWnZSM1pHR25vSGhwZTBnU1lhdU53ZWRIVDNvNndvajNXVU5TVVNDcUhWcUtLNmVFS1htb0xmL3VKbjVyeVB5NXRkUkdXeDJ0RFZPNGlpL0d4c1hiOHU5TDdmdnFrQ2Nwa1U0NU9HZVF0VnRtd29SMFphQ2pScTVhenhUV25KU1hqaDJBRjRmVDc4NHNPem9hNnZHbFd3dU1sZ1hMdXhUWDUvQURmdjF1UDRnZDNJemtqRDV2VmxhR3Jyd29uRFQwTW9GTURwZE9IYXJYc0xQbzlRd01meGczdENtLzA2dXZ1WDlMdHlmTktBeXpkcWNYVGZUa2dsWXB3OGZoRG5yOVpnWUhoMDBjL0ZBb2ZEUVhyYTdBMlBoQkJDQ0NGa0ppcktJU1JPSkduVXJDT0VWWkNiaGZWbHhRc2U5NmpWYTBsQkhuSXpNeUorL28vT1Y4SHZEOHg3akV3cXdkWU42MUJXbEFjT2h3TWd1SGhVMTlpS3pwNStmT25sNTJZYzcvZjdjYTZxT2pUR2F1K09MUWdFQW1qcDZJazQxeU1mbnF1YWM3NzJmTFFhRlY0OGZnQUFNUDlYRmptMVVnR0ZYRHJuZlNLaE1IUTVRNWNLVDVpMndXYXJMZUpkZjZ6dytUd281YktGRDR3aXNWWkV0QmloT2ZXTFdGQ2ZpOGZqUldBWjd3WStqdzh1bHhQUnNUS3BKRFRYUGkxRmkrY09QNDNURjY4dFdKanphREV1TzBPSDMvblN5Nmh2YnNldGU0dGZsUFA2ZkRDWXpFaFNxN0JoWFFteTB0UEE0UVFYNjg1ZnJVRmdwWDRwUkNucWxFTVNpVWFvUTUvdEFZQmdVUTZKSGxuU2RYZ204MnY0Wk9nZkFBRG5oMytJY3RWZTVNbzJNRTVHQ0lsR2phM1IyeVZISWhGQktCQ0FQOGVIOEt4SnhDSkl4Q0lJcG5XS1ZTc1ZlT0hZQWZqOWZsUlYzNG5vZytuTmxXWFlzYmtTVFcxZHVINjdidGI5ZlA3aXVtYUdzOUQ1UUVGdWNQT1BUQ3FCMVdaZmtkZU1CUTB0SFFsWGxBTUUxMDZpdVNqSDQvVmdjc280NTMxcWxYTE96UkMzNmhxUWw1MkJqUlVsR0J6UlF5RGdZMU5GS2J4ZUh5N2Z1QjMydFZLMEdtU2twUUFBSGp3eCtnb0F4aVlOTUpvdDBHcFVPTGhuUjZnNzlxTno2UEZKdzZLL3Z1WG9IUmhHWjg4QWl2S3pzWDFqSllyemM2QlJLWUpyZ1ZkdkxsZ1FxRkxJOGN6QlBWQ3JncHZ3QmtmMHFLcXVuZmN4OCtudUc4VDFXM1hZKzlSbUNBUjhuRGk4RjNXTnJhaTkzNFJBbEM4QTZGSzFDZGNwaXhCQ0NDRmtLYWdvaDVBNGthRkxBWmZMRFkxbmlpWXlxUVM2VkczRXgydFVpK3Nzd3dFSDRVcFhKR0lSTnE4dng3cVNndEJKb3RmblEyTkxKK29hVytIMmVFSmphcDVrZHpqeDZlVWJPSG44SUhnOEx2YnQzQXFaVklvNzllSGI5YTZVU1lNSlAzN24xSW8rNTdxU2d0QklydmtjM2JjejdIMzF6ZTJvdWZ0Z0pXT3R1R0FCUTJURkY5RWlLUVpiL1FvRWZHVHFVbUd5V0JFSVV4UW5sWWhENzYvbHprVi8vOU5MeTlvOWQzVC9yaGtkc3ViemFHSFE2WExENi9WQ2w1cU1FNGVmeGlmVENuTkd4eVpnZHpoaGN3UkhWU25sc2xCaG9YNWlFdW1weVROK0RtL1ZOVUFzRW9aZEZIM1M0TEFlU1dvVmNyT0M4K3lOSmd2T1hMb2VVY2VlV0pla2pyOVc4TEhpM1BBUDRRMjRjRHpqcStCeDZEUmhMYWhGNmFITFZKUVRmUTZuL3phYWpGWG9zejFBQUFIOHBPc2IrTlBLRHlIa1NsaEhJNFJFRVovZlAyTWNDMWtlcVRSWW9DMlZpSEhpOEY0MHRIU2c1dTREK01OOE1NM2hQUDc3dmFLMEVGNmZiOFk1SzUvUEM5c3RaTEhlL3VETXZLT3Q4eCtlYjFodGRneU5KczdQeEpUUkJJdlZIbllUVUx6SzFLV2lJWXJIMWsxT0dmSGh1U3R6M25kdzkzYVVGT2JPdXQxcXMrUG0zWG84L2RRV0hEdXdHNC9XMnE3ZHVnZUR5UkwydGJhc0x3Y1E3Qm8yVjZGU0lCQkFWWFV0UG52aUNMTFNVMUZXbEkvV3poNWtwcWNCQUliMTQ0djk4cGJ0U3MwZEpHdlZVQ3NWb1k0OWw2dnZZRVEvZjhldHJJdzBISDE2SjRUQzRFYWVzWWtwbkt1NkdmWjNWS1NhMnJ2QTRYS3daL3NtQU1GaXc1eE1IYTdXM01QWXhOU3lubnMxWmVwU1dVY2doQkJDQ0lrSnROcE9TSnpnY2JuSVNFdU82c1hBaVNralRwMjlQT08yOU5RVW5EaThGd2FUQmIvNjVNS00rM0t6TW5EazZhZWdINS9FeHc5MzBUeWlWYXZ3MHJPSHdyNldSQ3pDeG9wU1ZKUVVobmJGQlFKQVIzY2ZidDl2aE0zdWlDanorS1FCbjE2K2dlTUhkb1BQNTJIcmhuSm9OU3BVVmRmQzVaNjdtOHlUOXUvYU51Yzg3Y1ZxYXV0YXNQMzFYSlFLR1ZRS09TdzJlOWdUZVM2WGkrU2tZTGVsOFVsRDJKMDRzYkRiTHlzampYV0VSY3RJU3dHSHc0bjZIVkFBVUpTZmpiS2lQS1FrSjRITDRlREt6YnRoMjhSblorZ0FCQXZoeGllamR4SHBTVG1ad2R3RFE2T29hMnJGUzg4Y1FucHFNcDQ1dUFkbkxsNkh6KytmdFFOM1hVa0JBTUJnc3NCZ05DTTlkV2I3NXNXMjB2ZDRILy9PTUptdCtPajhGVGljcmhuSHFCUnkrUDErV0dMZ2ZSbXA1Q1IxYUhHVHJDMkRld1FYUnY0WHZBRTNHbzFWK0VySi80QktFSHUvVDJPTldxZ0xYYWFpbk9qREFRZS9VZmc5dk5uNEdiajhOaGpkZXJ6YjkxZjR0ZnkvWmgyTkVCSkZoa2ZIWStMditGZ3hQRHFPOTA2Zng5Rjl1NUNhbklUMTVjVkkwV3B3L21wTmFPVE5kSUVBY1A3S1RUeC9kQi9TVXJUWXVLNEVIbzhIZHgrMHJHbnU2Ui9zdDNYMXJlbHJSNE5oL1JoSzVZblZMU2REbDhJNndxTHhlVHdvNUZKSUhuYTBMYzdQUlg1T0p0UktKUzVlcjhIbzJDU2EyN3VSbmFGRFhuYXdnL1dJZmh6dDNlRi9wbE8wbXRDeDl4ckN2KzhtcG94bzdleEJlWEUrdG0rcXdQaWtBVWxxSlJ4T0Y4WW1GdGRkZWlWa1orZ2dGczNzRnFSUktjRGhJR3gzMnR5c2RCdy9zRHUwQWFkL2FBVG5yOVRBNjF1WnpUT05yWjF3T2wwNHVHYzd1Rnd1dEJvMU5sZVdSZlY0dTB3ZG5UTVNRZ2doaEVTQ2luSUlpU05aR2Jxb0xzb0pCQUt6dWp6NEhwMjR6bk5mSURDN1RYUzRFMTZ4U0lndDY4dFJYbElBUHU5eGkrckJFVDF1M3FuSDFCSTZiUXlPNlBIUitTczRjWGd2UkVJaDhySXo4TGtYanFHcStnNEdSL1FMUGw0cGx5MXJCQldYd3dXSEUrdzRGUEZqSHU2dXljN1VRYVdRdzJBeTR4Y2ZuZ3U3aTBzaUZ1RzF6NzBBQVBqazRyVUZXL1ZHcyt4MDNjSUhSUmtlajR1MGxLUkZqemxiVFZLSkdHa3BXdWhTazVHZW1oeHFiVDE5RjVRL0VKaDNKRlJaVVQ0QXdHWjNnTWZqd2U5ZmZuSGFhdU55dWNqTkNpNG85ZytQd0dBMDQ4TFZHang3YUE4eWRhazR1bjhYemxWVno5Z0ZKNWRKVWZsd1JGOVRXK2U4blkvS2l3c2dFWXZRMHRFOXE4am1rVjFiTjJERHVwTFE5Wjcrb1RrL2dDakl6Y0wyVFpVWUhCbkZKeGV2NDRjL2UzZEpYM00wb1YxMjdQeXEvMi9nRFFSLzl6dDlGc2o0R3NhSkVvTm1SbEhPd245VGtMV25GdXJ3aGZ5L3hFKzdYZ2NBM0puOENPdlUrN0ZKYzR4eE1rSkl0QmlPMFk0b1lwRnczblBNUitmVEVva0lXazM0djIvdERtZll2MnVYeW1wejROVFp5OWkvY3h0S0NuT2hTMDNHcHNveVZOZmVuL040cjgrSFR5NWV4OGxuRGlKSnJjUzJqUlZ3dVQxb2JPMkUxK3ZEejArZERmdGFjcGtVengxNUdnQnc4Zm90VEV5RzcyeHB0WVl2aGk5OU9MNHBPUGE2Ky8reWQ5L2hiWi9udmZDLzJKc0VOd2dTSkxnM0pZcVNxRDJzWVZ1V0hUdDJYUHZreW1yZm5uUzhKeDFwa3BNMmFVNlRuTFkrelRoWHV0NDBUZE02U1pNMGlSM0hqcGVzdmFlMVNJbDc3dzJReEFiZVB5REJva2lSSUVYeUFjRHY1N3AwRVQvaUIvQkxpWUNJQi9kejMrRjhtekdsdTI4QVJYbXJxeWhISVpjalBUVVp2UXZjZ0xHY2xBcDU2SEd0MDJxeFlXMFo0dlE2R1BRNnhCbjBNMFpXM2UxcTdmUDdFUWdFMTVMV3J5a0xkV3dGZ1BTMEZPemJzUW5ucmx5SGZaYkh3T2JxNEdqUHpwNCs5QS9PdmFaeDRlcE5HT01OT0hIdWNtak1mVXQ3MTRxT2FOWnBOZGkwcmhMNU9SWUFnTnZqZ2N2bGdVR3Z4YnFLRW1Ta3ArSGt1U3NZSHAzNVhORGRONEF4MndRUzRnMjQzZFNHRStjdUwzbFJabE5iSit5VFU5aTNZOU84WThORVV5cmtDK3FNVGtSRVJMU2FzU2lIS0laa3BuTjNnbFFxUldsaEhtU3k0S2lxMFhFYnpsMitqbzd1aDl0OVBqQTBndGZlUG9ZbjltNkhUcXVCVHF2QkUzdTNvNjJ6QjJjdVhaMTFZZUt1MXc4ZGY2aGlpNFA3ZHN6NVJyVkNJWWNwSlJucGFjbWh6aVJTcVJUbHhmbWhjK1N5MWZGMHI5TnFFR2ZRaVk2eEtCbW0xSWdweWtrd3h1SDVKMmQvczNGNGRBeGR2UVBvNlJ0QWIvOFFQRjR2akhFelI4NFY1R2FGRm1maURYcjh0NmNmeDZYcmRhaHJhSW5vbmNUNVZndFVTZ1Y4UG4vb2VhT3pwdy9ucnR6QTV1cEtaR2VtNDVIdE5YanZ4TG5RYmJiWFZFRW1rMkp5eW9GYmphMmhkdE96aVkvVFkwMXBJYXdXTTE1NTgvQzA2eFJ5T2ZidXFFRldSbkFCTkJBSVFDS1JvTFF3RjFkdTNwclJjU3ZPb0lkRUFtZzFzVE5HeGN5aUhDRWFiZWRRTzNZc2RQeVI3SzlBTHBsOXRDTXRMWGJLaVE1ckUvYWpMdWxKWEJwK0hRRHdzOWF2d0txcm5QYnZSMFNyVjdTT0tTcktzMkxUblRmVDV6dHZybUtMeTlmcmNPbGEzVkpHQXdENC9RRWNQWE1SSStNMm1OT1NjZTdTdFRuUGQzczhlUHZvS1h6NHdGNm9WVXBVbGhUaWRsTXJ2RjRmeG13UEhydmpEM3d3QW54aWNtck9jeDlFS3BXZytNN2ZVV3RuVDlpZGVXTkpWOC9xTEM0dUxjcUxpS0ljbVZTS1QveldVMURJUDFqN2lUUG9RbU9sQU1EbjgyTjAzSVp4MndTTThRWVk0d3k0Vmx1UG0vVk5tSmgwSUQwdEdSOCtzRGRVaEhmalZpTWNMaGMyckNsRGJuWW1ySllNTkxhMm82NmhKZFNGV2FWVVFIYW5nTy9DK3plblpaTGVHU0YvNzZ0L3A5T0ZYNzl6REFhZE52Uzhjdk4yMHhMOUhjaG1mTDE3cVpRS1ZKUVVZazFwWWFpamR1L0FFSTZjdWdDM3g0TTkyellpS3lNZGFjbUplUGFKdldob2FjUFZtL1hUbmhPOFhoOE9IVCtMbkt5TU9ic0NQYXord1dIODRvMURVQ21WY0M5QjUrM2xVblJuSXhZUkVSRVJ6VzkxdkV0THRFb2tKY1FqSWQ0dzU1em5XRGZsY0tLdW9SbUZlZG00ZEswT3RmWE44eFlBM0Ywb21NL291QTIvZU9NUWRteXFEczJLejhwSXg5WGEram1MY3BaVGNiNFZPelpWaDFybjN1VVBCTkEvT0l6TzdqNTBkUGZPT3RNN0ZrWHp6cndNVTlxS3QxaC9rTEZ4Rzl4dUQ1UktCZXdUaytqcUhVQlhiejk2K2dabTdhSTBaclBqWDMvOENvRGdEanV6S1FVN042MEhFQnk5cEZESW9kV29zVzFqRmNxTDhuSDYwbFYwOWZSUHUwMmt1TnVocHJtOUUrNTdSdFJkcjJ0QVdrb1Njck15a0pxVUNMVmFCYWZUaGZWclNrTkZOS2N2WG9WL251OUZxUWlPWnJxLzgwMWFjaUoyYmRrQVkzeXd3S2wzWUFobkwxM0QwNDgvQXFWU2dacXFpaGtqc3hMdW5EdmJEcjVvSkpGSVlFNkx2aGJ3MGM0WDhPSm43VjhOSFpjWmQ2RWtmcHZBUkt0TGd2S0RYY2dzeW9sc3oyVi9DVTMyQ3hoejk4UGxuOFIvTlA4WlBsUHlRMGp3NEk1eFJCVDd2RjRmQm9kSFJjZVk1dmtuOXlQQkdEZmo4L3QyYmc1ZDd1MGZSSHRYNzByR1dyUnJ0Zlc0VmxzZjFybjJpU204ZS93TWFxb3E4TTZ4TTZHT3U2bkppYWl1TE1IaGsrY1gvQWEzV3FYRXJpMGJjUDc5R3hoOVFPZmRuS3hNcU85MElMblYwQXdBK0owWG41bjN2dTl1SnNyT1RBL3IvQisvK2lhY1M5eVZhS2s0bkM2TTJ5Y1FiOUNManJLaWNyTXpjZWJpMVNYdkZyVlFQcjhmTnZza0VvMXhzRTlPWVd6Y2puR2JIV04zL3Rqc0U1aVkvS0JZYlBlV0RUREdHV0NibUVSeVlnTDI3dGlNdE9SRUFNRUN0Nk9uTDZLdHN3ZEFzT0JxZTgwNnBDUWxoSXIwSmlhbmNPTGNaWFQyOU9QVnQ0NGdQVFVaVXc0bmpIRUdPTjF1S09TeTBMcVpZNWF1cjl0cTFrRW1rNktsdld0UmhYQkFjRU9OVENhRDIrT0JLVFU1OUhpYXVxOG9MdDZnUjFsUkhrb0tja1BGT0c2UEJ4ZmV2NG5hK3ViUWVXOGRPWTNTd2x4c1dsY0poVUllK2w0N3V2dlEwTnlHOXU1ZWVMMCtqSTdiTUhwajRWMjRGOHJwY2tkOEYrczE5M1Q0SlNJaUlxSzVzU2lIS01aVWxoYmkrTm5Mb21Nc3Uzc0xhZTR2dWJsOHZRNlhyOWZCZGM4YjZuTkpTZnBnUklmYk0vZHRuQzQzM2oxK0ZrVjUyZGl5b1FxWHI5WE8yNTVYTHBPRlh2Z3Z4djBGTi9mcTZSOE1YVC9sY0tLanV3K2QzYjNvNnUwUExUWktwWklaTFlydmQrLzFHclZxenE4WkNBUWljbUZBSXBGTTZ3NFViZExUa3FGVXlDTmlGMVFnQUx4MzhqeHM5Z21NMnlmQ3VzM2R3cHJpZkN1MmJnaDJqbkc2M0hqcjZDbE1PWnpZdUxZY1pVWDVNTVliOE1TZTdXanY2c1hwQysvRFBobGVRZHVIRCt4NThKYTNNTnhkb0p0TGJuWm1hRmZndll0emR4MDdmUkZLaFJ3bnpsNkcwK2xDVVo0VjFaV2xBSUNtMWc2MGRuVFArelh1UHRZbXBvTGZ0MXd1dzhhcUNwUVg1ZVB1dzY2aHBSM0h6MTZDM3g5QWZWTWJTZ3B5VUZhVWg1NytRYlMwZDRYdTYrNllyS0U1M2dpYTY3RWNhVXlwU1EvMVhFbUxjNlR2K3hoeEJYK3VGQklWbnMzNmM4R0pWaGVkTEFGU3lPQ0hEMU0rR3p4K0p4UlN0ZWhZTkF1bFZJTlA1SDBUMzduMU1RUVFRUHZrZFJ6cC9UZnNTZjhkMGRHSVNLQm9MbzYrVnRlQWEzVU5EN3ordVlQN2tKUVFqNnMzNjNIKy9SdnozdC9PemRYSXQyWXRLTVBkMy8wMlZwVmovWnF5QmQzMk40ZFBvbStXRGlXOS9VUDQxZHRIUThjeXFSU1A3ZDRLalZxRnJSdXFjUFRNeFFWOW5ZMVY1Y2pPVElmRmJNSlBYM3RyMWcwNVpZVjVvY3VUZHdvUUZ2SjdyVVFpQ2V2OFNQL05mbVIwZk5VVjVVanZyRU5jdkZvck9ncCs4OTRKdU55ZWVUZUszSzhvejRxMDVFUUVBc0hYdFJldTNwaFd3RE00UElwWDNqeU0zT3hNVkpVWEl6blJDQURUT2dUMURneWhNRGNidTdkdW1ISC9uZmQxVVNySXlVSldoZ2xlbncvbkxsOWZVTlo3WldlYVF5T283cHB5T0VPYjBveHhCdXpjWEExVGFuTG9lcjgvZ1BybVZseThXanRySVZWZFF3dmF1M3BSVTFXQmd0emc4MWxXaGdsWkdTWjA5dlRqemNNbkY1MDMxbVJucHM4NUFwR0lpSWlJcG1OUkRsR01LY2pOeHJuTDE4TXVTSWtXY1FZZE10UFQ0SFM1NGZmN1F4MVIzQjd2akFXSHViNzNqV3ZMNFEvNDRYUzU0ZlY2b2RWb1VIRlBJY2Q0bUR0MDZwdmIwZG5UUDZQYnhXeWUyTHNqclB0Y0RKdDlFc2ZQWHNiZzhNZ0R1K0drcDZiZzRMN3dNenovMUtOelhqOW1zK05ucjcyem9Kd3JJUzg3Yzk3aW8waFhuSitENjdjYVJjY0FFQnpadEJEeGNYcHNXbGNKcThVTUlGamc5dGFSVXhpM0JZdDZUbCs4aXZybU51ellWSTJVcEFSa1o2WWpJejBWVjY3Znd0WGErbms3V3NsbHkxdXNJWmZKc1BsTysvNnUzdjVRTys1N2VieGUvT2E5NENKY1dXRWV0dFZVQVFCR3htdzRmdTZEWXNpNzM4dHNtUTM2NEhpMWlZa3BTS1VTUEh0Z2I2Zzdqcy92eDRVck42YjlESnkvY2dOV2l4a2F0UXA3dG0yRVJxVkNiVU16ekdrcFVDaUN2OGIxejVMMUxyMU9HN3JzOC9uQytKc1FwN1FnYi82VGFFbU51ZnZ3YnMrL2hJNzNtVC9OY1R3clRDS1JJRUdWanVFN2hWR2o3ajZrcXFPMzYxdXN5OVpWWXAvNTAzaTM1LzhEQUx6Vi9ROG9pdCtNVEcycDRHUkVKSXJvN2hpeitma2I3K0xlOG8xUC90WlRVQ29VT0hUaTNEMUY1RXMvVGxiMkVKdFJwRklwd214Zys4RnR3aXcrOS9uOU9IL2xCblp0V1kvQ3ZHdzB0M2Vob3p1OExrRkpDZkVvenM4RkFEUzJ0czlha0dOS0RZNlN2dCtyYngyWjkvNjNiRmlMdE9SRTlQWVA0ZHlWK1lzVFhCRzRPZVpla2ZoNFdBbGxSWG00ZlAzV2dvdGhsdHBpLy82UG5ybUlyUnZXNGxwdFBVWWUwQTBLQUZyYXU5RFMzb1hrUkNNa0VrbW9FOVZkOTIvb21aeHk0T2J0cGhsckM4M3RuY2kybU5IZDJ4LzJKcDNaM050aHgrZjNZM2hrREdjdVhvWDN6dXZlTVpzZFhwOC9kSDFUYXdjdVg3OEYrOFRrblBjN09lWEFrZE1YY0sydUh0V1ZwYkJhTW1DZm1NVGhrK2Ztdk4xcVUxRlNJRG9DRVJFUlVWUmhVUTVSakpGSnBTZ3B6TVhWbStHMWQ0NGFBV0I3emJvWm53NTNNZTJ1MUpSRVpKaFNaNzJ1dTI5Z1FXT2V3aW5JQVlJdjZIMit4Uy9PYUxYcU9Rc1NiamUxem5uN1FDQXdZN0hrWVN6bGZTMmxXRmdRcUNncGpKaWluSEFsSlJoUlVaS1B3dHpzVUZlV29aRXhIRHArRnJiN0ZydUdSc2J3eXB1SFVWbFNnSTNyS2lDWHliQ3hxaHg1Vmd1T25ibUlvWkVIN3pRK2ZPbzhiUGE1RjgvbVVsTlZBYlBwd2FPUk5sYVZRNi9USWhEQXZMdjFObGFWbzZxOEdBQXdNZW5BbTRkUFRudGMzTzJDWTdXWWNhdXhGZU4yTzZRU0NiSXkwa09kZUFhR1J1RDNCM0RwV2kzMjd0aUU0ZEV4SEQ1MVlVWkxmSmZiamZkT25zTVRlM2RBS3BWaVcwMFZxaXFLb1ZRR3gyQzVQZDdReUlTeW9qeklaVEk0WFc2NDNHN0lwRktzdlpNVHdMeUxqeUpwMUNya1dqTkZ4MWgxWHUxNENiNUFzSkExUlczRmJ0TW5CU2RhblJLVUh4VGxqTE1vSitJOVp2NEQzQjQvalk3SkcvRERoK1A5UDhKSGMvNWFkQ3dpRWlUYzE0UXJLVmdmUGt2UlRTQXdieUg4dzdoMHRSWTNiemVGZFc1cWNpSzJibGc3N1hNRFF5TTRmZkZxMkY5dmREejg4VEgxemNIdWsya3BTZGk1dVJvLy9kWGI4SGpuNzFDNmJXTVZKSkpneDl5emwyWi9qYkRoQVIxK1ppdnl2OS9kY2JrdXR6dXM4eU5kSkQ0ZVZvSktxVVMrMVlLR2xuYlJVY0oyOU16RmFWMmpqcDRPdjRQVWcxNjM5dzhPNDdzLy9NVzh0L2Y3QTNqdnhQd0ZMc2ZQWHA2ekUvamw2M1c0Y3FNT3dOM252Wm1PbkRxUGtvSmMzR3BzV1hEUjB2RG9PTjQ5ZmhaeEJoMGtrRHpVNXNjZi9mSTNpNzV0SkRMR0d4NjR0a3BFUkVSRXMyTlJEbEVNS2l2TWo1cWluSjcrUWZ6TGozNkoyUllOMnpwN1F0Y0ZBc0ZGTGJsY0JvbEVDcS9YaTc2QklWeTZWcmVncnpjMFBBcHpXbXBvVEV3Z0VNREU1QlRhdTNweDhkcnl0QnQrNytRNTlBM01QZUpxTGdmMzdYaW9GN3M5L1lQNC9rOWVYZlR0bzBGU1FqeFM3OHcvajJaNm5RWldpemswdXoyU3hlbDEyTGR6YzZoMU5SQXNFTGw2OHphdTFUWE11VXZ3K3ExR2RQYjJZOCsyR2lRbHhBZDNvQmJrNE5UNTl4OTRtK0hSOFJrRkt3dmhkRDk0VjJtY1FSY3E2cnJWMlBMQTRqeVZVb205TzJxUW1aNEdJRmlRODhhaDQ1aThiMlo5VzJjUE5xNHRoMDZyd1hNSDk4NjRuOUZ4VzZqVmQzTjdGenhIVHFHcnB4LytCNndrOXZRTjR2Q0pjOWl6dlFaU3FYUmFpK2ltMW83UW15c1pwbFRrWkdYTWVoOXRuVDBSTVJydFFjcUw4OFBlN1V4TG85RjJEamZHRG9lT1g3UitGVElKWHhxSWtLZ3lRK2RJZ0VHZUNEL0U3ckNtOEh3eTc1dDQ2ZVl6MkduNkdQYWJQeTA2RGhFSjVIQ3V6aUtFMmRnbUptY1U1YzlHSXZsZ3c0M2ZINEJVS2tFZ0VFQnFjaUlDZ1VDbzREd2NWb3NaZTdiVnpQajhyY1lXbkxsMGJkcm5UcDUvSDg4K3NSZGFqUm9iMXBiTnVQNStGY1g1b2JFM1p5NWVoV3VXMXhPbTFPUTVDLzlYbTlYOGVLaGVVNHFtdGs3aDNYSldtL25xREIxT0Y2N2N1UFZRWCtOaE5nZkZxaTNyMTg1L0VoRVJFUkZOdzVWM29oaWsxMmxRVnBpSDJvWm0wVkVBQURkdU5lTEdITjAvNXRxdGQrOTE0YlIvbnMrNUt6ZHc3c29OQU1IRndPWGFLQmdJQk80VUZNMzkvWVhqalVNbmxpSlNUSXVsQllHSzRvS29LTXF4VFV4aVluSUt5WWxHT0YxdTNHNXN4Ylc2ZWpqRGJLaytPbWJESzIrK2g0MVZGY2hNVDhQWmkzTXZpaThubTMwU0xlMWRTRW93NHV6bEIrZVFTaVdoY1ZCajQzYjg1dkJKVE16U2JudHMzSTVESjg1aC9ab3lHT1Awa043cHhlOXllOURiUDRnemw2NU9lMTdvNko1L1ZGaExSemRHM3ppRWRSVWx5RFNiSUpmSjBOSFRONjNOL2RESUdLeVdETnhiMnpMbGNLS3JwMy9lTngxRWtrcWxLQ3ZpNktxVjVBdDQ4YlAycjRhTzF5VWVnRlVmTzgrajBlWUY2OWRFUjZBRk1pcE4rTXMxNzBBaml4TWRoWWdFaStiT0lPYTBGS3lyTEhuZzlYR0c0TmpWL0J3TFVwSVRabHcvTWpxK3FOOHh5NHJ5a1p4b1JHdEhOMUtURTZIVGF0RFUxb21DbkN4c1hyOEd2MzduV05qM0paVklaaDJaSlp1bDArenc2QmdhVzl0Um1KdU44dUo4MURlM1BiQVlQOTZneDhhcUNnQkFlMWN2R2xzN1pqM3Y3dmhidDlzVDZtUzVta1h6NCtGaHhlbDFXRmRSdk9DTlkwVFJ4bW94dzJKT0V4MkRpSWlJS09xd0tJY29SbTJzS2tkamF3ZmNuc1czVjQxMXk5aTUrODc5TC9NWElBQkFUbFpHVE8xT05KdFNrQkJ2d09pNGZmNlRCVHQrOWhLYTIwMW9hZTlhMUk1QXZ6K0FjNWV2UXlxVndPK2YrWGhwNmVnT3EvMTFPQTRkUHp2bjlTZlBYNEZPcTVselBKdkQ2Y0liaDA1Z1kxVTVUbCs0T3VmemEydEhOMW83dWhlZGR6YWo0M1ljUG5YaGdkZGZ1WEhyb1hjQmlsQ1Frd1dWVWlrNnhxcHlyTzgvTUhKblhKSktxc1V6V1Y4UW5JZ28rckFnaDRnQUxIZ2NpbWhTcVFTWjZXbVF5K1dRU0NSaGRXVFY2N1Nod3ZSN3lhUVBIckg4SU1FdU5lVUlCQUs0OFA1TkhOeTNBd0F3UERJR3BVS0I3TXgwRk9WWlVkL2NGdGI5ZGZiMDQyZXZ2Uk02M3JwaExUTG5lTFA0d3ZzM2tadWRDWWZER1JxOU81dU05RlRJNVRLNDNCNmNPRGY3K0p5U2d0eFF0OVpMMSt1d1pmMmFzRExIc21oN1BDeTFxdklTMURlM1IvVFlZS0tISVpOSnNXMWpsZWdZUkVSRVJGR0pSVGxFTVVxcFZHRHorc281NXk4VFJidFlYUkRZVkwwR2J4MDVKVHJHdkp3dU41b2VzR3QwSVdZcnlGbHBUcGM3ckM0L2sxTU9IRDE5Y1FVU3JRNVNxUlFiMXBhSmpyR3EyRHlEZUxmM3U2SGpBNW1mZ1U0K2MvYzdFUkVSeFphMTVjWFl1V1U5bEFvRjZwdmJjT2JpTmZ6aWpVTklUVTdFamszVjhQbjllTzN0bzNNVzIwc2tFank1YnllVVNnV0dSc0lmTTNYWHRvMVZVQ3JrdU5YWWlqSGI5RTBJRjk2L2lheU1kR3lxcmtSN2R5K2NZUlI0ZUx6ZWFmZmo5czQ5cm5WeXlvSDNUcHhEVC84Z1BIT01kcTFyYU1IRTVCUmtNdG1zM1YvVUtpVnExZ1U3NlhUMTlxTzlxNGRGT2VER0pLbFVnbDJiMStQMVE4ZEZSeUZhRnVzcnk2YU4weVlpSWlLaThMRW9oeWlHRmVmMHZLVUxBQUFnQUVsRVFWVG5vSzZoWlVFejJZbWlTWFZGS2JRYXRlZ1lTeTRydzRUc3pIUzBkL1dLamtLMHJLb3JTN2lvdDhKZTdYZ0pIbi93emFWMFRRRzJwYjRvT0JFUkVWSDAwcWhWb2lQTVNxVlVJQ3NqSFZhTEdRcDVjS3hTU2xLd0NEY1FDSTRaY25zOEdCNGR4K2k0SFp1cjEwQ2hrRU90VXFHejU4R2pWVFBOYWFFeFRiZWJXaGVVcWJLMEVEbFpHZkQ2ZkxoMHJYYkc5U05qNDdqZDFJcVNnaHpzM3JJZWJ4MDV2YUQ3RDFlNHI3SG1HakZyU2syR1NxbUF6Ky9INll0WDU3eWZqenk1RDFyTjdML3ZLaFhCdjh1c0RCTSs4ZnhUczU0ejVYRGc1NjhmQ2l1emFKSDZlRmhKWmxNSzhxd1dOTGQxaW81Q3RLVGk0L1NvTENzVUhZT0lpSWdvYXJFb2h5akc3ZHk4SHI5NEl6b1djSWdXd3FEWFlVMVprZWdZeTJiYnhuWG82bjBMUHQvQ3gwSVJSUU9EWG91MTVjV2lZNnc2MjFKZlFQZlViUXk1T3ZCQ3psY2h3WU5ITnhEUjRreDZ4NkNURzBYSElLSVZFR2xGQ0NxbEF2dDNib0VwTFJuUys4WXpEWTJNb2FHNURjM3RYZE82di9qOWZuVDA5Q0V2T3hQNVZzdWNSVGtsQmJtaCt4b2VIUTg3VjNwcWNxaXp6SVgzYjg3YWZRWUFMbHk5aWR6c0RHUmxwS09pcEFBM2JqV0cvVFZtazVRUVArOG1qbnNMWmxLVGs2Q1F6NzFVNm5TNTBkSFZpeW1IRTlmckdqQTJia2VjUWZmQTgxVktKZFNxdVVlMVNxWFNCNTdqOHoxNHZHNmswYWhqYjhQTVltemJXSVcrZ1NGTVRqbEVSeUZhTW51MjFjejRmNFdJaUlpSXdzZWlIS0lZbDVRUWo5TENYTlExdElpT1FyU2tkbXhhQjZrMGRoY0U5RG9OcWl0TGNlSDltNktqRUMyTFhWczJjRkZQZ0R6RGV2eDV4UnU0YlRzTmk1YWp3NGlXVXArekdUOXQvVEo4QVMvK3BPUS9JWlh3NVRaUnJJdTBJb1FBZ3AwNjdob1pzOEVZWjRCVUtzSDdOMjZocGFONzF0czFOTGNoTHpzVGVUa1duTHR5SFk1WlJrY2xHdU9SbTVVQkFMaGFXeDkySnExR2piMDdOa0Vxa2FDN2IyRE9RaHVuMDRVekY2OWg5OVlOMkZSZGlaSFJjWFQzRFlUOXRlNjNyckkwbERrY202c3I1ejJudDM4UXYzNzNPRTZldjRLMnpwNnc3N3VocFIyM0dzTmZseW5PejBGUm5qWHM4eU5CcEJXcGlhSldLZkhZN3ExNDlhMGpjNDZESTRvV2oyemRHT3EyUmtSRVJFU0xJeFVkZ0lpVzM1WU5hNUZvakJjZGcyakpyQzB2UW1aNm11Z1l5MjVOYVJIaTQvU2lZeEF0dWZ3Y0M4eHBLZk9mU011bU9HNnI2QWhFTWVlZmJ2OE9PaVp2b252cU50N3EvZ2ZSY1lob0JhZ2pyQWpCN2ZiQU5qR0phN1gxK01VYmgvRHoxOStGMStlZDkzWWQzWDBZdDA5QUpwV2lvcVJnMW5OcTFwVURDQmI2aER1YVI2bVE0N0hkVzZIVnFPRjJlM0QwOU1WNWI5UFEwbzYyemg1SUpSTHMzN2taQ2ZGeFlYMnQyWGk5WHJnOW5qbi9lRHdmL1AxNHdqbmZHengvSVFVNUFEQXhPWVcrZ2VHdy8weE1UaTM2K3haRkU0T2pwUmNyT2RHSVI3WnVFQjJENktGVmxCU2dJRGRMZEF3aUlpS2lxTWV0ZTBTcmdFd3F4ZU9QYk1YUFh6OEV0OGNqT2c3UlE4azBwNkdtcWtKMGpCVWhsVXF3WjFzTlhubnpzT2dvUkV0R3A5Vmc2L3Exb21NUVJaVEx3NzlCay8waUpyMmoyRzM2SkhMMFZhSWowU0o4TlBldjhkMkczd01BSE83N054VEhiMGVlb1Zwd0tpSmFUcEhZR2VRbnI3NjFxTnZkdU5XSWJSdXJVRmxTaUZ1TnJiQlBUSWF1SzhqSlFsWkdPZ0Rnd3ZzM3dyby9oVnlPQTN1Mmg3b3JuRGgvSmV4eFBzZk9YTVJ6Qi9kQnI5UGk0TDRkK1BVN3h6QnVuMWpnZDRTd2lvRGlERHE4K1BUakFJQTNENTlFMzhEd2dyOE9CVVhpNDBHa1BLc0ZneU5qdUxhQXpsSkVrY1NjbG9MTjFXdEV4eUFpSWlLS0NleVVRN1JLNkhWYTdOdXhTWFFNb29jU2I5QmovODdOb21Pc3FKU2tCT3pkWGlNNkJ0R1NrTjRwRW8yMFhlVkVvalhiTCtIODBDdTRPWFlVdlk0bTBYRm9rWXJpdG1CcjZndWg0NWViL3d5VDNsR0JpWWhvdVNVbkdFVkhXREszR2x0Z3MwOUNKcE5pZTgyNjBPZjFPaTIyYlF3V2k3YTBkNkc5cTNmZSs1TExaVGl3Wnh2U1VwSUFBRmR2MW9mZFhRY0FYRzRQM2oxK0ZsNmZEMXFOR2s4OXVndEpDZXorRytuNGJ6UlRUVlVGTWt5cG9tTVFMWmhCcjhXanU3ZUNFNmVKaUlpSWxnYUxjb2hXa1V4ekdqYXRXeDBkUmlqMktCUnlQTEYzT3hUeTFkZmtMYzlxZVdBYmVhSm9zbWZiUmlURjBKdFhSRXZGcURTRkxvKzUrd1Ftb1lmMWxPV3pTRkZiQVFCMjd6QmVidm1DNEVSRXRKeVVTZ1dTRTJQamR4dS9QNEN6bDY4QkFDem1ORlJWRkVPcFZPREFudTFRS2hWd09sMDRlZjdLdlBlalZNangrQ1BiWUVwTkJnQTB0blRnZkpqZGRlNDFPRHdhNm5TajFhanhvVWQzdzJJMnpYTXJFa1d0VWo3VXFMRllKWkVBais3ZXd0RzlGRlgwT2cyZTJyOExTc1hxVzM4aklpSWlXaTRzeWlGYVpkYVVGYUdzS0U5MERLSUZlMnpYVmhqME90RXhoTmxjdllZNzdDaXFyUzB2UW01MnB1Z1lxMDd0MkRIUkVTZ01MTXFKSFFxSkNwL00reVpra3VDYkdJMjJjempSL3lQQnFZaG9PY1ZTb1VoYlp3K2FXb01kYlRhc0tjZlRqKzFHUXJ3QmZyOGY3NTQ0QzZmTFBlZnQ0dzE2UFBQNG5sQUJRbGR2UDQ2ZG1YK0UxSU8wdEhmaDFQbjNBUVEzYVJ6WXN3MGJxOG9oV1VEckJxMUdqZUo4NjZJelVIaXlNODJpSTBRc2hWeU9BM3UzSXpPZHIrY3A4dDE5SHRmcnRLS2pFQkVSRWNVVUZ1VVFyVUxiTmxhaHREQlhkQXlpc0Vna0V1emZ1UmxtMCtyZVdTYVJBUHQzYlY3VmhVa1V2VExOYWFpcFlxZTJsWGFzLzJWOHYra3orT2Y2MzhXZ3ExMTBISnBEZ2pJdGRKbEZPZEV2WFZPQUp6TCtLSFQ4ZXRlMzBPdG9GSmlJaUphVHhadzIvMGxSNVBpNVN4aXoyU0dSSU5UNTVPaVpTK2p0SDVyemRwbm1OSHo0d0I0WTR3MEFnSUdoRWJ4NzdDejhnY0JENWFsdGFNYnBpMWREeDFYbHhYajJpVDFJVFU2Yzk3WVdzd2tmT2JpUEJTTXJJTlllQjB0TkpwWGk4VWUySXlzamRvcjRLUFlreEJ2dzlPT1BRS3RSaTQ1Q1JFUkVGSE5ZbEVPMFNtMnZXWWVpdkd6Uk1Zam1KSk5KY2VDUmJjakp5aEFkSlNJb0ZRbzh0WDhuZHl4UlZER2xKdVBSWFZ0RXgxaDE3SjRodk5YMTl3Q0FSdnQ1Tk5qT0NVNUVjNGxucDV5WXM5UDBjZVFacWdFQXZvQVgvOTcwcC9BRVhJSlRFZEZ5U0V0Tmhsd3VFeDFqeVZqTUpxaFZxbW1mUzRnM1lLN21OTm1aNlRqd3lEWW9sUW9BUUVkM0wxNS85emc4WHUrU1pMcDV1d21IVDU2SDMrOEhBQ1FsR0ZGVlhqemp2THNSWlRJcE5sZFg0c0NlYlZDclZaQkt1Znk1M0N3c05wbVhWQ3JCbzd1M0lzOXFFUjJGYUlaRVl6eWVmdXdScUZWSzBWR0lpSWlJWWhJSGd4S3RZcnUyYkFBZ1FYMXptK2dvUkRNbzVISWMzTGNqckIyUXE0bGVwOFhUaiszR2ErOGNnMzFpVW5RY29qbGxtRkx4K0o1dGtQR05rQlgzU3NmZmhnb0FNcldsMkpMeXZPQkVOSmVFZTRweVJsdzlBcFBRVXBGQWdvL2wvaCs4ZFBNWk9IdzJETHJhOFVyN1grTzNySDhsT2hvUkxUR3BSSUs4YkV2VXY2N1dhVFhZdEs0UytUbkJnZ0czeHdPWHl3T0RYb3QxRlNYSVNFL0R5WE5YTUR3Nk51TzIzWDBER0xOTklDSGVnTnROYlRoeDdqSUNEOWtoNTM1TmJaMndUMDVoMzQ1TjhIcDlPSHI2d294ejduWVZMY3kxaG9xSWJqZTE0ZlRGOTVjMHkySVlkTHJRV0s5d3o0OFdtZVkwS0JVSzBUR2lnbFFpd2Q3dE5aQkpwV2hvWVNkTGlneXB5WWw0WXU4T0tCVjhxNGlJaUlob3VmQTNMYUpWYnRlVzlZZ3o2SER4YXEzb0tFUWhLcVVTVHoyNkU0bkdlTkZSSXBKT3E4RXpqeitDMTk4OWp0RnhtK2c0UkxPeVdzell0Mk16cE5JNXRsWFRzbWl3bmNPMTBYY0JBQkpJOFdMTzF5QUIveDBpbVVLcWhsWVdoeW1mRFg3NE1Pa2RoVTZlSURvV1BhUTRSUXIrVzg3WDhmMm16d0FBemcrOWlwTDRiYWhNMkNjNEdSRXR0VFZsaFJGYmxDT1RCcnY0UEtoRVJxVlVvS0trRUd0S0MwTWRmM29IaG5EazFBVzRQUjdzMmJZUldSbnBTRXRPeExOUDdFVkRTeHV1M3F6SG1NMGV1Zyt2MTRkRHg4OGlKeXNEVjI3Y1dyYnZwWDl3R0w5NDR4QlVTaVhjbnVsZGVCS05jYUhYanhJSjRISjdjUHpzSmJSMmRDOWJub1VveU0xQ1FXNlc2QmpMb3FLNFFIU0VxTE43NndZa3hNZmh3dFViV09MNk5hSUZ5YzNLd081dEd5R1h4VTdITnlJaUlxSkl4S0ljSXNLNmloTG9kVm9jUFgxUmRCUWk2TFFhSE55N0E4WjRnK2dvRVUyalZ1RkRqKzNHNis4ZXcvRG91T2c0Uk5Qa1ptZGk3L1pOYzQ0NW9PWGhEYmp4WCsxZkRSM3ZTUHNvMGpWOG95UWFHSlVtVERtQ2haWmo3ajRXNWNTSU11TXUxQ1IvR09lSFhnRUEvS1QxeThqU1ZjQ281SmdQb2xpU0VCK0g5TlJrOUE0TWlZNkNmS3NGTXBrTWJvOEhwdFJreUdUQmpvVlRVNDVwNThVYjlDZ3J5a05KUVc2b0dNZnQ4ZURDK3pkUlc5OGNPdSt0STZkUldwaUxUZXNxb1ZESVVaUm5SVkdlRlIzZGZXaG9ia043ZHkrOFhoOUd4MjBZdmJIOEd3YWNMamVjTHZlTXoyZWFUYUZpOFA2aEVieDM0aXdtSmgwenpoUEY1ZmJBTlV2dUIxR3BsRkFwSTcvN2pFR3ZReFpIVnkzSzJ2SWlwQ1FuNE5EeGMzQzV3Ly9aSUZvS1Vxa0VtNnZYb0x3NFgzUVVJaUlpb2xXQlJUbEVCQUFvek0xR1Fud2MzamwyQnBOVGtiTndSYXRMaGlrViszZHRadXZyTUttVUNqejE2RzY4Y2VnNEJvZEhSY2NoQWdEazUyUmh6N2FOb21Pc1drZDYvdzBqcmk0QWdFR1JqQU1aLzBOd0lncVhVV2xDajZNQkFERHE3a09HdGtSd0lsb3F6MlI5QVkzMkN4aHhkY0hsbjhKL3RmMFYvbnZoUDR1T1JVUkxyTHlrSUNLS2NySXp6YUVSVkhkTk9aeWhRbjVqbkFFN04xZkRsSm9jdXQ3dkQ2Qyt1UlVYcjliQzRYVE51TSs2aGhhMGQvV2lwcW9pMU8wbEs4T0VyQXdUT252NjhlYmhrOHY0SFlYbnhxMEc1R1psWUhCNEZHY3ZYWU0vd3RxUDFOWTNMYWhEOGZvMXBhaXVMRjNHUkV1anNvVEYzdzhqdzVTS2p6eTVEMjhmUFkyaGtabWo0WWlXZzBhdHdtTzd0M0pjUEJFUkVkRUtrb29PUUVTUkl5VXBBYzhkM0FlektmdzU1MFJMcGJxeUZBZjM3V0JCemdJcEZYSjg2TEhkeU12T0ZCMkZDQnZXbHJFZ1I2QmhWeGNPOVg0dmRQeTA1Zk5RU05VQ0U5RkNHSlZwb2N0ajdqNkJTV2lwS2FVYWZETHZHNUJDaGd4dE1aN04vZ3ZSa1lob0dlUllNcURUYWtUSG1EWld5dWYzWTJCb0JPOGVPd092enhlNjN1dnpoNjZ2YjI3RFQxOTdHeWZPWFptMUlPZXV5U2tIanB5K2dGKzhjUWl0SGQwSUJBQ2JmUktIVDU1YjNtOG9USUVBOE1haEV6aDk4V3JFRmVURUtvVmNqdUw4SE5FeG90N2Q4ZFFsQmJtaW85QXFrSmFTaE9lZjNNK0NIQ0lpSXFJVkpna0UrRXFWaUtZTEJJQkwxMnFYZFJZODBWMUtoUno3ZG01QlpucXE2Q2hSNzhhdFJweTlmQjM4cjUxV21rcXB3S083dGlBOWpVV2RJdjFUL2UrZ3lSNGNSVmxncU1IdkYzMXZubHRRSkhtdjkzdDRzL3Z2QVFCN1RMK05KekwvV0hBaVdtcE45Z3ZJTjdCd2tTaVcxVGUzNGRpWlM2SmpoRWFJUHVobGdVYXRRa2xCTG00MXRzeFppRE9YT0lNT0VrZ3dicDlZWk1yWWNuZHppZHZqRVp4azVXeGNXNDZxaW1MUk1XSktXMmNQanArOU5PdUlOcUtISVpOS3NXRnRHU3BMaXpobW1vaUlpRWdBanE4aW9oa2trbUMzZzlUa1JCdytkUjRlajFkMEpJcFJpY1k0UFA3SU51aDFXdEZSWWtKRlNRR1NreEx3enRFem5FbFBLeVlwd1lqSEg5a2FFVHZEVjdQcm8rK0ZDbktrRWptZXQzNUZjQ0phS0tQU0ZMbzg2dTRYbUlTV0N3dHlpR0pmVVo0VnRmWE53a2ZMemxlajczQzZIbm9UanMwKytWQzNqeldycVJnSEFBeDZIZGFVRlltT0VYT3NGalBTMHg3RGlYTlgwTkxlSlRvT3hZamtSQ1AyYksrQk1jNGdPZ29SRVJIUnFzWHhWVVQwUU5tWjZYait5VWVSWVdJSEUxcGFFb2tFVmVYRmVQYUp2U3pJV1dMcHFjbjR5SlA3a0p4b0ZCMkZWb0dTZ2h4OCtNQWpMTWdSek9OMzRwZnQvenQwdkN2dDQwaFNjYVJkdExtM0tJZmpxNGlJb3RmT3pldEZSeUJhZHJzMnI0ZFV5bllieTBHbFZHTGZqazE0ZE5jV3FKUWM3MDJMSjVWS1VWTlZnUThmMk11Q0hDSWlJaUxCV0pSRFJIUFM2elE0dUc4SGRtNWVENldDemJYbzRSbmpEWGp1NEY1c3JDcUhWTXIvaHBaRGNDYjlIcXlyS0lHRWZZbHBHYWhWU2p5NmF3dDJiS3JtNHpnQ3ZOM3pUN0I3aHdFQUJrVXk5cHMvTFRnUkxRYUxjb2lJWWtOU1FqeEtDM05GeHlCYU5sYUxHV1lUeDlZdU42dkZqQmMrOUJpeU05TkZSNkVvbEp4b3hFZWUzSWUxNVJ4WFJVUkVSQlFKSklIQWZFMXRpWWlDcGh4T0hEdHpDWjA5ZktPSUZrNHFrV0JkWlFtcXlrdTRvMjRGRFkrTzQvREo4eGdkdDRtT1FqRWlMenNUMnpldGcwcXBGQjJGQUF3NDIvRFN6YWNSZ0I4QThNbThiNkl5WVovZ1ZMUllSL3QrQUowOEVRbktOQlRFYlJJZGg0aUlGc250OXVESHI3eTU2a1lhVWV5VFNxVjQ4ZW5Ib2RleFUrWkthbTdyeEttTFYrRjB1a1JIb1FnbmswcXhmazBaMXBaenZCd1JFUkZSSkdGUkRoRXRXR05MQjA1ZmZCOHVOeGNZS1R4SkNmSFlzMzBURXVMWkxsY0V2eitBeTlmcmNPWEdMZEZSS0lxcFZVcnMyRlNObkt3TTBWSG9IbTBUVi9GeXkrY3g1dTVEVWR4bWZMcnd1NklqRWRFQ25SbjhPWnJzRi9EeDNMOFRIWVdJbGxCOWN4dU9uYmtrT2diUmt0cTR0aHhWRmNXaVk2eEtYcDhQTjI4MTRXcnRiYTdIMFF4U2lRVEZCVGxZdjZZTUdyVktkQndpSWlJaXVnK0xjb2hvVVJ4T0Z5NWZxME50UTdQb0tCVEIxQ29scWl0TFVWNmNMem9LQWVnYkdNYlJNeGRnczArS2prSlJKdDlxd2JhYUtuYkhpV0NIZXY4RlZZbVBJMWxsRVIyRmlCYmdlNDEvaUZ2akp3RUF6MmYvSlRhbFBDYzRFUkV0cGFPbkw2S2hwVjEwREtJbFlVNUx3Y0Y5T3prS1J6QzN4NHNidHhwd3JhNEJIbzlYZEJ5S0FJVzUyVmkvcGhRR3ZVNTBGQ0lpSWlKNkFCYmxFTkZEbVppY3dzV3J0VnhvcEdtVUNnWFdsaFdob3JRQWNwbE1kQnk2eitYcmRYai94bTM0L0g3UlVTakNhZFFxN05oVURhdkZMRG9LRVZGTWVxWGpiM0JxNENjQUFMbEVpUytVL3dwSnFrekJxWWhvcWZqOUFmenE3U01ZSEI0VkhZWG9vUmowV2p4M2NEK1VDcm5vS0hTSHgrUEZqZHVOdUY3WHdNNDVxNVRWWWtiTnVnb1k0OWlWbW9pSWlDalNzU2lIaUpiRW1NMk84MWR1b0syelIzUVVFa2d1bDZHaXVBQnJ5NHU1V0JmaEhFNFhMbCt2dzYyR0Z2ajVxd0RkSjFSWVYxSUF1WnlGZFVSRXk4VVg4T0QvMUQ2TFFXY2JBQ0JEVzRJL0tma3hwQkwrSGtVVUs1eE9GMzcreGlGTU9aeWlveEF0aWtJaHg3TUg5aUkrVGk4NkNzM0M2L1hoeHUxR1hLdHRnTXZ0RmgySFZrQ0dLUldicWl1Um5HZ1VIWVdJaUlpSXdzU2lIQ0phVWtNall6aDMrVHE2K3daRVI2RVZKSlZLVUZxWWgrcktVcWhWSEc4VFRkanRpdTRsbDh0UVhweVBxckppS0pVSzBYR0lpRmFGWGtjanZsWDNXL0FGZ2lNb0hqSDlOZzVtL3JIZ1ZFUzBsSVpHeHZEcVcwZmdaNmRLaWtKUDd0c0pzeWxGZEF5YWg5Zm5RMk5MQjI3Y2JzVG9tRTEwSEZwaWNya01CVGxaS0MvT1I2SXhYblFjSWlJaUlsb2dGdVVRMGJJWUhoM0Q5YnBHTkxkMWNrUk9ETk5xMUNndHpFVnBZUjQwYXBYb09QUVEyTzFxZFpOS0pTZ3B5TVg2TldVc3JDTWlFdUI0L3cveFd1ZmZoWTcvc09qZmtHZFlMekFSRVMyMTVyWk92SGZ5dk9nWVJBdFNzNjRDYTh1S1JNZWdCZXJwSDhTTlc0MW83K29CVi82alc2SXhIcVZGdVNqTXpZWkN6azZLUkVSRVJOR0tSVGxFdEt4Y2JqZHVOYmFpcnI0Wjlza3AwWEZvaWFTbkphTzhLQi9XckF4SUpSTFJjV2dKc2R2VjZpS1JBSVc1MmRpd3RodzZyVVowSEFyRGxHOGNXaGwzUnNheU1YY2YraHhOc0h0SHNDSHBLZEZ4YUFYOVkvMm4wR3kvREFBd0tKTHh4ZkpmUXkzanFCQ2lXRkxiMEl4VDU5OFhIWU1vTEZYbHhkaFlWUzQ2QmoyRWlja3BYSzlyUUZOYkp4eE9sK2c0RkNhNVRBWnJWZ2JLaS9PUmxwd29PZzRSRVJFUkxRRVc1UkRSaWdnRWdJN3VYdHk4M1lTdTNuN1JjV2dSNUhJWkNuT3pVVjZjajRUNE9ORnhhSm1OakkzajV1MG1OTFoyd092MWlZNURTMHlqVnFHNElBZGxoWGtzeG9raUhyOFRYNy8rT0t6NnRYZzY2M05JVUpwRlI2SWxOdWJ1dzFldjd3Y0E2T1JHZkczdENjR0phQ1haUElONDZlWXpjUGlDSXlmV0pPekhKL0srSVRnVkVTMjF4dFlPSERsMVFYUU1vamx0M2JBVzVjWDVvbVBRRWdrRWdKNytBVFMyZEtDMW94dHVqMGQwSkxxUFZDcEJWa1k2OHEwV1pGdk1rTXRrb2lNUkVSRVIwUkppVVE0UnJiaHgrd1FhbXR2UjFOb0IyOFNrNkRnMGovVFVaT1RuWktFZ0p3c0tCVnZscmpZZXJ4Y056ZTJvYTJqQnlOaTQ2RGowa0RKTXFTZ3R6RVZPVmdZazdISVZkVjd2K2phTzl2MEFBSkNvek1DWEt0OFNuSWlXV2lBUXdHY3Zyd2tkLzEzMUZjZ2svTDkzTmFrZE80YnZOMzBtZFB4aXp0ZXdJZWxEQWhNUjBYSm82K3pCb2VObjRlZVNIRVdnM1ZzMm9EQXZXM1FNV2laK3Z4OGQzWDFvYXUxQWUxY3Z2RDV1d2hGRklnSE1hYW5JejhsQ2JuWUdsQXFGNkVoRVJFUkV0RXhZbEVORVFnME9qNktwclJOTnJSMlljamhGeDZFN1VwSVNrRysxSUQ4bkMxcU5XblFjaWhEOVF5TzRlYnNKYlIzZFhMaUxJaHExQ2dXNTJTZ3R6RVc4Z1dOUW90V0FzdzB2M1h3YUFmZ0JBQi9QK3diV0p1d1huSXFXdzFldjc4T1lPOWhWOElzVnJ5TkZ4VGZGVnB2L2F2OHF6ZzMrQWdDZ2xHcnd1YkpmSWttVktUZ1ZFUzIxN3I0QnZIWGtGSHcrditnb1JBQUFpVVNDZlRzMklTY3JRM1FVV2lGZXJ3OXRuVDFvYk8xQVYwOGZDd1ZYU0ZwS0V2S3RGdVJaTGRDb1ZhTGpFQkVSRWRFS1lGRU9FVVdNM3Y0aE5MWjJvS1c5Q3k2M1czU2NWU2NoM29BOGF4WUtjN05nME90RXg2RUk1dlg1ME43Vmk2YldEblIwOThIdjV4c0prVWFwVUNBbkt3UDVPUlprbU5MQXBqalI3enUzUDRhMmlXc0FnSHpEQnZ4QjBmY0ZKNkxsY3UrLzllOFhmUThGaGhyQmlXaWxlUUl1dkhUekdZeTR1Z0FBR2RvUy9HbnBUeUNCVkhBeUlscHEvVU1qZVB2SUtUaGRmUDFMWXNubE11emZ1UmtXczBsMEZCTEU0L1dpcDI4UTNYMEQ2Tzd0eDhpWVRYU2ttR0hRYVdFMnBTSXpQUldaNldsUXN4Q0hpSWlJYU5WaFVRNFJSWnhBSUlDQm9SRjA5dlNoczZjZkEwTWpvaVBGSkxsY2hneFRLaXhtRXpMTmFleWdRWXZpOW5qUTJ0R05wdFlPZFBjTmdMOVZpQ09YeVpDZG1ZNzhuQ3hrWlpnZ2xmTE4yMWh4Y2ZqWCtFbnJsd0FBTW9rQy83UDhOWGJOaUdFdnQzd09WMGZlQVFDOG1QTjFiRWg2U25BaUVxRnJxZzcvdCs2ajhDUFltVzYvK2RONHpQeUhnbE1SMFhLWWNqanh6ckV6Zk4xTHdoampEVGp3eURadXpxRnBuRTRYdXZvRzBOMDdnTzYrZnRnbnBrUkhpaHBxbFRKVWhKTmhTa09jZ1k4dElpSWlvdFZPTGpvQUVkSDlKQklKMGxLU2tKYVNoUFZyeXVEMmVORFYwNC9Pbm41MDlmWmhZdEloT21MVVNrNDB3bUkyd1dKT1ExcHFNcVJzbjBFUFNhbFFvQ2pQaXFJOEt4eE9GNXJiT3RIVTFvbit3V0hSMFZZRnFVU0NUTE1KQlRrV1dDMFprTXRsb2lQUkVuUDRiUGgxNXpkQ3gzdlNmNXNGT1RFdVFaa2V1anptN2hPWWhFVEsxSmJpOGN6L2dkOTAvVjhBd0lpclIzQWlJbG91V28wYUgzcHNOODVldW9hYnQ1dEV4NkZWSmpjckE3dTNiWVJjeHRjUk5KMWFyUXFPTmJkYUFBQ1RVdzcwRHc2amYyZ0UvWVBER0JvZWhZOWRjeUdSQUFueDhYZldNUk9SbHB3RVk3eEJkQ3dpSWlJaWlqQXN5aUdpaUtkVUtKQ2JuWW5jN09DYmtLUGpkblQxOXFPdmZ4QjlnOE9ZY2pnRko0eGNDY1k0bUZLU1lVNUxoaVhEQkpWU0tUb1N4VENOV29YeTRueVVGK2ZENFhTaHU3Y2ZYYjBENk80YndNUWtkOVV0bFVSakhETFMwNUJoU29YWmxBS0ZuTC9PeGJMZmRIMEhrOTR4QUVDaUtoTjcwMzlYY0NKYWJrYmxCMk1qV0pTenVqMWkraFJhN0pkUmsvd01LaFAyaW81RFJNdElLcEZnNjRhMU1LVWs0ZWlaaS9ENStFWTNMUytwUklKTjFaV29LQ2tRSFlXaWhFNnJtYlkyNS9jSE1EdzZocjdCWVF3TURxTi9jQmoyVmZDNlg2MVNCZ3R3a29PYkNWT1NFL2lhbklpSWlJam14ZkZWUkJUMXBoeE85TjFaQUZqTnUzWFVLaVZTazVOZ1NrbENha29pVXBNVHVUQkFFY05tbjBSM1g3QklwNmR2QUU2WFczU2txR0hRYTVGaFNrTkdlaW95VGFtY1A3K0tkRTdWNHR0MUw0YU8vNkRvWDVGdjJDZ3dFYTJFRzJOSDhJT21Qd1lBbE1SdncrOFcvSlBnUkVSRXRKSkd4Mng0KytocDJDWW1SVWVoR0tWUnEvRFk3cTFJVFU0VUhZVmlqTWZqaFcxaUFqYjdKR3oyQ2RnbUpvT1hKeVl3TVRFRmY1UzhEYUhUYWhCbjBDRk9yNy92bzQ2dng0bUlpSWhvVVZpVVEwUXhhV0JvQkFOREl4Z1pzOEYrZDBFZ1JoWTE1WEpaYUVFZzNxQkhZa0t3VFc2OFFTODZHbEhZeG16Mk80VjBJeGdZR3NiSTJEajRHd2tnazBxUm5KUndaK2RkSXRKU2txRFRha1RISWdFQ0NPQWJ0YytoMTlFSUFLZ3c3c0duOHI4dE9CV3RoTTZwT255NzdnVUFRTHFtQUo4cis2WGdSRVJFdE5LOFhoL09YcjZHdW9ZVzBWRW94dVJaTGRoZXN3NHFwVUowRkZxRjdCT1RtSmljd3BUVEJhZlRCYWZMQmFmTERjZDl4MDZuYThrMzIyblVLcWpWS21oVUtxaFZ5dUJsdFFvcWxRb2FsUkpxdFJwNnJZYWpwNGlJaUlob1diQ0ZBaEhGcE5Ua3hGbDNmZGtucGo3WXRYUG40K1NVQXc2bkUwNm5HMjZQUjBEYTZZS0xCRXBvMUdvWTlGb1k3dTdJTWVnUnA5ZEJ3MTA1RkFPTWNRWVk0d3dveXJNQ0FEeGVMd2FIUnUvTXFBOTJ2Vm9OM1hRTWVpM1NrcE9RbWhMc2NwV1VZSVJVS2hFZGl5TEFtWUdmaFFweUZCSVZuc3YrQzhHSmFLVWtUQnRmMVM4d0NSRVJpU0tYeTdDOVpoM3lyQlljTzMxeFZZeUVvZVdsVnF1d2U4dDZaR1draTQ1Q3E1aEJyNE5Ccnd2clhKL1BENC9IQTdmWEM0L0hHN3g4MzBlUDF3ZTVUQXFGUWdHbFFuN25vd0lLaFJ3S2hUeDRXUzZIWEM1YjV1K01pSWlJaUdodTdKUkRSSFFmaDlNVjNLWGp1cnRUeHcybnl3VzNlL29DZ05mcmhjdnRnY2ZydWJOQTRJWFg1d3UrK0pmTG9WUUdYL3pmWFJDNCsxR2xWRUtoa0VOOVozZk8zZDA2YXBXS3U5V0k3dUYwdXFhMXU3Ni9tQzRhU0NVUzZQWGFEOXBkM3ltdXU5c0NXNkZnZlRUTk5Pa2R4ZGV2UHc2WFAvZ0czSk9aZjRMZHBrOEpUa1VyNmM4dVZjRVBId0RncFhVWG9KQ3FCU2NpSWlKUnZENGZ6bCs1Z1p1M20wUkhvU2hWbUp1TnJSdlhRcW5nZWdNUkVSRVJFWkVJZkNlSWlPZyttanN0YklsSUxQV2RnclhadWw0QndOaTRIUk5URGppZFRqaGNicmhjcm52YVhydmh1Rk5ZNTNDNmxqU1hUQ3E5VTBpbkRCYlgzWG5PdVBkWXExWkJyOU9HdlF1UTZGNi82dnk3VUVGT2l0cUtuYWFQQzA1RUt5MVJaY2FRcXhNQU1PcnVSYW82UjNBaWlqVERyaTdjR0QyTVhhWlBpSTVDUk10TUxwTmg2NGExeU11MjRPaVpDN0RaWTJNc015MC9yVWFOUGR0cVlEYWxpSTVDUkVSRVJFUzBxckVvaDRpSWlLS1NNZDRROXJ4M3I5Y0h0OGNEVDZqMXRUZDRmRS9yYTYvUEQ0VmNkbC9yNitCSGhVSU9wVndPTlF2MmFKbTUvRk5vR0Q4Yk9uN0IrdXQ1QXowQUFDQUFTVVJCVkZlUWd1M1dWeHVqTXYyZW9wdytGdVhRTk9lSFhzR3JIUy9CN1hmQXJDMUNZZHdtMFpHSWFBV1lVcFB3L0pPUDR2cXRCbHk5ZVJ0dWoxZDBKSXBRTXFrVTVjWDVXRmRaQ2lVN2N4SVJFUkVSRVFuSFYyWkVSRVFVOCtSeUdlZklVMVJRU2JYNGk4bzNjYmozKzdCN2hwR2pyeElkaVFSSVVKcENsOGZjZlFLVFVDUzZPWG9VYm45d2pPTVBXejZQLzFuK0duVHlCTUdwaUdnbHlHUlNWSlVYbzZ3b0g5ZnI2bkcxdGg0K24xOTBMSW9RVW9rRUpRVzVxRjVUeXU2L1JFUkVSRVJFRVVRU0NBUUNva01RRVJFUkVSRlIwUG1oVjNCci9CVDA4a1NzUzNvY3VmcHEwWkVvZ2t6NWJIanA1dE93ZTRZQUFBVnhtL0Q3aGY4aU9CVVJpVERsY09MY2xldG83K3hoNTV4VnJpalBpdXJLVWhqMFd0RlJpSWlJaUlpSTZENHN5aUVpSWlJaUlpS0tJczMyUy9qSCt0OE9IVCtkOVFYc1NQMm93RVJFSkpMWDYwTnRRek91MWRiRDRYU0pqa01yeUdveG8yWmRCWXh4NFkzMUpTSWlJaUlpb3BYSG9od2lJaUlpSWlLaUtQUHJ6bS9nV1AvTEFBQ1pSSTdQbDcyQ0ZMVlZjQ29pRXNubjkrTjJZeXV1MXQ3R3hLUkRkQnhhSmdxNUhJVzUyU2d2eVdjeERoRVJFUkVSVVJSZ1VRNFJFUkVSRVJGUmxQRUZQUGhXM1F2b2RUUUNBRXlhZkh5MjlHZVFTUlNDa3hHUmFQNUFBSzN0WGJoeHV3bjlnOE9pNDlBU01jWWJVRjZVajhMY2JDZ1VjdEZ4aUlpSWlJaUlLRXdzeWlFaUlpSWlJaUtLUWdQT05ueWo5amw0QTI0QXdJN1VqK0xwckM4SVRrVkVrV1JrYkJ6WGFodlExTllKdjk4dk9nNHRrRVFDV0MwWktDdktRNFlwVlhRY0lpSWlJaUlpV2dRVzVSQVJFUkVSQ1hKcTRDZG9tN2lPcHl4L2lqaEZpdWc0UkJTRlRnLzhGTC9zK092UThSOFcvUUI1aG1xQmlZZ29Fam1kTGpTMHRLT3ByUk9EdzZPaTQ5QThFb3h4S0xCbW9UQXZHenF0Um5RY0lpSWlJaUlpZWdnc3lpRWlJaUlpRW1EQ080S3ZYMzhjYnI4RENva0svMi9KZjhDaUxSVWRpNGlpMFBjYS93QzN4azhCQUF6eUpIeWg0alZvWlhHQ1V4RlJwTEpQVEtLcHRST05yUjBZSGJlSmprTjN4T2wxeU11eG9DQW5Hd254QnRGeGlJaUlpSWlJYUltd0tJZUlpSWlJU0lBZnQvNDVMZysvQVFCSVVWdnhoZkpYSVlWTWNDb2lpa1lUM2hHOGRQTVpUSHFEM1M5SzRyZmpkd3YrVVhBcUlvb0dJMk0yTkxWMm9LbXRBL2FKS2RGeFZoMnRSbzA4cXdYNVZndFNreE5GeHlFaUlpSWlJcUpsd0tJY0lpSWlJcUlWMWpaeEZkKzUvZkhROFdlS1g0WlZ2MVpnSW9vMHgvcGZ4dG1CbjJQQ080b25NaitETFNuUGk0NUVFYTdlZGdiZmJmaTkwUEZ6MlYvR2xwU1BDRXhFUk5GbVpNeUd6cDQrZFBYMG83ZC9FRDYvWDNTa21DT1ZTSkNXbWdSTHVnbVo1alNrSkNXSWprUkVSRVJFUkVUTFRDNDZBQkVSRVJIUmF1SUxlUEdUdHI4TUhXOUllb29GT1RTRHgrL0FvS3NkQUREcTdoV2NocUpCVWR3V2JFdDlFYWNHZmdJQU9OTDNBeGJsRU5HQ0pCcmprR2lNdzVyU1F2aDhmdlQyRDZLenB3K2R2ZjBZSGVPWXE4V0tOK2lSYVU2RHhXeENoaWtWY2prN0l4SVJFUkVSRWEwbUxNb2hJaUlpSWxwQngvdGZ4cUN6RFFDZ2xobndsT1d6Z2hOUkpESXFUYUhMbzY0K2dVa29tanhwK1ZPMDJDOGpTV1hCaXpsZkV4MkhpS0tZVENaRnBqa05tZVkwYkFiZ2NMclExdG1EL3NFaDlBME9ZOXcySVRwaXhETG90VWhMVG9JcE5SbFdpeGs2clVaMEpDSWlJaUlpSWhLSVJUbEVSRVJFUkN0a3pOMkhkN3IvT1hSOE1QT1BvSk56YkFITmRHOVJ6cGliUlRrVUhvVkVoZDh2K2xmbzVFYlJVWWdveG1qVUtwUVU1S0NrSUFjQTRISjdNREEwZ3Y3QllmUVBEV05nY0FSdWowZHd5cFVubDh1UW1wU0l0SlFrcENZbndwU1NCTFZhSlRvV0VSRVJFUkVSUlJBVzVSQVJFUkVSclpCWE8vNFdub0FMQUdEUmxtSXpSOHZRQTdBb2h4YUxCVGxFdEJKVVNnVXM1alJZekdtaHo0Mk8yOUEvT0l5Uk1SdkdiUk93VDB6QU5qRUpuODh2TU9uU2lZL1RJMDZ2UjV4QmgwUmpQTkpTRXBHVXdPZGNJaUlpSWlJaW1odUxjb2lJaUlpSVZzQ3Q4Vk80TVhZa2RQeEN6dGNnZ1VSZ0lvcGtpY3FNME9VeGR4OENnUUFrRXY2OEVCRlI1RXFJajBOQ2ZOeU16MDg1bkxEWkoyR2JtQWgrdEU5Z1ltb0tEb2NMVHBjTFRwZGJRTnJwVkVvRjFDb1ZOQm9WOUZvdERBWWQ0dlI2eEJ0ME1PajEwT3M0Z29xSWlJaUlpSWdXaDBVNVJFUkVSRVRMekJ0dzQrZnRmeFU2M3ByNkF0STFCUUlUVWFTVFNlVFF5dUl4NVJ1SEh6N1l2VU9JVTZTSWprVkVSTFJnV28wYVdvMGFwdFNrQjU3amRMbmhkSDVRcE9PNGM5bnQ5c0R0OGNEajhjTGo5WVl1My92UjYvVkJMcGRCSVpkRHFWQkFvZmpnbzBLaGdGSWhoMEl1aDBxcGhGcXRoRnFsQ3Y2NWMxbkRjVk5FUkVSRVJFUzBqRmlVUTBSRVJFUzB6QTcxZkE5ajduNEF3ZEV5QnpQL1NIQWlpZ1pHcFFsVGpuRUF3VzQ1TE1xaGg5Vm9QNDhDUTQzb0dFUkVNNmhWU3FoVlNnQUcwVkdJaUlpSWlJaUlscFJVZEFBaUlpSWlvbGcyN09yQzRiN3ZoNDZmdG53ZUtxbE9ZQ0tLRmdsS1UranltTHRQWUJLS2RxUHVIbnl6N25sOHQvNzMwRFZWSnpvT0VSRVJFUkVSRVJIUnFzR2lIQ0lpSWlLaVpmUm05OS9ESC9BQ0FQSU0xYWhPT2lnNEVVVUw0ejFGT2FNc3lxR0g4UE8ycjZGNzZqYjg4T0hsNXMvRDdYZUlqa1JFUkVSRVJFUkVSTFFxc0NpSGlJaUlpR2daUFcvOVMreE0reGdVVWpVK2t2MFYwWEVvaWhqWktZZVd5UFBXcjRRNmRBMjVPdkJxeDk4S1RrUkVSRVJFUkVSRVJMUTZzQ2lIaUlpSWlHZ1pxYVE2Zk1qeU9YeGx6U0drcXEyaTQxQVVNU3JUUXBmWktZY2VobEZwd25QWmZ4RTZQai8wS21ySGpnbE1SRVJFUkVSRVJFUkV0RHF3S0llSWlJaUlhQVZvWmZHaUkxQ1VtZDRwcDFkZ0Vvb0YxVWtIc1NaaGYrajRQMXUvQkp0blVHQWlJaUlpSWlJaUlpS2kyTWVpSENJaUlpSWlvZ2gwYjFFT08rWFFVdmd0Ni84S2RXQnkrR3o0WWN2bkVVQkFjQ29pSWlJaUlpSWlJcUxZeGFJY0lpSWlJaUtpQ0pTa3lneGQxc2dNQXBOUXJGREw5UGhFM2pkRHg4MzJ5emplOTdMQVJFUkVSRVJFUkVSRVJMRk5FZ2dFdUMyT2lJaUlpSWdvQXZVNkdwR3VLUkFkZzJMTW05M2Z3WHU5L3dvQWtFbmsrTlBTbi9IbmpJaUlpSWlJaUlpSWFCbXdVdzRSRVJFUjBSSjZ2ZXRibVBLTmk0NUJNWUtGRXJRY0hqUC9BVEswSlFBQVg4Q0xmMi8rTER3QmwrQlVSRVJFUkVSRVJFUkVzWWRGT1VSRVJFUkVTK1N0N24vRTBiNS94OWV2SDhDVmtkK0lqa05FTkN1cFJJNVA1bjBUU3FrR0FERG9iTU92Tzc0aE9CVVJFUkVSRVJFUkVWSHNZVkVPRVJFUkVkRVNHSFoxNFhEZjl3RUFUcDhkbkJKTFJKRXNTWldKWjdLK0VEbytQZmd6MU52T0NFeEVSRVJFUkVSRVJFUVVlMWlVUTBSRVJFUzBCSDdXOWhYNEExNEFnRlcvQnRWSkJ3VW5JaUthVzAzeWgxRnUzQjA2L2xITEZ3V21JU0lpSWlJaUlpSWlpajBzeWlFaUlpSWlla2hYUjk1QmsvMGlnT0JZbUJlc1h4T2NpSWdvUEMva2ZBMEdSVElNOGlSOE11OWJvdU1RRVJFUkVSRVJFUkhGRkxub0FFUkVSRVJFMGN6bG44U3JIWDhiT3Q2VjluR2txcTBDRXhFUmhVOHJpOFAvVS9BUFNGSmxRaXVMRXgySGlJaUlpSWlJaUlnb3ByQW9oNGlJaUlqb0liemQvVSt3ZTRjQkFFWmxHaDQxLzU3Z1JCUnJyb3o4Qm4yT1pveTZlL0hSbkw4UkhZZGlrRVZiS2pvQ0VSRVJFUkVSRVJGUlRHSlJEaEVSRVJIUkl2VTZHbkdpLzhlaDQyZXl2Z2lGVkMwd0VjV2FRQ0NBSDdWOE1YVDhmUFpYK0ROR1JFUkVSRVJFUkVSRUZDV2tvZ01RRVJFUkVVV3JuN1orR1FINEFRREY4ZHRRWVh4RWNDS0tOUktKQkVhbEtYUTg1dTRUbUlhSWlJaUlpSWlJaUlpSUZvSkZPVVJFUkVSRWkzQis2RlYwVHRVQkFHUVNCWjdQL2t2QmlTaFdzU2lIaUlpSWlJaUlpSWlJS0RxeEtJZUlpSWlJYUlFY1BodGU2L3hHNkhpLytiOVBLNXdnV2tvSjkveHNqYnI3QlNhaDFhYlpmaG5mdWYweHVQME8wVkdJaUlpSWlJaUlpSWlpRW90eWlJaUlpSWdXNlBYT2I4UHBzd01BRWxXWmVNVDBPNElUVVN3ekt0TkRsOWtwaDFiS29kN3Y0aC9yUDRXMmlXdDRwZU52Uk1jaElpSWlJaUlpSWlLS1NpektJU0lpSWlKYWdNNnBXcHdiK21YbytBWHIvNEpNSWhlWWlHTGR2WjF5eGp6c2xFTXJJMDJkRzdwOFllaFhxQjA3SmpBTkVSRVJFUkVSRVJGUmRHSlJEaEVSRVJIUkFpU3BNckVsNVNPUVFJcTFpWThpMzdCUmRDU0tjZmVPUm1PbkhGb3BsUW43c0NIcFE2SGovMno5RW15ZVFZR0ppSWlJaUlpSWlJaUlvZytMY29pSWlJaUlGa0FyaThkejJWL0duNVg5SEIreWZFNTBIRm9Gak1xMDBHVVc1ZEJLZWpiN3o1R296QUFBT0h3Mi9MRGw4d2dnSURnVkVSRVJFUkVSRVJGUjlHQlJEaEVSRVJIUklxUnJDaEN2U0JVZGcxYUJCR1Y2NkRLTGNtZ2xLYVVhZkNyL1c2RVJmYzMyeXpqYTl3UEJxWWlJaUlpSWlJaUlpS0lIaTNLSWlJaUlpSWdpbUU2ZUFDbGtBQUNuYndJZXYxTndJbHBOTXJRbGVDTHpqMFBIYjNiOVBYb2RqUUlURVJFUkVSRVJFUkVSUlE4VzVSRDkvK3pkZDNoYzkySG0rM2Y2RElCQkIxRUpFZ1JKc0JleGlaSllWS25pU0xLVHVNWGVsTDE3ay9YZGU3MGJKL0hOYnB4aWUrTjFFbS9KelNiWlpHUEhLWlpqeTdab1NWYWhKQmFSRk1WZVFCSWtBUUpFN3hoZ2VyOS9RQndSSWxnQUFqZ3p3UGZ6UEhoNCtubUhEMUU0NThYdkJ3QUFBS1M1UWtkbGFua3cwbWxnRXN4Rk8wdi9sWmJrM2k5SlNpaXV2Mi82a3FMSnNNR3BBQUFBQUFBQWdQUkhLUWNBQUFBQTBoeFRXTUZvLzJyUk41VnR6WmNrOVlWYXRMdjFUd3hPQkFBQUFBQUFBS1EvU2prQUFBREFiVFQ3VGltYzhCc2RBM05jdnIwc3RVd3BCMGJJdGhibzg0cytMT0ljN3Z1aHpudjJHWmdJQUFBQUFBQUFTSCtVY2dBQUFJQmJDTVpIOUxkWC9wMitmdlpwSGVsN1VVa2xqWTZFT2VyR1VzNFFwUndZWkdudS9kcFo5c3VwOWU4MS81NThzVUVERXdFQUFBQUFBQURwelpSTUpubXlBQUFBQUl6akJ5MS9wQ1A5UDVJa0ZUcXE5THVyZmlxTHlXcHdLc3hGcmY1enV1WS9weHhyZ2FxeWxxdkV1ZERvU0ppakVzbVkvdHZGejZvajBDQkpxc3ZkcWw5ZityOE1UZ1VBQUFBQUFBQ2tKNTRvQUFBQUFPTm9DNXhQRlhJazZkTUwvNUJDRGd4VG5iMWExZG1yalk0QnlHeXk2cGRydjZVL1BmL3ppaVpDa2t3S3hYMXlXbktNamdZQUFBQUFBQUNrSFo0cUFBQUFBQitSVUZ6ZmIvNzkxUHE2d2wxYTdONXNZQ0lBU0IvRmp2bjY5TUt2eWlTVDFoWHVNam9PQUFBQUFBQUFrTFlvNVFBQUFBQWZjYkQzKytvS1hwRWtPY3haK3ZqOEx4dWNDQURTeS9yQ0o0Mk9BQUFBQUFBQUFLUTlzOUVCQUFBQWdIVGlqZmJydGZiL0w3WCtaT1gvSmJldDJNQkVBQUFBQUFBQUFBQWdFMUhLQVFBQUFHN3dVdHVmS3B3SVNKTEtYVXUwcmZTekJpY0NBQUFBQUFBQUFBQ1ppRklPQUFBQThJRkc3MUdkR253dHRmN3BtcS9LTEl1QmlRQUFBQUFBQUFBQVFLYWlsQU1BQUFCSWlpZGorbjdMSDZiV3R4Ui9YUE96VmhxWUNMaVpOemFncnVBVmVTSTlSa2NCeGhXSysvU3pqajgzT2dZQUFBQUFBQUNRRnF4R0J3QUFBQURTd2Q3dTcyZ3czQzVKY2xyY2VuYitsd3hPQkl5MXArdHY5RnJIWDBpU0hpMzdOVDFUOWU4TlRnU00xZUk3cmU4Mi9aYUdvNzB5eWF5bkt2K2QwWkVBQUFBQUFBQUFRekZTRGdBQUFPWThUNlJiYjNUK2RXcjkyZm0vS1pjbDE4QkV3TTN5N1dXcDVhRkl0NEZKZ1BGZDlaM1VjTFJYa3ZSVzE5L3Ftditzd1lrQUFBQUFBQUFBWTFIS0FRQUF3SnozZzJ0ZlZUd1psU1ROejFxaCs0dC8zdUJFd00zeTdhV3BaUStsSEtTaGg4dCtWYlh1RFpLa3BKTDZidE9YRklyN0RFNEZBQUFBQUFBQUdJZFNEZ0FBQU9hOEhHdEJhdmxUTlY4MU1BbHdhNHlVZzNSbmtrbWZYL1FucVpIR1BKRWV2WGp0UHh1Y0NnQUFBQUFBQURBT3BSd0FBQURNZVordCtjLzY0dkovMG5QemYxc1ZycVZHeHdIR1ZXaXZUQzBQUjNxVVRDWU5UQU9NTDlkV29zL1dmRDIxZm5Md1ZaMGVldFBBUkFBQUFBQUFBSUJ4S09VQUFBQUFraFprcjlHTzBzOGJIUU80Sll2SnFteHJ2aVFwb2JoR1luMEdKd0xHdHpKL3B6WVhQNWRhLzVmbVAyREtOUUFBQUFBQUFNeEpsSElBQUFBQUlFUGNPSVVWSlFla3MwOVUvMGNWT3Fva1NlR0VYOTl0K2kwbGxUQTRGUUFBQUFBQUFEQ3pLT1VBQUFBQVFJYkl0NVdtbGlubElKM1p6Uzc5U3UyZnlTU1RKT21hLzZ6ZTZ2cGJnMU1CQUFBQUFBQUFNNHRTRGdBQUFBQmtpQnRIeWhtaWxJTTBWNVcxUXJzcXZwQmFmNlBqcjlVZXVHQmdJZ0FBQUFBQUFHQm1VY29CQUFEQW5CTkpCSTJPQUV3SzAxY2gwenhlOFcrMElIdU5KQ21odVA2KzZiZjRHZ3dBQUFBQUFJQTVnMUlPQUFBQTVwUTlYWCtqUHo3M01aMFllTlhvS01DRVVjcEJwakhKckYrdS9UTTV6Tm1TcE1Gd3UzN2MrZzJEVXdFQUFBQUFBQUF6ZzFJT0FBQUE1b3loU0tmMmRQNk5ScUo5K3VmbTMxVzlaNi9Sa1lBSkdUTjlWYmpMd0NUQTNjdTNsK2tYRnZ4ZWF2M1V3R3NhaWZZWm1BZ0FBQUFBQUFDWUdWYWpBd0FBQUFBejVZZlh2cTVZTWlKSm1wKzFRcXZ5SHpZNEVUQXgrZmJTMURJajVTQ1RiQ2g2UnZXZXZlb1B0K3BYYXYrcmNtMGxSa2NDQUFBQUFBQUFwaDJsSEFBQUFNd0o5WjY5YWhnK0tHbDBPcFZQMTN6TjRFVEF4TjA0VW80M05xQjRNaWFMaWYvV0lUTjhhdUVmeW1uSk1Ub0dBQUFBQUFBQU1HTjQ5eFlBQUFDelhqUVIwbzliL3ppMXZtM2VaMVR1V21KZ0ltQnlMQ2FyaWgzVnlyRVZxTlM1U0xGa21GSU9NZ2FGSEFBQUFBQUFBTXcxcG1ReW1UUTZCQUFBQURDZFhtMy83M3E3Kzl1U0pMZTFTUDl4elN0eW1MTU5UZ1VBQUFBQUFBQUFBR1l6czlFQkFBQUFnT25VRzJyUjNwNS9TSzAvWC8wN0ZISUFBQUFBQUFBQUFNQzBvNVFEQUFDQVdlMzdMVjlSSWhtVEpDMTJiOUw2d3FjTVRnUUErS2lMd3dlTmpnQUFBQUFBQUFCTU9VbzVBQUFBbUxWT0RMeXFGdDhaU1pMWlpOV25GdjZSd1lrQUFEY0tKd0w2VHVOLzBOOWUrWUlPOS8zQTZEZ0FBQUFBQUFEQWxLS1VBd0FBZ0ZrcG5QRHJwYlp2cHRZZktmdFZGVG1xREV3RUFQaW92ZDNmMFRuUDI1S2szYTEvcXQ1UWk4R0pBQUFBQUFBQWdLbERLUWNBQUFDejBxdnRmeTUvekNOSnlyZVg2b21LWHpjNEVRRGdveDR2L3o5VjRsd29TWW9tdy9wdTA1ZFNVdzRDQUFBQUFBQUFtWTVTRGdBQUFHYWRydUFWSGV4OUliWCtpd3YrUUZhVDNjQkVBSUR4V0V3Mi9VcnR0MlF4V1NXTmZ2MSt0ZVBQNzNqZVlLUmp1cU1CQUFBQUFBQUE5NHhTRGdBQUFHYWRjMFB2cEpaWDVUK3M1WGtQR1pnR21IcC9kZW5mNkt0bm45Q1hUMnhTSkJFME9nNXdUOHBkUy9SelZiK1pXdC9iL2ZkcThoNi82YmhHN3pIOTV2RTErczNqYS9SQzgrL05aRVFBQUFBQUFBQmdVaWpsQUFBQVlOWjVvdUxYOVg4dis2NHFzNWJwRTlXL2EzUWNZTW9OUmJya2lYUXJtZ3pMRStrMk9nNXd6N2FYZms1MXVWdFQ2Lzl3OVhjVWlJK01PYWJRVVpGYUhneDN6VmcyQUFBQUFBQUFZTElvNVFBQUFHQldxc2xacnkrdCtJSHk3V1ZHUndHbTNJMy9yajJSSGdPVEFGUG5seFo5UXk1THJpVEpHKzNYQzFmLzA1ajloZmJLMVBKUXBITkdzd0VBQUFBQUFBQ1RRU2tIQUFBQUFESk13WmhTRGlQbFlIYklzUmJxc3pWZlQ2MmZIOTZ2by8wdkdaZ0lBQUFBQUFBQXVEZVVjZ0FBQUFBZ3crUlR5c0VzdFRKL3A3YVcvRUpxL2NldDM5QkF1RDIxWHVGYW1scHU5QjZiMFd3QUFBQUFBQURBUkZIS0FRQUFBSUFNYzJNcFo0aFNEbWFaNTZ1L3JCTG5Ra2xTSkJIVTN6ZDlTWWxrVEpMa3NycU5qQVlBQUFBQUFBQk1DS1VjQUFBQUFNZ3crZmJTMURJajVXQzJzWmtjK3BYYWI4a3NpeVNwSTNCUmIzVCt0U1RKWmNsTkhUY1k3alFrSHdBQUFBQUFBSEMzS09VQUFBQWdvNFVUZnYyM0M1L1JPYy9iUmtjQlpzeU5JK1VNUjNvTVRBTGN1M09lZDI2YWlxcmN0VVRQVlAwL3FmVTlYWCtqN21DaktyTHFVdHNHSXgwemxoRUFBQUFBQUFDWURFbzVBQUFBeUdpdnR2KzUyZ0xuOVozRy82Qi9hZmtEbytNQU0rTEdrWEw2dyswR0pnSHUzVXV0MzlSZlh2clgrdHJaSjNWc1lIZHErODZ5WDFHdGU0TnNacWQrY2NIdnE4eTEyTUNVQUFBQUFBQUF3TVJaalE0QUFBQUFURlpYOElvTzlyNlFXbDlUOExpQmFZQ1o0N0xreW1weUtKWU1LNVlNS3hUM3lXbkpNVG9XTUdGSCszZHJLTklsU1JxS2RPcUY1cS9vOVk2LzB1Ymk1N1M5OUpmMFN6WC9SYkZrV01XT2FrbFNaZGF5MUxtZGdVdUdaQVlBQUFBQUFBRHVGaVBsQUFBQUlDTWxsZFQzbTcrU1dsK1YvN0NXNXoxa1lDSmdaaFU2S2xMTG5raTNnVW1BeVZ1Y3UxSGI1LzNTbUZMWlVLUlRiM1QrbGI1MjlpbnQ2L211ekNaTGFwL0w0azR0QitNak01b1ZBQUFBQUFBQW1DaEtPUUFBQU1oSTcvVzlxTGJBQlVtU3plVFFKNnAvMStCRXdNeTZjUW9yU2puSVZJWDJTajFmL1dWOVpjM3JlcUxpTjFSZ0wwL3RDOFc5T3REelQvcjYyYWYwUXZOWE5CanBHSE51TU9hYjZiZ0FBQUFBQUFEQWhEQjlGUUFBQURLT1B6YWtWOXIvZTJyOWlZcmZVTDY5ek1CRXdNeTc4ZCs4SjlwallCTGczcmtzdVhxeTRndDZzdUlMT3RxL1cyOTAvbVZxV2l0Sk9qYXdXOGNHZHF2V3ZURzFyVFBJOUZVQUFBQUFBQUJJYjVSeUFBQUFrSEYrMnZaZkZZcDdKVWtsem9YYVdmYkxCaWNDWnQ2WVVnNGo1V0FXMlZ6OG5EWVhQNmRHN3pHOTBmbVhhdktlU08xcjhoNDNNQmtBQUFBQUFBQXdNWlJ5QUFBQWtGRmFmS2QxYkdCM2F2MHpDNzhxaTRrZmF6SDNGRkRLd1N5MzJMMUppK3UrbzBidk1SM3IzNjFqQXo4ZHM3OHFlNWtHSXgwcXRGY2FsQkFBQUFBQUFBQzRQVk15bVV3YUhRSUFBQUM0R3duRjljMzZqNnN2MUNKSnVxL3dHWDF1MFRjTVRnVVl3eGNiMUVpMFQ5bldBdVhaNWhrZEI1aDJnNUVPdmRIeFZ6cnJlVXRQVjN4UjIwby9NNlhYajBTakNvVWlDb1hEb3graGlJTGhzTUxoaUlLaGtFTGhpQ0tScUdMeHVPTHh1QktKaE9MeGhPS0owWTlFUEo1YWx5U0x4U3lMMlN5enhTS0xlWFRaWWpITGJMYklZakhMYXJISWJyZko1WFRJNlhUSWFiZVAvdWx3eU9rWVhYWTVITExaS0o0Q0FBQUFBQUJrS2tvNUFBQUF5Qmo3dXIrcm43Wi9TNUxrTUdmcDk5YThwbXhyZ2NHcEFBQXpLUmdma2N1U08rSHpFb21FUnJ4K2pmajhHdkg2eHZ6cDlma1ZpOFduSWUyOXMxb3R5czNKVWE0N1c3azUyY3AxWDEvT2tUc25XMmF6eWVpSUFBQUFBQUFBdUFWKzNRb0FBQUFad1J2dDEyc2RmNUZhZjZicWl4UnlBR0FPdXB0Q1RpQVlVbmZmZ0hyN0J0UTNNQ1RQaUZlQllHZ0cwazI5V0N5dVFjK3dCajNENCs3UHpuSXBQOWV0a3VJQ2xSWVhxYXlrU0U2blk0WlRBZ0FBQUFBQVlEeVVjZ0FBQUpBUmZ0VDZEVVdUWVVsU3VXdUpIcHozYVlNVEFRRFNRU0tSVU4rZ1I3MTlBNk5GblA0QitmeEJvMlBOR0g4Z0tIOGdxSTd1M3RRMmQwNldTb3VMVkZveStsRlVrTStJT2dBQUFBQUFBQWFnbEFNQUFJQzAxeEc0cUxORGUxTHJuMXI0UnpLSmg0c0FNRmQxOWZhcnZiTkg3VjA5NnUwZk5EcE8ydkg2QXZMNkFtcHNhVXR0SzV0WHBLcnlVbFdWbDZxMHBNakFkQUFBQUFBQUFIT0hLWmxNSm8wT0FRQUFBTnpKbFpFaitwZHJYMVZkN3YzNnhRVy9iM1FjQU1BTUd2YjZVaVdjanU1ZVJhTXhveU5sTkx2TnBzcnllWnBmVWFicXlqSmxaN21NamdRQUFBQUFBREFyVWNvQkFBQkFSZ2tuL0hLWXM0Mk9BUUNZUnRGb1RPMWRveVdjdHM0ZWVYMStveVBOYW5udUhGVlZsR3ArUlprcXkrYkphclVZSFFrQUFBQUFBR0JXb0pRREFBQUFBQm5LRStsUmkvK00vTkZCRlRzWHFDNTNxOUdSZ0VtTHh4TnFhZXZRbGVaV3RYVjBLOEhiRllZd204MWFVRld1cFlzV3FMcXlUR2F6MmVoSUFBQUFBQUFBR1l0U0RnQUFBQUJrcU9NREwrdDd6ZjlKa3JTKzhDbDlmdEUzRFU0RVRFd3lLWFgyOU9ySzFXdTYydHJCdEZScHhtNjNxWFpCbFpZc1dxRHllY1ZHeHdFQUFBQUFBTWc0VnFNREFBQUFBQUFtSjk5ZWxscjJSTG9OVEFKTWpNOGZVSDFEb3k1ZnZhWmdLR3gwSE54Q0pCTFZ4U3ZOdW5pbFdkbFpMaTFkdEVDcmxpMVdsc3RwZERRQUFBQUFBSUNNUUNrSEFBQUFBRElVcFJ4a212YXVYdFUzWE5HMTlpNmpvMkNDL0lHZ1R0VTM2UFQ1QnRYTXI5VHE1VXRVeHVnNUFBQUFBQUFBdDBVcEJ3QUFBRFB1ZjE3NlZUVjVUMGlTdmxEM2QxcnMzalJtLzlIK2w1UnJMOUd5M0FlTmlBZGtqQUo3ZVdwNU9OS3JaRElwazhsa1lDTGdackY0WEplYnJxbStvVkZEd3lOR3g4RTlTaWFscTYwZHV0cmFvYUtDUEsxZXZrU0xhNnBsTVp1TmpnWUFBQUFBQUpCMktPVUFBQUFncll4RSsvVGoxbThva2docWVkNUQrdHlpL3lLWEpkZm9XRUJhc3Bpc3lyWVd5QjhiVWtKeGpjUjZsV2NyTlRvV0lFbnkrWU02MTNCRkRZM05pa1NpUnNmQk5CZ1lHdGErdzhkMTVNUlpMVis2U0t2cW1Ob0tBQUFBQUFEZ1JwUnlBQUFBa0ZaZWF2Mm1Jb21nSk1rVDZaSFQ0alk0RVpEZTh1MWw4c2VHSkkxK3psREtnZEY4L29DT256bXZ5MWV2S1prME9nMW1RaWdjMGFsekRUcFRmMG5MbHRSb3c1b1ZsSE1BQUFBQUFBQkVLUWNBQUFCcHBORjdWS2VIM2t5dGYycmhIOGtrcHVJQmJxZkFYcWFPd0VWSjBsQ2tXd3V5MXhpY0NITlZNQlRXaVRNWGRMSHhxaElKMmpoelVTS1oxSVhMVjNXcHNVVXJseTNXK2xYTDVIVFlqWTRGQUFBQUFBQmdHRW81QUFBQVNBdnhaRXpmYi9uRDFQcVc0bytyT251VmdZbUF6SkJ2TDBzdGU4SmRCaWJCWEJXT1JIVHlYSVBPWDJwVVBKNHdPZzdTUUR5UjBOa0xsM1hoY3BQV0xGK3F0U3ZyWkxmeEZoUUFBQUFBQUpoN2VFY0VBQUFBYVdGdjkzYzBHRzZYSkRrdGJqMDcvMHNHSndJeVE1Nzl3K21xUEpGdUE1TmdManArNW9MT1hMaWtXQ3h1ZEJTa29WZ3NycFBuTHFxKzRZcldyMTZ1ZFN2cmpJNEVBQUFBQUFBd295amxBQUFBd0hDZVNMZmU2UHpyMVBySHFyNG9seVYzekRGSCszZHJkY0hETjIwSDVycUNHMG81UTVSeU1FTzZlL3UxOTlBeGpmajhSa2RCQm9oRVkzci81RGxkYW16UnpnYzJxclNreU9oSUFBQUFBQUFBTTRKU0RnQUFBQXozNDladktKNk1TcExLWFV1MHRlUVhVL3NhdmNmMFJ1ZGZxY2w3WEUzZVovV1ptcThiRlJOSVMyT21yNG93ZlJXbVZ5UVMxYUZqcDNYNTZqV2pveUFEZVVhOGV1bjF2VnF4ZEpHMjNMZGFkcHZONkVnQUFBQUFBQURUaWxJT0FBQUFESFhOZjA3MW5yMnA5VTh0L0NPWlpOSmdwRU12Tkg5RlRkN2pxWDNIQm42cVhaWC9Wb1gyU2lPaUFtbnB4bElPSStWZ09sMXFhdEdSRTJjVkNrZU1qb0lNZCtIeVZiVzBkZXJCVGV1MGFFR1YwWEVBQUFBQUFBQ21EYVVjQUFBQUdHcGY5M2RUeS9lWC9JSktuTlY2b2Zrck9qYXdlOHh4VGt1T3RwZCtUaTZMZTZZakFta3R6L2JoOUZXKzJLRGl5WmdzSnY2cmg2a1RpVWIxenNHanV0Yk9TRXlZT29GZ1NIc09ITkhpaGZPMUErb1pMUUFBSUFCSlJFRlVZK3RHV2EwV295TUJBQUFBQUFCTU9kNnBCUUFBZ0tGOHNVR1paSkxEa3Ewc1M2NitkdllwaGVMZU1jZHNLbnFXRVhLQVc3Q1lySEpiaStTTkRVaVNQSkZ1RlRrWWVRSlRZMmg0UksrOWZWQmVmOERvS0ppbEdsdmExRC9vMFZPUFBxVGNuR3lqNHdBQUFBQUFBRXdwU2prQUFBQ1ljY0hZMk5KTk1pa2xrbkc5MC8zdE1kdHIzUnYwL1B3dnF6SnIyVXpHQXpMTytxS25aREhaVk9wY3BCeGJnZEZ4TUV0Y3ZkYXVkdzRkVlR5ZU1Eb0taam5QaUZjdnZyeEhqMjIvWDlXVlpYYytBUUFBQUFBQUlFT1lrc2xrMHVnUUFBQUFtRnQrOC9pYTFISlNTWmxrR3JPL3dyVlV6MWQvV1l2ZG0yWTZHZ0RNZWJGWVhHKzllNFRwcW1DSXhRdm42OUZ0VzR5T0FRQUFBQUFBTUNVWUtRY0FBQUNHdXJHUVUyQXYxNjZLTDJoejhYTUdKZ0tBdVNzWUN1dlZ0dzVvWUdqWTZDaVlveHBiMmpUaTgrdnBSN2ZKWWJjWkhRY0FBQUFBQU9DZU1GSU9BQUFBWnR5TkkrVklrdE9TbysybG45T08wcy9KWmNrMUtCVUF6RzArZjBBL2ZYTy92RDYvMFZFQTVlZTU5ZXdUTytWeU9veU9BZ0FBQUFBQU1HbVVjZ0FBQUdhNVNDU3FZRGlzVURpaVVDaXMwQWZMNFhCRWdXQklvWEJZa1doVXNWaGNpVVJDOFVSQzhYaGlkRG4rd2JiNDZIWkpzbGpNc3BndE1sdk1zcGpOSDZ5YlpUWmJaTEdZWmJWWTVIRFk1WFRZNVhRNjVIUTRScGNkRHJtdXJ6dnQ4aVo2OVBXelQybFQwYk42dnZwM0tPTUFnSUZHZkg3dGZuMnZBc0dRMFZHQUZIZE90cDdidFZQWldTNmpvd0FBQUFBQUFFd0twUndBQUlBTUY0OG5OT0x6YWNUcjE0alhweEdmWHlOZXY3eSswZVY0UEdGMHhISFpiRmJsWkR1Vm41dW4zSnhzNWJwemxKdVRMYmM3Vys2Y2JKbE5wanRmQkFCd3o0Wkh2SHJwOVgwS2hjTkdSd0Z1a3BPZHBXZWYyQ0YzVHJiUlVRQUFBQUFBQUNhTVVnNEFBRUFHOGZrRDZ1a2ZWRS9mZ1BvR2hqUTg0bFV3TkRzZm91WmtaeWsvTjBmemlvczByN2hRWmZPSzVMRGJqWTRGQUxQS2tHZEV1OS9ZcDNBa1luUVU0SmF5WEU0OXQydW5jdDA1UmtjQkFBQUFBQUNZRUVvNUFBQUFhU3FlU0tpdmZ6QlZ3dW5wRzVqejA0cmt1WE5VV2xLa2VTV0ZLaXNwVW1GK25reU1xQU9rREVVNjVZc05hWDdXU3FPaklBTU1ESG4wMHpmMkt4S05HaDBGdUNPWDA2Rm5uOWlwL0R5MzBWRUFBQUFBQUFEdUdxVWNBQUNBTk5MUjNhdU9ybDYxZC9Xb2IyREk2RGhwejJJeGExNXhvZWFYbDZtcW9sUWxSUVZHUndJTTg0MzZaOVVYYXBFa2ZYblZTeXAxTGpJNEVkS1oxK2ZYaTYrK3BVaUVRZzR5UjViTHFVODgvYWl5czF4R1J3RUFBQUFBQUxnclZxTURBQUFBekdXZVlhL2F1bnJVM3RtdHpwNCt4V0p4b3lObGxIZzhvYTZlZm5YMTlPdm82WG81N0haVmxjOVRWVVdacWl2TGxPVnlHaDBSbURINTlySlVLY2NUNmFhVWcxdUtSS0o2NWExM0tlUWc0d1NDSWIzMnprRTkvK1Fqc2xvdFJzY0JBQUFBQUFDNEkwbzVBQUFBTXlnU2lhWktPTzFkUGZMNWcwWkhtbFhDa1lpYXJyV3I2VnE3SktrZ3o2MnFpakpWbFplcW9xeEVWZ3NQOERCNzVkdEtVOHVlU0xlQlNaRE9rc21rWHQ5N1NDTmVuOUZSZ0VrWkdCcldXKzhlMGE2ZER6Q0ZKUUFBQUFBQVNIdVVjZ0FBQUtaWkxCYlgxZFoyWFdsdVZVZFhqNWc4ZE9ZTURYczFOT3pWdVl0WFpMR1l0WEIrcFpZdXFsWlZSWm5NUE1qRExKTnZMMHN0ZXlJOUJpWkJPanQ4L0l5NmV2dU5qZ0hjazJ2dFhUcCs1b0kyclZ0cGRCUUFBQUFBQUlEYm9wUURBQUF3RFpMSnBObzZlM1NsK1pwYTJqcVpsaW9OeE9NSk5iVzBxYW1sVFU2SFhiVUw1MnZwb2dXYVYxeG9kRFJnU2hUWUdTa0h0OWZRMktMNmhrYWpZd0JUNHVTNWl5b3N5RlB0Z2lxam93QUFBQUFBQU53U3BSd0FBSUFwTk96MTZmeWxKbDF1dXFad0pHSjBITnhDS0J6UitVdE5PbitwU2U3c0xDMnRYYWlWZGJWeU9SMUdSd01tYmV4SU9aUnlNTmFJejY5MzN6OXBkQXhnU3UwOWRGU2x4WVhLeWM0eU9nb0FBQUFBQU1DNEtPVUFBQUJNZ2RhT0xwMXJhRlI3SjFQR1pCcXZQNkFUWnkvbzFMbUxXclJ3dnRhdFhLcWlnbnlqWXdFVGRtTXBaNGhTRGo1aTMrSGpTaVFTUnNjQXBsUThudENoWTZlMWErY0RSa2NCQUFBQUFBQVlGNlVjQUFDQVNZcEdZMnBvYk5iNVMwMGE5dnFNam9ON2xFZ20xZGpjcXNibVZzMHJMdFRxWlV1MGFFR1Z6R2FUMGRHQXU1Si93L1JWZytGT0E1TWczVnhwYmxWWFQ1L1JNWUJwMGRMV3FkYU9ibFZYbHQzNVlBQUFBQUFBZ0JsbVNpYVRTYU5EQUFBQVpKSVJuMS9uTGw3UnBjWVdSV014bytOZ0dtVzVuRnF4dEZZcjYycmxkTmlOamdQYzBlK2MyS1JZTWl4Sit1UDFoK1MwdUExT0JLT0ZJeEc5OEpQWG1WSVJzMXAybGt1ZmZ1NUpXYTBXbzZNQUFBQUFBQUNNd1VnNUFBQUFkeWtRRE9uOWsrZDArZW8xbzZOZ2hnU0NJUjAvYzE2bnpsM1VtaFZMdFg3Vk10bHMvQWlOOUZYa3FGUlA2S3FrMFNtc3lsMlVjdWE2bzZmcUtlUmcxdk1IZ2pweDlvSzIzTGZhNkNnQUFBQUFBQUJqbUkwT0FBQUFrTzVpc2JpT25xclg5Mzd5TXdvNWMxUThrZENwK2daOTd5Yy8wL25MVFdLd1NhU3JmUHVIMDdkNElqMEdKa0U2OFBrRHVuRDVxdEV4Z0JseDl1SVZoY0lVMEFBQUFBQUFRSHJoMTN3QkFBQnVJWmxNNnVLVlpoMDdjMTZoVU5qb09FZ0RvWEJFQjk4L3BmcUxqYnAvd3hvdHFDbzNPaEl3eHRoU1RyZUJTWkFPemw2OFluUUVZTVlrRWdtZHY5U29EV3RXR0IwRkFBQUFBQUFnaFZJT0FBREFPTm83ZTNUbzJHbDVScnhHUjBFYThveDQ5ZnJlUXlvdkxkYURtOWFycUNEUDZFaUFKQ25mWHBwYXBwUXp0MFZqTVRWY2FUWTZCakNqemw5cTB2cFZ5MlEyTXpBMEFBQUFBQUJJRDd4TEFRQUFjSU5nS0t3OUI0N28xYmZmcFpDRE8rcnE2ZGVQWHQyakl5Zk9LaGFQR3gwSFlQb3FwRFEwdGlnYWl4a2RBM2VwdEtUSTZBaXpRakFVVm1Oem05RXhBQUFBQUFBQVVoZ3BCd0FBNEFNTmpTMTY3OFFaUlNKUm82TWdneVNUMHBrTGw5VjByVjA3SDlpb3lySjVSa2ZDSEpadkw1UERuSzBjVzRHeXJMbEd4NEZCa3Nta3ptWHcxRlhaV1M1bHVaeVNwR0d2YjhhK0x6dnNOcTJzV3l4SmF1dnNWdC9BMExUZk15YzdTNDl0MjZMU2tpTHRPWEJFVjYrMTMvTTE4OXc1ZXZyUmJaS2tINzc4NW0xTG8rdFhMZE9TbW1wMTlmYnIzZmRQcHJadlhMdENpNnFyMU5iVm8vZU9uN25uVERQcDdNVXJXbHE3d09nWUFBQUFBQUFBa2lqbEFBQUFhTVRyMDk3RHg5WGQyMjkwRkdRd256K2dWL1ljVUYzdEFtM2R1RTRPdTgzb1NKaUQ2bkszNmh2M3ZXZDBEQmlzcmJOYlhwL2Y2QmlUWXJOYTlmeVRqeWduMnlWSit0NVBYcHV4VWs2dU8wZWIxcTJVSlBrRGdSa3A1VVNqVWJtY293V2tSeDdjTEsvUGY4LzNOVnZNeW5Wbmo2NllibjlzZHBaTEJmbTU4Z1dDNDI0ZnlzQlJBd2VHUE9ycTdWZjV2R0tqb3dBQUFBQUFBREI5RlFBQW1MdVN5YVJPMVRmb0J5Ky9TU0VIVStaUzB6VjlmL2ZyYW1waCtnd0F4bWhwNnpJNndxUnQyYkE2VmNpUnBNMGZsR1JtZ3N2cFNDMkh3cEVadVdjNEV0WHJldzhwRm92TFlqSHI4ZTFiWmJkUjZyeFhMVzJkUmtjQUFBQUFBQUNRUkNrSEFBRE1VZjVBVUQ5NTdSMGRQVld2ZUR4aGRCek1NcUZRV0crOSs3N2UzUCtlb3JHWTBYRUF6REdkM2IxR1I1aVVtdXBLclZ4YUswa0tSMFpMTVl0cnFyVm9RZFdNM0g5TUtTY1VucEY3U3RMUThJZ09IajBsU1RLYlRSK09jb05KeTlUUEFRQUFBQUFBTVBzd2ZSVUFBSmh6MnJ0NjlOYUJJd3JQMEhRWW1MdWFXenMwTURTc0p4OStRQVY1dVViSEFUQUhCRU1oRFh0OVJzZVlzUHc4dDNZK3NFbVNGQXlGOWFOWDM5TEhIdCt1L0Z5M2RtN2RxTUdoWVhtbWVTb2xwK1BEVW83WEg1ajBkUngydTU3YnRYUEM1eVdUbzZQNFBmTGc1cnMrNTdXOUIrWDFUVDdyYk5VLzZGRTBHcFBOeHR0ZUFBQUFBQURBV0x3N0FRQUE1b3hrVWpwKzVyeE9ucnRvZEJUTUlTTmVuMzcwNmx2YXNYV2psdFJVR3gwSHdDelgxdGxqZElRSmN6a2RldnFSYmJMYnJFb21wWGNPSFpVL0VOUTdCNC9xK1NjZmxzMW0xWk9QUEtpWFh0ODdyU1BZNUxwekpFbnhlRUtCWUdqUzF6R2JUU3JJbjF3Uk15YzdhMExIVzh3V1NWSkpVWUd5czF3M1hXTkJWWVhpOGJnU2lhUTZ1M3RWWGxvOG9mdGxPUjJhWDFGNjAvWllQSzZ1bnZTZStyT2p1MWNMNTFjWUhRTUFBQUFBQU14eGxISUFBTUNjRUF5RnRXZi9lK3JxVGU4SFNKaWQ0dkdFM2psNFZGMDlmWHB3ODNwWnpNd2lDMkI2Wk5xMFBVNkhYYzg4dGwzdW5ORnl5TEhUOVdyL29GalVOekNrdzhmTzZLRXQ2NVhuenRFemoyN1R5Mi91VXlRNlBkTUNGaFhrU2ZwdzZxeXBjT0xzUlEwTmowelo5U1FwejUyalRldFdqdG0yYnRVeUxhcXV2T25ZeDdadGtTVEZZbkg5OEpVMzlmU2oyeVowcjdKNXhlT2U0L01IOU04Ly90bUVyalhUS09VQUFBQUFBSUIwUUNrSEFBRE1lcDRScjE1K2MvODkvZFk3TUJVdVhtbFczOENRUHZiNERqbnNOcVBqQUppRkJvYUdqWTV3MTF4T2h6NzIrSFlWNW8rV1lSb2FtM1dxdm1ITU1lY3ZOeWsvejYxVnl4YXJ1REJmeis1NldLKytkVURCYVJneDUzcU9MSmRUN3B5c0taa1dxck83VjUwOWZlUHVNNXZOK29WbkhsTjdkNi9PTnpUZTliUmo4NG9MYnlybERIbUcxZVd3UzVLc1ZxdEtpZ29rU2QyOS9Vb21rNHJGNDBvbVI4czVIODFnTnB0dWVhOWtNcWw0UEhIVDltaHNlb3BSVTJuUWt6bWZDd0FBQUFBQVlQYWlsQU1BQUdhMUljK0lkcit4YjBwLzZ4MjRGLzJESHUxK2ZhOSs3b2tkY2prZFJzZkJMTlFWdktLM3UvNU8zY0ZHbGJwcTlmbEYzelE2RW1iUWRKUlZwa04rbmx0UFA3SXROVUpPYzJ1SERodzVNZTZ4aDQ2ZGx0TmgxK0thYWhVVjVPbmpUejJxTi9ZZG10SUNVbTVPdG15MkQ5OGlxYTRzMS9sTFRWTjIvZkVzWDFLamd2eGNGZVRucW45ZzZLNUxPZU01ZnVaQ2Fya2dQMWVmL0xrbkpFbXZ2djN1bUNMTzM3M3drekhuUGJSNXZWYlcxZDd5dXMxdG5kcXovNzFKNXpKU01KZ1pud3NBQUFBQUFHQjJZOXg4QUFBd2F3ME1lZlRTNjNzcDVDRHREQTJQYVBjYmV4bTlDZE1pRUJ2UnljR2ZxVE40V2YyaGEwYkh3UXhLSkJJS1pzRFhsZXJLY24zOHlVZFNoWnltbGpidE9YQkV5ZVN0ejNubjBGRmRhbXFSSkxsenN2VDhVNDlvK1pLYUtjdFVPcS9vSXhuTEpuMnRlQ0toanU1ZWRYVDMzdkpuRUxQWnJQV3Jsa21TaG9hOXV0Sjg5NStya1dnMGRmMU1HTEhHS0h5UEJRQUFBQUFBNllDUmNnQUF3S3pVTnpDa2wvZnNWelRLd3lxa3ArRVJuMTU2ZmErZTI3VlQyVmt1bytOZ0ZpbXdsNmFXUFpFZUE1TmdwZ1ZEWVNWdTEyd3htTmxrMHFiMXE3UnVaVjFxVzMxRG93NGRPejNtdUN5WFV4YXpXZkZFSWxXc1NDYWxmWWVQS3hBTWFmMnFaYkphTE5wKy93YlZMcHl2ZDQrY3ZLZFJaaVJwWVZYRm1QWEs4bExaN1RaRkl0RUpYeXNTaWVxVlBRZHVlOHp5SlRXcHIvM0hUdGZmdHBEMFVaNWg3eDJ2RHlrY2lTaVpUTXBrdXZYMFhBQUFBQUFBQU5PTmtYSUFBTUNzMDlNM29KKytzWTlDRHRLZTErZlhTNi92bGRmbk56b0tacEU4KzRjamZIaGpBNG9uK1ZvNFY0VEM2VHN5WEZGQm5qN3h6R09wUWs0aW1kVGhZNmR2S3VSSTB0T1BidE5uUC9HMGZ1NkpIVGZ0TzNxcVhtOGZQSnFha3FteWJKNCsrZXd1UGJSNXZiSmN6a2xsTTV0TXFxb1kvYnpwNk82Vnp4K1F4V3pXa29YVms3cmVIZTkzd3lnNS9ZTWVOYmQyVE10OWJsU1FsenZ0OTBoSG1US2RHd0FBQUFBQW1MMFlLUWNBQU13cVE4TWpldVd0QTRyRjQwWkhBZTZLengvUUszc082QlBQUENhSDNXWjBITXdDRnBOVmJsdXh2TkYrU2RKd3BGdUZqaXFEVTJFbWhNTHBWMEN3V2EzYXNIYUZWaTliSXJONWRNU1NRRENrUFFlT3FMdTNmMUxYYkd4dVZmL0FrQjdidmtWRkJma3ltMDFhV1ZlcjVVdHExTmpTcHYzdkhWY2ljZmREejVTWGxzaHVHMzE3cEtXdFV6blpXVnE3WXFucUZpL1UrY3RORThxV25lVzY0K2huMVpWbHFXT2FXenMwcjdod1F2ZjRLSDhnS0g4Z09PNitpdElTclZ0WnA3eGN0MTU0NlRVVkYrYVAyWCtuSXBQVFlWZlpSNmIya3FUK0FVOUcvS3dWQ0lZbVhkWUNBQUFBQUFDWUNwUnlBQURBckJHTnh2VDZPNGRTdnowUFpJb1JuMTk3OXIrblp4N2J4alFibUJJRjlySlVLV2NvMGtNcEI0YjUrTk9QakJtbHBhV3RVL3ZmTzM3UG8vcDRScno2OGF0dmE5MnFaYnB2elhKWnpHYVpQL2lZU0NGSGtwWXRxUm1UeitWMGFPMktwU29wS2xCSlVZSDZCb2J1K2xxcjZoWnIzYXE2T3gvNGdVM3JWbXJUdXBVVHl2dFJwK3N2NmYxVDU4YmQ5OVFqRDBtU0VvbWtDdkp5OWR5dWh5ZDA3WXJTa25IUCtjSExiMnJJTXpMeHNETXNtY2JUdVFFQUFBQUFnTG1CNmFzQUFNQ3NrRXdtOWRhN1J6VENORURJVUIzZHZUcDI1cnpSTVRCTDVOOHdoWlVuMG0xZ0Vzd2twOE51ZElTYm5EbC9TWklVamtTMDcvQnh2Ykh2OEpSTnM1VklKblh5M0VYOThLZHZxcVd0VTdGWVhFZE9uSjNRTmJLelhGcTBZTFMwMXRuVEo1OC9vTDZCb1ZUaFpNT2FGUk82WGp3UlZ5eDI2NDhiM2U2NDZ4L3hlT0xENCtPM09DYng0WFdySzh1MWZjdDlZKzdUM05xaEYxOTVjMEt2WTdad09SMUdSd0FBQUFBQUFITWNJK1VBQUlCWjRlUzVpMnJ0NE1Fek10dXBjdzBxTFM3U2dxcHlvNk1ndzQwcDVVUjdERXlDbWVTd3AxOHA1MUxUTmJtY1RqVTB0U2dVbXA3cHRZYTlQcjJ4NzdDeVhFNEZncUVKbmJ1cWJySE1INHhRZHVIeTFkVDIra3VOMnJibFBpMm9LbGRSUVo0R2hvYnY2bnJIejF6UThUTVh4dDFYWEppdlR6ejlxRXdtazg2Y3Y2UWpKOGNmM2VaRzkyOVlvN1VybGlvV2orc2ZmL2lLSXRIb3VNY3RxYW5XZmF1WEt6L1BQV2I3VDE1N1I3MzlnNm4xLy9XUEw0N1ovOURtOVZwWlYzdkwrMTl0N2RDZS9lL2RNV2U2Y2pGMUZRQUFBQUFBTUJnajVRQUFnSXpYM3RWenl3ZGdRS1o1NjkwakdocE8veWxCa040SzdCOFd1eGdwWis2d3AyRXBSNUpPbjc4MGJZV2NHMDIwa09OMDJMVmk2U0pKVWpBVVZuTnJlMnJmNWF2WFVnV1kremVzdmVkc0pwTzBZK3RHbVV3bStRTkJIVDk3NTU5YmJEYXJsbjh3dFZaVFM5c3RDem1TdEhyNWtsUWg1OFlDMGFEbjdzcEVzNUhOYXBYRnpOdGVBQUFBQUFEQVdMdzdBUUFBTWxvd0ZOYWUvVWVNamdGTW1WZ3N6cjlwM0xOOGUybHFtVkxPM0dHM1dkTnlDcXQwdFhYRFd0bnROa25TcVhNWGxVZ2tVL3Rpc2JqT1hyZ3NTYW9xbjZjbE5kWDNkSzgxeTVlcXVEQmZrblQ0Mk9tYnBySWF6NWIxcTJXMzJaUklKbFBUZ04yS3p4OVFkKytBWG41enY5NCsrUDQ5WlowdFhDNm1yZ0lBQUFBQUFNYWpsQU1BQURMYTRlT25iL3ViNDBBbUdob2UwYW42QnFOaklJT05tYjZLVXM2YzRuSXlYYy9kS0o5WHJLVzFDeVJKL2tCUTUyK1l1dXE2c3hldUtCU09TSkllMkxoMjBvVW5kM2FXTnE1ZEtVbUt4bUtLeEdKM1BLZWlyQ1ExcmRTRlMwMGFHdmJlOXZoRHgwNXI5eHQ3MWRuVE42bU1zeEdmQ3dBQUFBQUFJQjFReWdFQUFCbXJzN3RQamMxdFJzY0Fwc1h4TXhmazh3ZU1qb0VNeGZSVmMxZFJRWjdSRWRLZXpXYlY5cTBiVXV0SFRweFZJcEc0NmJob0xLYmpwODlMa3B4T2h4N2ZzVlVtazJuQzkzTTZIUm9ZOG96ZTIyclZNNDl1MHllZjNhVVZTeGZKYXJIY2RIeCtubHRQN0hoQWtqVHM5ZW5ZNmZvNzNzTWZDRTQ0MTJ6SDV3SUFBQUFBQUVnSFZxTURBQUFBVEVZOEh0ZSt3OGVNamdGTW0wUWlvUU5IVHVqcFI3Y1pIUVVaeUcwdGxsa1dKUlNYUCtaUlBCbVR4Y1IvLythQ3FvcFNOYlpRV0wyZHg3YmRyL3hjdHlTcHRhUDd0bjlmNXk4M2FjbWlhcFdXRkttaXRFUmJONjdWNFdPbkozUy92b0VodmZUNlhwVVdGMnJ0eWpvdG5GK3BnankzdG0yNVQ1dlhyOUxGeTgycXY5UW9meUNvb29KOFBmM29RM0xZYllyRjQzcHozM3VLUk84OHNzNmQ3Tmk2UVlzWDNqd0ZsOWw4KzkvVnFwbGZvWC85bVkrUHUyLy9rUk5xYkc2OTUyelRwYXE4OU00SEFRQUFBQUFBVERQZWxRVUFBQm5wOVBsTDhqS0tDR2E1dHM0ZVhXM3QwS0xxU3FPaklNT1lUQ2JsMlVzMUZPbVVKQTFGT2xYc3VQbUJQR2FmNnNxeU94ODBoMjNkc0NiMWR4UUtSM1RneUlrN25yUHY4SEg5L0RPUHlXcTFhUFd5eFlwRUlqcCs1c0tFNzkzVFA2ZzM5NytuM0p4c3JWMVpwN3JhaFhMWTdWcTNxazVyVmk1VmEzdVhLc3ZueVdhMUtoYVA2L1YzRG1uUU16emgrNHpIWXJISWFyMTVWSjQ3TVpsTXR6elBZcDc0cUVFenhXUWFMYWdCQUFBQUFBQVlqVklPQUFESU9DTSt2MDZlYXpBNkJqQWpEcjUvVWxYbDgyUzMyWXlPZ2d4VFlDOUxsWEk4a1c1S09YT0V5K2xVUVg2dWhqd2pSa2RKT3h2WHJ0Q2FGVXNsU2Nsa1VtOGRPSEpYMHo1NVJyemEvOTV4UGJwdGl5UnB3NW9Wc2xvc09uTHkzS1J5alBqOGV2ZjlrenAyNXJ6V0xGdWlsWFcxc3R0dFdqaS9JblhNaGN0WDFkSGRPNm5yaitmVXVRWmRhbXk1YWZ1cVpZdkgzUGVqdW5yN2RlSVdCYVNoNGZUOU56YXZ1RWcySzI5NUFRQUFBQUFBNC9FT0JRQUF5RGpIVDU5WElwRXdPZ1l3STRLaHNDNWN1cXAxcStxTWpvSU04OG1GZnlCSnlyRVZLc3VTWjNBYXpLVDU1YVdVY201Z01rbmJ0bXpROGlVMXFXMkhqNStaVU9tbHNhVk54WVg1V3J0eTlHdngycFYxS3NqUDA5NURSeFVLUnlZWExKbVVUS09qMFh6VW11Vkx0S0NxWEdjdlhOYWx4aGJGNy9Ibm5xSGhrWEZMTkRWM0dJa3RHQXBQYVRsb3BzeXZZTVFvQUFBQUFBQ1FIaWpsQUFDQWpCSUlodFRZMG1aMERHQkcxVjlxMU5xVlM4ZDljQXZjeWp4bnpaMFB3cXkwYkhHTnpsNjhZblNNdE9CME92VHdBNXZHVE92MS9xbHpxbTlvblBDMWpwdzhKNnZOcXBWTGF5V05UaFgyQ3g5N1hBZVBubEpMVytkZFg2ZWl0RVJMRmkzUTRvWHpVMU5EeGVNSm5ibHdTVDUvVU90WDFjbWRrNjA4ZDQ2MmJibFBtOWF1MUxtR1JwMi8xS1J3WkpJRm9EbG1TYzE4b3lNQUFBQUFBQUJJb3BRREFBQXl6SVhMVjVWTUpvMk9rVlpNSmhOL0o3T2NQeEJVUzF2bkhVYzBBQUJKS3NqUFZkbThZblgzOWhzZHhWQ0xGbFJwMjViNzVIVFlVOXVPbkRpck14Y3VUL3FhQjk4L3BVUThvZFhMbDBpU3NyTmMyclh6QVhYMzltdi9leWZrR2ZIZWRJN2RibE5sMlR4VmxaZXF1ckpjT2RtdU1mdXZ0bmJveUlrejh2b0NrcVNHeG1ZdHFhblcrbFhMbEovbmx0UHAwS1oxSzdWKzFUSTFORGJyN01YTHFXUEhZN1ZZSnYzNlpvUDVGV1hLZGVjWUhRTUFBQUFBQUVBU3BSd0FBSkJCRW9tRUxseHVNanJHcE5UVkxwVFZha21WSzZiUy9SdldxS0swUlBVTmpiclUxSExMNHlyS1N2VHdBNXNrU1MrKzhsYnF0KzFYTEYya1FEQTBvVnhtazBtUDc5Z3FTWHIzL1pNS0JFUDM4QW9tSnN2bGxNVnNWamdhVlNRU3ZlZnJ1WndPT2V4MlJXTXgrUVBCS1VnNFBlb2JHaW5sQUxocnE1Y3RudE9sbk5xRjgvWFl0aTJwOVdnMHByY1B2cTlyN1YzM2ZPM0R4ODlvWUdoWTIrKy9UMmF6V1pKa3MxbFQzMFBjT1ZtcXFhNVNjVUcraWd2emxaK1hxNDhPZEJhTnhuU3BxVVgxRFkwYTl2ckc3RXNtazdwODlab3VYNzJtUlF1cWROL3E1U29xeUpQVmF0R3FaWXUxc3E1V1Y2KzE2NzBUWjFQM1hGSlRyV1F5cVVRaW9ickZDeVZKc1ZoY3NWajhubDl2cHJsZW1BSUFBQUFBQUVnSGxISUFBRURHdUhxdFhjRlEyT2dZazdMbHZ0VnlPUjNxNk82ZDBsS08zV2JWOHNVMXN0bXNLaTdNMTZYYmRKWk1NaWtuTzB1U1pMVmFGSTVJeFlYNWVtanpmVEtacEN0WFczWHc2RWxGb3JFNzN0ZGtNbW5oL0FwSjB2c256OTFVeW5IWWJTckl6NTN3NjRuSEUrb2JHTHJ0TVU4Ky9LQktpZ3AwNXNKbEhUbHhWcEpVVlY2cVFjL3dwTXBCRzlldTFJcWxpOVRXMmFPZnZmM3VoTStmS1owOWZScjBqS2h3RW4rdndIZzZBZzBxZEZUSVplSGYxR3hVVTEycDdDeFhXcGNOcDFOVFM1dHFGMVNwcHJwU1BYMEQybnY0bUlaSGZIYys4UzVkYW1wUjM4Q2dkbXpkcUp6c0xQM3M3WU9LeGthL2Z5YVRTVzFadnlwVjJMa3VGb3VydGJOYnphMGR1dGJXbVRyK2RxNWVhOWZWYSsxYXRLQktHOWV1VUVGZXJrd21rMHBMaXNkTVpiVnkyV0tWRmhlT09iZXRzM3NLWG1sbWNlZGtxNnA4bnRFeEFBQUFBQUFBVWlqbEFBQ0FqTkU4eFNQTXpBYkxsOWJLWnJNcUZvdnI1TG1MdHowMkZ2L3d0K1d2UHlqc0gvVG93SkVUZW5Eek9pMVpWSzJ5ZVVYYWMrRElIWXN4ZDFKZVdxSmRPeCtZOEhuQlVGai84TU9YYjN2TTlkLzZ2LzRhNWxlVTZhbEhIbFFrR3RYQjkwK3BzYVZ0NG9FelJFdGJCNlVjVEpsdk4zNVJ3YmhQbTR1ZjA2NkszNkNjTTh1WVRDYXRyS3ZWMFZQMVJrY3h6TjVEeDlUZTFhTUxsNjlPeS9VSFBTUDZ5V3Z2S0NmYk5hWVU2dk1IZGJHeFdVdHFGcWh2WUZBOWZRUHE3dTFYWjNlZjRvbkVwTzUxdlp5enVLWmFHOWVzMEpHVFo4ZU1nak04N0UyVmNvS2hzTnE3ZW5UNCtKbDdlNEVaYU8yS3BUSjlkRmdpQUFBQUFBQUFBMUhLQVFBQUdhTzlzOGZvQ0duRllqWnJ6UWRUTk5RM05ONXhGS0ViSDk1WmJ2anQvWWJHWnZVTkRPckpoeCtVT3lkYnp6eTJYZC83OGF0M05XTE9uU1FTU1kzNDdqd3lnZFZpVlU2MjY2NnVHWXVQNWpLYlJ4KzZkZmIwNnZMVmE2cXJYYWhIdDIxUlRYV2wzbjMvcEVMaHlKanpOcTlmcFdXTGE5VFMxcWtEUjA1TThKV2toNDd1WHQyM2VyblJNWkNHOXZmOG96b0RsL1dabXEvZDFmR04zbU1haW94TzQzTzAveVh0cXZpTjZZd0hnNnlzcTlYWkM1ZHYrbnFZN2w1OFpjK1VYQ2NhaTAxYkllZEdQdi9Ob3hFZFBuWkdCOTgvTmVYM2FteHVWV056NjAzYjl4NCtwbjN2SFZNeU9iSHJIVHg2U2dlUDNweHovM3NudFArOXpQcGVtWjNsMHJJUHB1NENBQUFBQUFCSUY1UnlBQUJBUmhqMGpDZ1NqUm9kSTYyc3FLdFZsc3VwY0NTcVUrY2I3bmo4OVRLTEpGa3NZNmZVR0JnYTFvOSs5cloyN2RpcXN4ZXZURWtoUjVKOC9vRCtaZmNiZHp5dXNteWVQdmI0OXJ1NjV2VnkwZlZpVVR5ZTBMN0R4OVhiUDZnSE42L1hvZ1ZWYXUvcTFjVXJZeC9FMm0wMnVad09PUnoyQ2I2SzlOSFRPNkJFSW5IVGxDaVkyNzdkK0VYVmUvWktrbXJkRzdXNStMblV2bXYrcytvTFhaTXZOcVQ3Q3A5U3JxMUVrblNnNTU5U3g2ek9mNFJSY21ZcHU4Mm1CemF0MHpzSGp4b2RaYzVKVEhKRW5Ic3gwVUxPYkxOdHkzMnlXQ3hHeHdBQUFBQUFBQmlEVWc0QUFNZ0lIZDI5UmtkSUt4YUxXZXRXMWttU1RwMjdxRWprem9XbGFQVEdVczdORDYxQ29iQjJ2N0ZQa21TMzI1U1RsU1hQOElnU0h6emxzMW8vUE1kaS9uRFphcldNMlJlUFQrK0R5R2hzOUhWWVAvSWFMbHkrS3EvUHI2S0MvSnNLT2JORlBKRlFkOStBS2twTGpJNkNOT0t5dUZQTEw3WDlpUmJuYmxTaHZWS1M5RnJIWCtqeXlCRkpVcGx6a1hMelNqUVk2VWlWZUNScFYrVy9uZG5BbUZGTGFxcDEvbEtUZXZvR2pJNENUSnY1RmFWYVVGVnVkQXdBQUFBQUFJQ2JVTW9CQUFBWm9aTlN6aGhyVjlRcHkrV1UxeGRRZlVOamF2dWoyN2JzSHRickFBQWdBRWxFUVZTb3ViVkRWNisxMzNUT2pkTlg1ZWU2WmJOYWxaT2RwWnhzbDdLenN1VE96bEwyQitzMjYraVBpVDk0K1UwTmVVWlVOcTlJeisxNmVOd3NQLy9NWTJQVzl4MCtwdkF0U2tJdXAwTTUyVmtLUnlJYThmb24vTHFsRzBvNTFwdC9sRzNyN0ZGYlo0OU1KaW5YbmFQQy9EeDVmWDcxRDNvbWRhOTAxTm5kU3lrSFl6eGYvVHZxQ0RTb00zaFpvYmhYMzc3eTcvVmJLMzhvU1Nxd2YvaVEyaFBwbGlRZDZQNXdsSnhWK1ErbkNqeVl2WFpzM2FBZnZ2em1uQjlKQmJPVDJXelc5dnMzR0IwREFBQUFBQUJnWEpSeUFBQkFSaGdZR2pZNlF0ckljam0xZnRVeVNkS1JrMmNWLzJDS2pOcUY4N1g0ZzQ5anA4L0w1dzhvTzl1bG5LeXNEOG8zV2FsclBQemdwanZlSnhLTnllVndhRWhTTXBFY1UrcVJQaHc1NTZQYjQ0bGJQL1d0Vzd4UVc5YXZWbXRIbDE1NzU5QmR2ZDZQaWtYSGpwU1RuZVZTWVg2ZUNndnlWSmlmcThMOFBCWGs1YWFtNkRwVjN6Q3JTam1EbmhHakl5RE51Q3k1K2t6TjEvV3RDNStVSkhVR0wrbWwxbS9xK2Vvdks5OWVsanB1S05LallIeEVSd2QrbXRxMnZmUnpNNTRYTTY4Z0wxZXI2aGJyM0EwbFRtQzJXTGV5YnN6UE9BQUFBQUFBQU9tRVVnNEFBTWdJZm4vQTZBaHA0NEZONjJTMVd0VFYwNThhRWNkc01tblR1cFdTcEw2QklVVmpzZHNXYnhLSnBQeUJvSHord09oSElQRGhzajhncno4d1pycXJudjVCL2QwTFAwbXRXeXhtL1IrZi9ZUWs2Y1ZYOW1qWTZ4dHovWVh6SzZiczlWN25zTnRVbUorbnZOelJxWHJLNWhYclZ6LzluT3cyMjdqSFIyTXhEWGxHNVBYTnJuODdnV0RJNkFoSVE1Vlp5L1RjL04vVzdyWS9sU1FkNlAxbjFlWnVHbFBLOFVTNmRiUi90MEp4cjZUUlVYUVd1KzljME1Qc3NHbmRLalcydENrWUNoc2RCWmd5T2RrdTNiZDZ1ZEV4QUFBQUFBQUFib2xTRGdBQVNIdXhXRnlKV1RMblJwYkxwV1dMYSs3NmVKOC9vUGF1bnRSNlRYV2xhaGRVS1pGTTZ0MmpKMVBibHk5ZHBEeDNqaVRwNE5GVE1wdE42dTBmbE04ZitMQjhFd2hxMitiMWNqb2RldmY5RTJwb2JKbTZGelpObkU2SEhuMW9zd3J6ODVUbGNvN1pOenBTajBXSlJFS2VFYThHaDBZMDZCbE9mY3kyTXM1MVFVbzV1SVVkcFo5WGsvZTQ2ajE3SlVrdk5IOUZuNmorZjFQN1BaRnVOWHFQcHRaM1ZYeGh4alBDT0RhYlZVOCsvS0Iydjc1MzFueFB4ZHhtc1ppMWErZURxWkh4QUFBQUFBQUEwaEdsSEFBQWtQWm0wOGdnQlhsdTdkaTY0YTZQYiszb0dsUEtXYnRpNmVoQ01xbW5IOWttcTlVaXE4V1Nta3JxVWxPTGV2c0hKVWsvZWUyZG02NjNjYzBLT1owT09lejJlM2dWa3Nsa1NpMG5wL0hoYmlRY1VVVnBpY3ptMFFkdS9rQlFrV2hVQlhtNUNnUkRlbVhQQVhsR3ZOT2FJZDBFUXJQbjh3RlQ3ek0xWDlPZm5mOUZEVVc2RklwNzlWYlgvMDd0NndsZDFVaTBUNUxrdE9Sb2RjSERSc1dFUWVZVkYycjcxZzNhZC9pNDBWR0FlL2JZdHZ0VlhKaHZkQXdBQUFBQUFJRGJvcFFEQUFEU1huQVdsUkNTeWFUaThjUmRIeCtMeGNlc2QvY05xTFNrU0dheldUblpyakg3d3BHSWpwdzRlOXZyaGNJUlNaTERjWGVsSEl2WnJIamk1cnlUTGVWY1B5K1J1THR6RXNtazNqbDBUUDVBVUlORHc0cEVvNnF1TE5OVGp6d2txOVdpb2VHUmNjOHJLU3BRTEI3WGtHZjgvWmtzRm9zckhrOHdNZ0RHNWJMazZ0Y1cvdzk5NjhJbkpVbTlvV1lwbVpSTXBsUWhSNUsybDM1T0xrdXVVVEZob0xyYWhlb2Y5S2krb2RIb0tNQ2tyVisxYkZxbXlnUUFBQUFBQUpocWxISUFBRURhbTAwajVYVDI5T21WUFFjbWZmN1pDNWQxcmExVGdWQkk0WEJFN3B4c2ZmeXBSMlF5bVhUa3hMbFU2ZVpXQXNHZ0pJMlpDc3Btc3lyUG5hTmNkNDd5M0RuS3k3MytwMXZ4ZUZ6Ly9PT2YzWFFkcytuRFFzaEVwa0d4V2l3VFBxZXBwVzNNZWpBVWxpVFpiVGFaVGFhYnJtV3pXdlg0OXEzS3puYnB5UEV6T2pjTEh6d0hna0c1YzdLTmpvRTBWWm0xVE0vTi8yM3RidnZUMFEwbTAvVmVUc3JtNHVlTUNZZTBzSFhEV3ZVUERLbTdiOERvS01DRVZaV1hhdE82bFViSEFBQUFBQUFBdUN1VWNnQUFRTnE3Y1ZTV3VTNFFESTBwS1QzMXlFTXltVXpxNnUxWFEyUHpMYyt6V2EzS2RlZkk4a0VwWm41Rm1aN2I5YkR5Y25Qa2NqcHVlVjRpbVpUSkpHMi9mNE9XTGE0Wjk1alAvZnd6WTlZOUkxNjlmL0xjdU1kZUwrWEVQeklDMEVSY0wrVklVbGFXU3o1L1lNeitCemV2a3pzblM4bGtNaldWMTJ3emgyYnJ3aVR0S1AyODZqM3ZxTWw3UXRMWVFzNm1vbWRWYUs4MEtCblNnZGxzMHE2SEg5U0xyK3lSUHhBME9nNXcxL0xjT1hwaXgxWitOZ1FBQUFBQUFCbURVZzRBQUVoN3R5dU56R1dybHkvUnZPSkN4ZU1KN1Q5OGZNeStGVXNYcWJTNGFIVDBtM0dLTjFrdTU1alJjdUx4aEVaOFBnMlArRFRzdmY2blY4TWp2aWt0Z0Z5Zk5pc2N1ZjJJUHJmakR3U1ZUQ1psTXBua3pzNGFVOHBaVUZXdXV0cUZrcVRUOVpmVU0wdExPWHhPNEc3ODJ1TC9vYStkZlZLaHVHL005azJNa2dOSlRvZGR6KzdhcVpmZjJDY2Z4UnhrZ0Z4M3RuN3VpUjJ5MlhnckN3QUFBQUFBWkE3ZXlRQUFBR25QU1FIaEpubnVIRzFldDBxU2RQenNlUTE3eHo1MFgxQlZydXJLOGpIYmtzbWtRdUZJcXRCeDhPZ3BlWWE5R3ZiNnhoUmIzRG5aOHZyOFk4N2QvOTRKN1gvdlJHcTliRjZ4bnR1MVU5Rm9UTi8rL2tzMzVWczR2MkxjM0RuWldaTHViVXF5WkRJcG56OG9kMDZXY3QwNTZ1cnRUMTE3eDlhTmtxU2V2Z0VkUDNOKzB2ZElaMmFUaVFlU3VDc3VTNjcrLy9idXF6bk9POC95L0VudjRSSkF3bnZRZXlzYWlhNUlTbXFacXA2cW1xNk9tWmlaN2RleEwySnY1bUppWW5jbmRxYTd0N2E2bkZTbEV1VklTZlNrNkExSUVONTdJR0hTNTE2QVNna2lRWUJrQWs5bTR2dUpRRER6c1FjUUFRSEl3OS8vZjJ2NlAvUmZXLzRwdGEzSVhxRW0zMTREVXlHVDVIazkrdms3eC9YeDUxOXJZakpvZEJ4Z1VVVUZlWHIvMUJFNUhYeFBDQUFBQUFBQXNndS96UWNBQUJtUHFTQUxtYzFtL2V5dE4yUzFXalE0UEtwYjkxb1c3TGRhTFdycjdGVndlbGFUVThIVTVKdmc5SXc4SHBmKzhSZnZTcEw2Qm9jMVBqRzE0TndTZjZFK2ZQdVlIcmEyNjhMVm0wb2tuajhteC9tS0UyKytMK1g4ZE1tcGx6VXhGWlRQNjFaUlFaNGt5V0czNis5T3ZDbVgwNkZRS0t3ejV5NHFrYU5yUExuZHpxVVBRczZJUktNS2hTSUtoY1B6YjZHSTVzSmhoY01SellWQ0NvVWppa1NpaXNYamlzZmppaWNTU3NRVGlpY1NUeC9IdFNIMnZ5dVpuRi9xeFd5Ui9xLzdmNVRaWXBIRmJKNS9zNWhsTmx0a3NaaGx0VmhrdDl2a2NqcmtkRHJrdE52bi8zUTQ1cmM1N0hJNkhCVERjb2pIN2RMUDN6Nm1qei83V2lOakUwYkhBWjRSS1BIcjNST0haYmZaakk0Q0FBQUFBQUR3MHZoTktnQUF5SGgybTAxbXMyblJnc2hhOCtiK1hTb3VLbEFpbWRUOVIyMWExMUNud255ZkNndnlWSmlmTDV2TnF2L3gyeityNVVuSE0rY0dwMmNWaVVabHQ5bFU2aTljVU1yeGVkMTYrOWdoV2N4bU5kUlU2ZGJkRmdVWEtjLzR2QjVKOHkvbU50UldxYTJ6WjhuY2RydE4rVDZ2SkdsOGNtcUpvMTlzWkd4YzFSVUJsZmdMWmJHWTljN3hReXJJOXltZVNPak11WXV2TllrbjA3bWNsSEp5U1R5UjBGUndSc0hwYVUwRlp6UTFQYU9wNExTbXBtY1VETTRvRm8rbjRTNm0xS05FWElyRVkxSTA5bHBYdEZvdHl2TjZsZWZ6S00vblZaN1hrM3JzODNoa05wdVd2Z2d5aHNNK3Y1VFZYNy80VmdOUHA0OEJtYUNxdkhUK2V4T0x4ZWdvQUFBQUFBQUFyNFJTRGdBQXlBcE9oeU9uaXhiTFZWcGNwQTFOZFpMbWx6RTZkdWpaWldoR3gxODg2V0JvWkV4VjVRRUZTdnhxZWRJcGFiNWM4OTdQanNqdGNpb1NqZW92bjMrOWFDRkhrb29LOGlWSkpwTkpKOTdjTHlXVGF1dnFmZUY5eTByOGtxUkVNcW0vZi9lRUpPbi8vTmMvS2haNytkTEI4T2k0SkttMDJLK1RieDFRNE9tMXo1Ni9tbHJPS2xjeE9TcDd6YzZGTkRBMG9xR1JNUTJOakdreU9KMjFYOWRpc2JqR0ppWTFOakg1M1AwZXQwc0ZlVDZWRmhlcHRMaElaU1YrbGlMTWNEYXJWUitlUHFvejV5NnFmWW12NThCcWFLNnYwZkhEKzR5T0FRQUFBQUFBOEZvbzVRQUFnS3pnTHl6UTdOeUEwVEVNTnprVlhQQThtVXhxTWppdGljbWd4aVltTlQ0WjFNalkrQXV2MFRjNHJLcnlnR3FyS2lSOXAzeWZWKytkZkV0ZWoxdXhlRnlmZkhsZW8rUFBmNkg5ZTJXbDh5V1k0ZEZ4bGZnTGRlS3RONVQ4K2xMcWhkeTV1WkM2K3dZMU96ZVhPcWV4cmxxU05EZzhxdkxTNGdYWEd4MmYwS2RuTHlpK3pLa2d2ZjFEU2lhVHNsak1xcTBxbHlSZHVIcFRyUjNkeXpvL20va0xDNHlPZ0dXSUp4SWFHUjNYNE1pWUJvZEhOVGc4cXBuWnVhVlB6QkV6czNPYW1aMVQ3OEJRYXB2UDYxR2d4SzlBY1pFQ0pYNzVpd3BrTmpGUko5T2NPbkpBdCs0LzB1WHZiaXRIVndGRWhqT2JUSHBqejNadDNkQmtkQlFBQUFBQUFJRFhSaWtIQUFCa2hlcUtnTHI3S09XRUkxRmQrdTZPWm1abk5UWStwWW1wb0JLSnhFdGRvN3QzUVB0MmJKSGI1ZFQyemV1MWM4c0dPZXcyUmFKUm5UbDdNYlYwaWNmdGVtNkp3T2QxcXlEUEowbjYvSnRMMnJWMW85WTMxdWxuYjc2aFQ4K2VWMWZ2Z0FaSHh2VFhMNzVKbmVOMDJOVlFXeVZKYXV2c2VhYVVFd3BIMU5IZHQrejN3V0l4S3hTT3BLYkdYTHgyUzNjZXRqNXpYR1ZacWZvR2g1WE1vVmVXcXlvQ1JrZkFJdm9IUjlUVFA2aWUva0VOall3WkhTZmpCS2RuRkp5ZVVXdDdWMnBiV1dteHFzcExWVlZScGtCeGtZSHA4R1BiTjYxVHFiOVFuNTY5cUhBa1luUWNyQ0V1cDBOdkh6dWtVcjRlQUFBQUFBQ0FIRUVwQndBQVpJV3FpakpKdDR5T2tSRnUzV3Q1cmZOSHhpWVVuSjZSeit2Ukc3dTJTcEtDMDdQNjVNdHZORDQ1UDRuSGJEYnBILy8rWGZYMERlcjgxUnVhQ3M2a3ptK29uWjk0TXhtYzFsUndSbDlmdkM2ZjE2T0tRSWxPSFRtb3YzN3hqZm9HaHhmY2MrK09MYkphTEpxZEM2bWp1MWVIOXU1WU5OL2J4dzdwN3NOVzlmUVBQbmUvdnpCZmJ4ODdsQ3JreE9KeFBYelM4ZHhqM3pseFdKRklWT2N1WHRPM1YyN28yeXMzbHZsUnlreFdpMFZsSmNWTEg0aFZNUm1jVmsvZm9McjdCdFEzTUt4b0xHWjBwS3d6TURTaWdhRVJYYnQxWDNhN1RWVmw4d1dkbXNveWVkd3VvK090YWVXQkV2M3l2Wi9wMDdNWE5ETDI0bVVSZ1hRSWxQaDErdWhCbG1rRUFBQUFBQUE1aFZJT0FBRElDb1g1UGprZERvWENZYU9qWkxTaWdqeVZsNVpvTGhSUzI5T2xwSDZxeEYrb0g4K05HUndaMDkrK09xOVE2SWVQcmRmamx0bGtVazFsbVM1L1oxbHcvcWJtQmtsU2UrZjg5UlBKcE02Y3ZhQmZ2bmRTWG85YmJ4OC9wSTgvK3pvMUthUzB1RWdibStzbFNkL2RmcUI0ZlBISlBsYXJSYlZWNWFxdEt0Y25YMzZycnQ2RjA1RnFxOHAxNHMzOXNsbm52NDFOSnVlTEtsdldOK203T3c4V0hPdHh1MlF4bStWeU9tVEtrU1Z5S3NwS1pUYm54dnVTalNMUnFIcjZoOVRUTjZDZXZrRUZaMmFOanBSVElwR28ycnA2VTErNzh2TzhxcTRvVTNWRlFCV0JVbG10bGlXdWdIVHpldHo2eFR2SGRmN3FUZDEvMUdaMEhPU3diUnViOWNidWJUbnovMnNBQUFBQUFJRHZVY29CQUFCWm83YXFYQzJMVEVSWmk4eG1rMHI4UlNvdkxWWlphYkhLUzR0bHQ5c2tTZC9kZWZCTUtjZmxkR2pQOXMzYTJOeWdINy9tTlRFNXRhQ1FJeW0xUEZVaWtkVEVWREMxdmI2bVVuaytqeVRwL3VNZlhxQU5SNkk2Yys2aVBuejdtR3hXcThvREpSb2FHWlBiNWRUcG93ZGxNcGswTWphaCs0L2I1SFRZRjMyZjdEWmI2dkhzWENqMTJHSXhhKy8yemRxMmFiMU1KaW1SU09qc3hXdXFMQ3ZWK3NZNjdkeXlRWS9hT2pYOW81SkVZWDVlNnZIb2VHNU1lYWhtNmFwVkY0dkgxZEhWcDhmdG5lcnVHOHlwcGRBeTNlVFV0Q2FuV25YM1lhc3Nack5xcThyVjNGQ3Jtc3B5eW1tcnlHdzI2ODM5dTFSZFVhYXZMMTNYWEloeUxOTEg0M2JwMktHOXFpd3JOVG9LQUFBQUFBREFpcUNVQXdBQXNzYTZ4dHFNS2VVNDdEYmxQeTJ1TE1mM0x5RGJiVGFWRmhlOTBqMUh4eWRVV2x5a3F2S0F5a3VMVlZyc2w4VmlmdWE0aWFtZ2hrZkhGMlRkdm1tOXRtNXNUazJhR0p1WTBzVGtsQnBxcTdTK3NVNmRQZjFxLzFHSjUvdEN5L2prcEJLSitSS0N5U1R0MmI1Smt0VGRONmpnOUE5TFdrblM4T2k0emwrNUtZL2JxVnYzV3VTdzIvVE84Y055dTV5S3h4TTZlK0hxa29VR2w5T1planc5T3lkSktnOFU2OGlCUGNyM2VTVkpvWEJFbjU0OXI0R2hVUTBNamFxcHZrWldxMFVuMzNwREg1MDVwMWc4TGtrcUtzeVhORjhZQ2s0dlB0RWtXLzVSdnNsa1VrTnRsZEV4MW9Sa1V1b2RHTlRqdGk2MWRmVW9Gb3NiSFduTml5Y1NxU2s2RHJ0TmpYWFZhcTZ2VlZtcDMraG9hMFpkZFlVcUFpVTZmL1dtSHJWMUdoMEhPV0JqYzRNTzd0bk9GQ3dBQUFBQUFKRFRLT1VBQUlDc1VSRW9VVUcrVHhPVHdhVVBYbUdWWmFVNmVlVEFTNTlYNGkvVUw5NDUva3IzL08xSFo3UnQ0enJWVlZjczJCNmNubEh2d0pCNkI0YlZOekNVbWpEajgzcTBiV096TmpUVnAxN3dDa2NpdW5icnZ1NjF0TXBpdHFqWVg2ZzhyMGNuM3R5dkw3KzlvcmJPSGtsSzNXTndlQ3gxbjAzckdsVlVNRjkwdVg3Ny9uTXpQbmc2UGNmcGRPajlrMitsanYvNjBuV05qazlLMG9KaWp0VmlXVkI0OEhuZGt1YW5rNFJDWWExcnFOV3hRM3RUKzRkR3h2VDVONWRUaGFEZzlJeSt1LzFBZTNkc1ZtbHhrZDQ3K1pZKy8rYVNwbWZtVkZ0Wi92U2MwUmQrWEwyZStjay84WGhtRnk4YWE2dmtkam1YUGhDdmJIcG1WbmNmdHFybFNZZEM0WWpSY2JDSWNDU3ErNC9hZFA5Um16eHVsOVkzMW1ueitrWStQMWFCM1c3VHNVTjcxVmhYclhNWHJ5MllhQVlzbDlmajF2RkRlMVVlS0RFNkNnQUFBQUFBd0lxamxBTUFBTExLOWszcmRPN2lkYU5qR0thcnQxOGwva0wxRFF3L0xlSU1MVml5eVdTU0dtb3F0Ykc1UVpYbGdkUVVtRVFpcVFlUDIzVDE1ajJGSS9ObGcxZzhyak5uTCtqRDA4ZGtzMW4xc3pmZlVGZER2eVNwckxRNGRUOXAvZ1cwZlR1M1NwTGF1M28xT0x4NDBhV29JRStuang1S0xYTjE3ZGI5QlZNVlF1R0k0dkdFTEJhenRtOWFyMXYzV3hTTHgrVnlPTFJ0NHpwSjB2REkvS1NmdHM0ZWJkblFKSDloZ2E3ZnZxOGJkeC9vcDhOMmJ0eDlvUEpBc2FyS0F3cVUrUFdibjcrcjZkbFo1WG5uNzk4N01DeEpLaXpJVTMxMXBjS1JpTUtSaUtMUm1FcjhoYWtsb1g0NitTZlRiTjNZYkhTRW5OWFRQNmc3RDFwVGY5K1JQV1ptNS9UZG5RZTZjZmVoNm1zcXRYVkRNOU56VmtGTlpabis0Y08zZGVIYUxUMXNiVGM2RHJMSWxnMU4ycjlycTZ3V3B1TUFBQUFBQUlDMXdaUmNhZzBCQUFDQURCS1B4L1gvL081amhTTlJRM05ZTFJhNW5JNVZ2ZWZNN0p5U1NqNVRTdm1wZDQ0ZlVzM1RLVEdSYUZRUEhyWHB6c05XelR4ZER1cW55a3I5T24zMGtKd08rNEx0NHhOVCt1MUhaeVJKeHc3dDFicUdXc1ZpY2YxL0g1M1IxQ0lGbHNhNmFoMDlzQ2MxbWVmbTNSWmR2bkhubWVOT0hONm5wdnFhUmQrSEw3NjlyTmIyYmttUzErT1MwK0hReU5qRW9zZGJyUmE5ZS96d00vL3FQcDVJNkYvLytJbW1aK1pVVkpDdlg3MS9jdEZyL050ZlBuL2hQWXprTDh6WEw5OWJQRHRlWGl3ZVY4dVREdDE5MkpvUjA3ZVFQc1ZGQmRxNnNWbE5kZFV5bTU5ZDRnL3AxVDg0b2d2WGJtYnMxMDlraHZMU1loM1lzMTBsL2tLam93QUFBQUFBQUt3cVNqa0FBQ0RyWExseFZ6ZnVQalE2UnNaeU91eDY5OFNiZXR6ZXBRZVAyeFlzRDdVWWw5T2hYVnMzcXE2NlVpNm5RNFBEb3pwNzhWcHFlb3kvc0VCLy8rNEpmWFA1dXhkT1JkaTZzVmtIOTJ5WDlPTC9UZzY3VFlmMjdsUlZSU0JWYmtva2t3b0daM1Rud1dQZGUvVGtaZDl0bVV3bWJWclhvSTNORFNySTkybDJkazRYcjk5V2UxZXZKTWxzTXVtLy9NUFBVNFVoYWI2ME16RTVwV3UzN3F1anUrK2w3N2xhbGlveFlmbW1aMloxNThGalBXenRVQ1JxYkxrUEs4dnBkR2hUY3dOTFc2MlN6cDUrWGJseFYyTVRrMFpIUVFZcExpclF2cDFiVkYxUlpuUVVBQUFBQUFBQVExREtBUUFBV1NjY2llaWZmLzhKTDZpdnNxcnlVdlgwRHkxNTNNNHRHelE1RlZUYjB6SU1YazkrbmxlL2Z2KzB6R2FUMFZHeVdpZ1UxcFdiZC9Xd3RYM0phVlBJTFdhelNWczJOR3YzdGsyeTIxakJlYVcxdG5mcjZzMjdpMDVVdzlwUWtPZlQzaDJiMVZCYlpYUVVBQUFBQUFBQVExSEtBUUFBV2VsZXl4TjllK1dHMFRHQUZmZmg2YU1xS3kwMk9rYldpc1hqdW5XdlJUZnZ0U3hyYWhSeWw4TnUwKzV0bTdSNWZSTWx0eFdXU0NiVjB0cXVhN2Z1YTNZdVpIUWNyQ0t2eDYwOTJ6ZHBYVU9kVEh5YUFRQUFBQUFBVU1vQkFBRFpLWmxNNm5jZmY4NHlHY2hwVGZVMU9uRjRuOUV4c3RiRDFnNWR2WG1YVWdBV3lQTjZ0SC8zTmpYVVZCb2RKZWNsRWdrOTZlalIzWlpXRFkyTUdSMEhLNmlzdEZoYjFqZXF2clpLWnRvNEFBQUFBQUFBS1pSeUFBQkExaG9hR2RNZlB2blM2QmpBaXJCWnJmck5MOTZSeStrd09rclc2UnNZMXZtck56UTJNV1YwRkdTdzB1SWlIZHE3UTZYRlJVWkhXUk5HeHlkMDUwR3JXdHU3RkU4a2pJNkROTEJhTFdxdXI5SFdqYzBxek04ek9nNEFBQUFBQUVCR29wUURBQUN5MmxmbnIrcFJXNmZSTVlDME83QjdtN1p0V21kMGpLd1Nqa1IxNGVwTnZpYmdwV3hlMzZnM2RtMlQxV294T3NxYUVJNUU5UEJ4dSs0OWVxTGc5S3pSY2ZBSzhuMWViVjdmcVBWTjliTGJyRWJIQVFBQUFBQUF5R2lVY2dBQVFGWUxoY0w2bHo5K29rZzBablFVSUcyS0N2TDBxL2RQR1IwanE3UzJkK244MVpzS2hTTkdSMEVXOHJoZE9uSmdqNm9yQWtaSFdWTzYrd2JVMnQ2dHRxNGV4V0p4bytQZ0JheFdpeHBycTlSVVg2dXE4bEtqNHdBQUFBQUFBR1FOU2prQUFDRHI5ZllQNmVQUHZ6WTZCcEFXTnB0VnYzenZwUEs4SHFPalpJWHBtVm1kdTNoTlBmMURSa2RCRG1pc3E5YmhmVHZsZE5pTmpyS214T01KZGZiMDZYRjdsN3A2QjVSZ2VhdU1ZTEdZVlZ0Vm9hYTZhdFZVbGN0aU5oc2RDUUFBQUFBQUlPdFF5Z0VBQURuaDF2MUh1blQ5dHRFeGdOZjIzc20zVkZuR0ZJTGx1UFBnc2E3Y3ZNdUVEYVNWdzI3VHdUMDd0SzZ4MXVnb2ExSTBHbE43VjY4ZXQzZXBkMkJRL01aaWRabE5KbFZWQk5SVVY2TzZtZ3JackN4UEJRQUFBQUFBOERvbzVRQUFnSnp4K2RlWDlLU3p4K2dZd0N0N1kvYzJiZCswenVnWUdXOHVGTlpuNXk2cWYyakU2Q2pJWWJWVjVUcCtlSi9zTnB2UlVkYXNTRFNxbnI1QmRmY05xcnR2UURPemMwWkh5a2srcjF0VjVXV3FyZ2lvcWlKQUVRY0FBQUFBQUNDTktPVUFBSUNjRVkvSDlZZFB2dExvK0lUUlVZQ1gxbEJUcVpOSERoZ2RJK01OREkzb3pMbUxtZ3VGalk2Q05jRG5jZXYwc1VQeUYrWWJIUVdTSmlhRDZ1NGJVRS8vb1BvR2hoV0xNeVhyVmRpc1ZsV1VsYWk2b2t4VkZRSGwrN3hHUndJQUFBQUFBTWhabEhJQUFFQk9tWm1kMCs4Ky9reWhjTVRvS01DeStRdno5WXQzanN0aXNSZ2RKYVBkdVB0UVYyL2VaVGtickNxejJhekQrM1pxWTNPOTBWSHdFNzBEUStydEg5TEE4SWlHUjhZcDZTekNhcldvMUYra3N0SmlWWldYcWp4UVluUWtBQUFBQUFDQU5ZTlNEZ0FBeURtajQ1UDYrTE56RkhPUUZRcno4L1QrcVNOeU9SMUdSOGxZNFVoVVgzeHpTZDE5ZzBaSHdScldWRmV0SXdmMnlHcWxQSmVKa3Nta3hpWW1OVGc4cHNIaFVRME9qMm95T0cxMExFTVU1UHNVS1BZclVGS2tRSWxmaGZuNU1wbU1UZ1VBQUFBQUFMQTJVY29CQUFBNWFYeHlTbi8rOUN6RkhHUzB3dnc4ZlhqNnFCd091OUZSTWxad2VrWWZmWFpPd2VsWm82TUFLaXpJMC9zbktkRmxpM0Frb3NIaFVRMlBqbXRpYWxwVHdXbE5UYzhvbENQTDM3bWNEdVg1dk1yemVsU1E3MU9KdjFDQkVyL3NOcHZSMFFBQUFBQUFBUEFVcFJ3QUFKQ3pLT1lnazFISVdkclU5SXorOUxldk5Ec1hNam9La09MemV2VGg2YVB5dUYxR1I4RXJpc1hpbXBxZTFsUndKbFhVbVFyT2FIWXVwRkE0ckZBb3JIZ2lZV2hHaThVc3A4TWhwOE1oajl1Wkt0OTgvNmZQNTVHVkpROEJBQUFBQUFBeUhxVWNBQUNRMDhZbnAvVFJtWE9heTVGL0ZZL2M0Qy9NMS9zbmoxREllWUh4aVNuOStjdzVoY0o4N2lMemVEMXVmWERxaUh4ZWo5RlJzRUppc2JoQzRiRG1RbUdGd2hHRlFtR0Z3bUdGSTFGRkloRkZvakZGbzFGRllqSEZZdkVGMjhLUnFDVEpZYmZMYnJQS1pyUEticmZMWnJYSVpyTTkzV2FUM1dhVHcyR1h5MkdmTCtBNEhYSTY3UEo2M0FhLzl3QUFBQUFBQUVnWFNqa0FBQ0RuVFFhbjllZFB6ekp0QXhtaHVLaEE3NTg4SXJ1ZDVVVVdNem8rb1Q5L2VrNlJhTlRvS01DaTNDNm5Qang5VkhrK3I5RlJBQUFBQUFBQUFHUW9TamtBQUdCTm1BdUZkZWJjUlEwTWpSZ2RCV3RZVTEyMWpoN2NJd3RMaml4cWVIUmNIMzEyVHRGb3pPZ293SkpjVG9jK09IVlVCZmsrbzZNQUFBQUFBQUFBeUVDVWNnQUF3SnFSVENaMStjWmQzYnJYWW5RVXJERm1zMGtIOSs3UTVuV05Sa2ZKYU1HWldmM3Vvek9LVU1oQkZuRzduUHJWKzZma1pEazZBQUFBQUFBQUFEOUJLUWNBQUt3NTdWMjkrdkxiSzRyRjQwWkh3UnJnZGpuMXp2RkRLaTRxTkRwS1JvdkdZdnJqSjE5cWJHTEs2Q2pBU3lzckxkYjdKNC9JYkRZWkhRVUFBQUFBQUFCQUJxR1VBd0FBMXFTSnlhRCtkdmE4SnFlbWpZNkNIRlplV3F4VFJ3OHlRV01aUGoxN1FSM2RmVWJIQUY3WjFnMU5PcmgzaDlFeEFBQUFBQUFBQUdRUVNqa0FBR0ROaXNYanVuYnJ2bTdmZnlTK0pVSTYyV3hXN2R1eFJWczJOQmtkSlN2Y3Z2OUlGNi9mTmpvRzhOcU9IOTZuNXZvYW8yTUFBQUFBQUFBQXlCQ1VjZ0FBd0pvM09qNnBzeGV1YVdSczNPZ295QUgxTlpVNnZHK24zQzZuMFZHeVF2L2dzUDU4NXB6Uk1ZQzBNSnZOK3Z0M1Q4aGZtRzkwRkFBQUFBQUFBQUFaZ0ZJT0FBREFVL2RhbnVqeWpUdUtSbU5HUjBFV2NydWNPbnB3ajZvcnlveU9ralVpa2FqKzlVOS8wMXdvYkhRVUlHMThYcmYrOFJmdkdoMERBQUFBQUFBQVFBYWdsQU1BQVBBanMzTWhuYjl5UTIxZHZVWkhRWll3bWFRdEc1cTFiOGNXV2EwV28rTmtsYTh2WGRlRHgrMUd4d0RTYnVlV0RkcTNjNHZSTVFBQUFBQUFBQUFZakZJT0FBREFjL1QwRGVyQzlWc2FuNWd5T2dveVdFMWxtZmJ0M01wU05hOWdlSFJjdi8vckYwYkhBRmFFMldUU3I5NC9wWUo4bjlGUkFBQUFBQUFBQUJpSVVnNEFBTUFMdEhYMjZNcU51NW9NVGhzZEJSbWt1S2hRQi9kdVYzbHBzZEZSc2xJaWtkVHZQdjVNNDVPVTNwQzdBaVYrL2Z6dFkwYkhBQUFBQUFBQUFHQWdTamtBQUFCTFNDYVRhbm5TcVd1MzdtbG1kczdvT0RDUXZ6QmZlM2RzVVcxVnVkRlJzdHF0ZXkyNjlOMGRvMk1BSys3b3dUMWEzMWhuZEF3QUFBQUFBQUFBQnFHVUF3QUFzRXlKUkVMM1dwN291enNQRkFwSGpJNkRWWlR2ODJyUGpzMXFxcXMyT2tyV201NloxYi8rNlcrS3h4TkdSd0ZXbk5OaDF6LzgvRzA1N0hham93QUFBQUFBQUFBd0FLVWNBQUNBbHhTUEovUzR2Vk4zSDdacWRIQm1OZFVBQUIyQVNVUkJWSHpTNkRoWVFaVmxwZHF5b1VtMVZSVXltWXhPa3h1K3ZuUmREeDYzR3gwRFdEVTd0MjdRdmgxYmpJNEJBQUFBQUFBQXdBQ1VjZ0FBQUY3RDRQQ283cmEwcXEyelI0a0UzMWJsQXB2TnF2V05kZHF5b1VuNVBxL1JjWEpLSkJyVi8vanRSMG9rbUpLRHRjTmh0K2svL3ZJOVdTd1dvNk1BQUFBQUFBQUFXR1dVY2dBQUFOSmdMaFRXZzhkdHV0ZnlSTE56SWFQajRCVVVGdVJwOC9wR3JXK29rOVhLaStjcjRkYTlGbDM2N283Uk1aQWxuQTU3eml3VmVPemdYcTFyckRVNkJnQUFBQUFBQUlCVlJpa0hBQUFnelRwNyt0WGEzcVgycmw3Rm1RaVMwZXcybXhycnF0UmNYNnZ5UUxIUmNYSmFNcG5VLy9yOVh6VXpPMmQwbERYTFpyV3F0cnBDcmUxZEx6ek83WExxTno5L1I1TDA4V2ZuTkRneTlzd3gvK25YSDhocXNlamNwZXRMWHU5bDFWVlhhUCt1cllyRjR2cTN2M3llMW1zYnhWOVlvRisrOXpPall3QUFBQUFBQUFCWVpWYWpBd0FBQU9TYTJxcHkxVmFWS3hhTHE2TzdWNC9idTlYVE42QUVYZWlNWUxWYVZGZGRxYWE2YWxWWGxNbHNOaGtkYVUzbzZoM0l5a0pPY1ZHQjhyeWUxNzVPVjkrQVlySDRnbTNscGNXeTJXeXZmZTBmR3g0ZDAxd28vTXgycjhlbEQwNGRrOC9yVmlLUlVGdG56NkxYTUpsTXFXbFJwa1UrUDJ3MnF5eG1zeXdyOFBsanRWaFVrT2VUSkcxc2J0Q0R4MjFwdjhkcUd4MmYwT0R3cUFJbGZxT2pBQUFBQUFBQUFGaEZsSElBQUFCV2lOVnFVVk45alpycWF4U09STlhXMmFQVzlpNzFEUTRiSFczTk1adk5xcWtzVTFOOWpXcXJ5bVcxc0R6VmF1dm83alU2d2l2WnZMNVJHNXJxWC9zNi8vTEhUelFWbkZtdzdjMzl1MVJZa1BmYTEvNnh6ODVkVkZ2WHN4L3I2Wms1QmFkbjVQTzZkZlRBSG8yT1RXZ3lPSjNXZTZkTGEwZTN0bXhzVnFDNFNIdTJiOUxqdGs3RjR2R2xUOHh3N2QxOWxISUFBQUFBQUFDQU5ZWlNEZ0FBd0NwdzJHM2EyRnl2amMzMUNvVWo2dWp1VTJkUG4zcjZCblBpeGVaTTVMRGJWVk5WcHJxcUN0VlVscWNtZjhBWXZRTkRSa2RJMmRoY3I0TjdkaXg1WEd0SGw4WW1wdFRkTi9qYy9mN0NmTGxkVHNYamlTWExkaitka3ZQVGZhSHdzOU50bHN0c05zdnRjaTU1M0pmbnIralg3NStTM1c3VHo5NTZRMy80Nnhlck5zRnIyNloxcWlvUExQdDQrOU1KUW02WFV4K2NQcXBRT0xLczh6Nzk2bnpHTGh2WWwwR2ZBd0FBQUFBQUFBQldCNlVjQUFDQVZlWjAyTFdocVU0Ym11b1VUeVRVMnorb2p1NStkZmIwYVhZdVpIUzhySmFmNTFWZFZZVnFxeXRVVmxJc0V5dFRaWVRnekt5QzA3Tkd4MGd4bTgzTEttbFpMQmJkZWZCWWR4NDhmdTcrRDA4ZmxkdmxWUC9RaVA3NnhUZXZuS2VyYjBDZm5idjR5dWNYRnVUcDErK2ZXdks0bWRrNWZYUDVPNTE0YzcrS2l3cTBaOGRtWGJseDk1WHYrekw4QmZtcXJsaCtLZWZIU3Z5Rnl6N1daRFpKbWRuSjBmRG91S0xSbUd3MmZnd0hBQUFBQUFBQTFncCtHd2dBQUdBZ2k5bXNtc3B5MVZTV1M5cWxvWkV4ZGZiMHE3dHZRTU9qNDBiSHkzZ1dzMW1CRXI5cXFzcFZWMTJoZkovWDZFaDRqa3liRVBLNHJVdTkvVDlrYXF5cjFwN3RtelFYQ3V2UG41NU5iWTlFb3krOGpyK3dRSkkwTUpROVM5SzFkblJyWFdPdHFpdkt0R1B6Qm5YMjlHdHdlRlRIRHUxVllmNzhVbHBtc3psMS9KRURleFNOeHA2NWp1WHBNYnUzYmRibTlVMnA3WVBEb3pwLzllYWk5eDhjR2RQdGV5MEx0cGxNSnRtZVRzYUpSRjQ4RWNkdXQ4dGlNU3NXaXowM1Z6ekRKNC8xRFE2cnRxcmM2QmdBQUFBQUFBQUFWZ21sSEFBQWdBeFNXbHlrMHVJaTdkMnhXZkZFUXNNajR4b2NHZFhnOFB6YldwK2trKy96cXJTa1NJRml2d0lsZnZrTDgyVmlIRTdHKzNFQkpoTkVvdEVGaFp1NTBQem5WU0tSME1SVWNGblh5UGQ1VXhOUCtnZEgwaDl5QlgxeitUdjkrb1BUNnV6dTAvamtsQ1NwTUQvdnVSTnBDdko4TDd5V3ordVd6K3RPUFY5cW1hbVoyVG0xZGZVdTJGWmFYS1JmdkhOY2t2VGYvdWUvS2ZtQ0piVk9IejJvdXVvSzNiemJvc3MzN3J6d1hwbW9kMkNJVWc0QUFBQUFBQUN3aGxES0FRQUF5RkFXczFsbHBYNlZsZnBUMjZablpqVTBNcWFCNFZHTmpJMXJlbnBXd1puTVdSWW9YYXdXaXp4dWwzdytqMHI4aFNvcm1TL2hPT3gybzZQaEZZeE5UQm9kNGJVVTV2dmtjam9YYkNzckxVNDl0bGdzcWdpVVBQZmN1VkE0Vlh6SkZNSHBXZjMrTDU5cmZQS0hBdExGNjdkU24xOU9oMTFIRHV5UkpGMitjVWNUazg4V2xVNitkVUJtczBsM0g3YXE5MGVUa09iV2VIRndLZU5aL3JrQUFBQUFBQUFBNE9WUXlnRUFBTWdpWG85YlhvOWJEYlZWQzdiUGhjS2FtWjNUN0Z4STB6T3ptcG1kMDh6c3JHWm1RNW9MaFRRWENtZkVsQjJyeFNLbjB5R253eTYzeXltUDI1VjY4N3JkY2o5OTdMRGJqSTZLTk1xRXYzdXZZL2UyVFdxc3ExNTAvN3NuRGkrNnI2MnJWNStkdTdnU3NWN0wrRStLTmorZTl1Tnh1eFpzSHh3ZWZlYjhwSktTVEJvWkcxZEhkOTlMM1h0OVk1MUtpNHRTejExT1IrcnhtL3QzNmdXRGNsSkxobFZYQm1UL3lkZUpxZUMwYnQxLzlGSlpWdHZzWE5qb0NBQUFBQUFBQUFCV0VhVWNBQUNBSE9CeU9oYThzTDJZYUN5bVVDaWlVRGlzdVZCWW9YQllvWEJFNFhCRWtXaFUwV2hNMFdoVWtXaE1zWGhNNFVnMDlUd1NtVi91eCttd3kyYXp5bWExeVc2M3lXYTF5bWF6eW02enltYXp5V0czeVdHM3krbHd5T2w4K3FmRElhL0h0VVE2NUtKa01xbTVVRzRVRVVMaGlJTFRNOHM2MXVmMXlPbFkzbVNuK3VvSy9kTnZmdkhxd2JKc0JiZks4bEkxMTljOGQ5L0c1b1psWGNOZldKQXE2SHh2WUdnMDgwczVvZXd1cUFFQUFBQUFBQUI0T1pSeUFBQUExaENiMVNxYjF5cWYxMjEwRkt3Um9YREU2QWhwMDlYVHI2OHVYRjNXc1VjTzdOYUdwdnBsSFdzeW1XUzFXbDRuMmd2dDJMSmU1VDlhYnV0N24zOXpXZEZvN0xsNVZ0TGRoNjNxN09sUFBjLzNlYlYzeDJaSjBoZmZYbjdocEp6dG05YXB4RitvanU0K3RYWjBMOWdYeW9MeVZ5Z1VWaktaWFBHUE1RQUFBQUFBQUlETVFDa0hBQUFBd0lxWnkrSEpJQTY3WFlFU3Z5U3BxN2QvaWFNWDE5blRyM01YcjczeStRWDVQbjF3NnVpaSswdjhSYXFwTEg5bXU4VnNWdlE1eHkvb2k3eW9JZk9LaGtiR05EUXlsbnBlV2x5VUt1VTg2ZWhSOGdYM2JLcXJWb20vVUJPVFFUMzVTU2tuVzRUQ2tXVk5OZ01BQUFBQUFBQ1EvU2psQUFBQUFGZ3hzM09aUDcza1Zma0w4L1hPOFVPU3BQLyt2MzZ2ZUNMeFN0ZUpKeEt2dGNTWGM0bUN4K08yVGcyUHpwZGczRTZudG01c2Z1SHhQNTdpa3Y1S0RtYm5RcFJ5QUFBQUFBQUFnRFdDVWc0QUFBQ0FGY01xUGNicjZPNlRuZzZWS1N6SVcxREtjVHJzMnJTdWNjSHhUb2M5OVhoOVk1MnF5Z1BQWFBQNzRrNXRWWVU4N29YTDRZWERFZDE3OU9TVnN2N25mLy9CQy9kYnJibndJeXhWSndBQUFBQUFBR0N0eUlYZmFBSUFBQURJVUV3RXlXd3Vsek8xZE5UemJGclg4TUx6NjJzcVZWOVR1V0RiVkhEbW1WS08yVHhmNGttKzRqU2hYT0p5T28yT0FBQUFBQUFBQUdDVlVNb0JBQUFBc0dLY0RrbzVtU3djanVqUms4NEYyd29MOGxUaUwxUXlPYi8wMWZNME45VEtaSklHaGtZMUZaeGVzRzgyRkhybWVMUEZJa21MTHZHVlRNNVBqL20vLzk4L0tmbUNRVEluMzNwRHRkVVZTaVN6dDl4RFVRMEFBQUFBQUFCWU95amxBQUFBQUZneHVWeEErSDc2aTZUWEtvbFlMUlo1M0s1WFB0LzlHcE5YWnVkQyt1ckMxUVhiamg3Y294Si9vY1ltSnAvWjk3M0crbXBaVEdZOWJHMVR5NVBuRjNkK3pQWjAyYWw0UFA3TXZxR1JNZjIzLy9sdnk4cjcyZGVYbG5WY3ByTGJiYW1sdndBQUFBQUFBQURrUGtvNUFBQUFBRmFNeVdTU3cyNVRPQkkxT2tyYTJXdzJTVklrR24zaGRKZWwxRlNXNlQvOHU3OUxVNnJYVjFsV0tra2FHQnBKMnpXL0wyZUZRaEZKMHB2N2Q2bWlyT1Mxcjl2ZE42Z0xWMisrOW5WV3krc1VxQUFBQUFBQUFBQmtIMG81QUFBQUFGYVV5K25NeVZLTzJ6VmZzQWlISTY5MW5VUWlxVmc4OXNybm0yU1N6WmFlSCsycUtnTHlldHlTcE42Qm9iUmNVL3JoWXpVWERrdVN2QjZYQ3ZKOHIzM2RzWW1wMTc3R2Fzcmx5VkVBQUFBQUFBQUFua1VwQndBQUFNQ0tLaXJNMThSVTBPZ1lMNldvSUUvK29nSTlidXRhOUJoL1liNGthVEk0L1ZyMzZ1anAwMmZuTHI3eStZVUZlZnIxKzZkZUs4UDNkbS9kS0VtYW1aMVRSM2RmV3E1cHRWcFNwWnpnOUl3azZmTnZMc3RpTnN0bXMrcURVMGZsOWJqVjF0bWpiNjdjMEl2R0RybGNUcDE4NjRBSzgzMktSR082OCtCeFdqS3VscUtuZjJjQUFBQUFBQUFBckEyVWNnQUFBQUNzcU9xS2dObzZlNHlPc1NTYnphYmpoL2Vwc3F4VWJwZFRNN056THl6bFZKV1hTWkw2QjlPM3pKT1J0bTFhcDdMU1lrblMzWWV0U3I3T21sdy80aS80b1lqeWZUa3JHbzBwS2lrVWp1ak11WXY2NE5SUk5kUldTWksrK1BheUVvbG43KzB2TE5BN3h3L0o0M1pwTGhUV1h6Ny9ScVBqRTJuSnVGcXFLOHFNamdBQUFBQUFBQUJnRlZIS0FRQUFBTENpS3NzRFJrZFl3R3cyeVY5WW9MTFNZcFdWRnFzaVVDSkpzdHVzYXE2dlNSMzNvazVLVlhtcGZONzVaWjVDVDVka3ltYjFOWlhhdjJ1ckpHbDBmRkszMHppQnByVEVMMG1LeGVLYWZNN0VwT0hSY1gzeTFiZDY1L2hoTmRSV3llTjI2YXNMVnpVNU5UK0J5R3d5YWV2R1p1M1p2bGxXcTBWVDB6UDY2K2ZmdlBhRW90Vm1Na2tWWlNWR3h3QUFBQUFBQUFDd2lpamxBQUFBQUZoUlBvOWJCZmsrVFV4bXhoSldwNDRjVkcxVitUUGJ3NUdvK2dhRzFEc3dwTDZCSVkwdmt0ZGlOdXZnM2gycDUyL3UzNldheW5KZHVuNDc0NWZwcWlqOW9SUmlNcGtrU2RzMk51dkFudTJTNW9zem4zOXpTWWxFSW0zMy9INDZ6TkRJMktKRnA3NkJZZjM1MDdONjUvaGhCVXI4K3RYN3AzVDkxbjBOall6cDBONGRLaXpJa3lTMVBPblErU3MzRlkzRjBwWnZ0WlNWRnN0bTVVZHdBQUFBQUFBQVlDM2hONElBQUFBQVZseDFlU0JqU2psOWc4T3FyU3BYUEo3UXdQQ0lldm9IMWRzL3BPSFI4ZWNlLytXM1YvVFYrYXRLSnBNeW0wdzZkZlNBQ3ZQblN5TDlnOE1xRDVTb3RxcGMxWlZsdXQveVJGZHYzZFBYbDc3VHQ1ZHZwRzBKcUhUWTBGU253L3QzcHA2L3NYdWJ2anAvVlowOS9kcTJhWjBzRm92Kzl1VzNhZjN2NUxEYlU5Tmh1bnI3WDNqczhPaTRmdmZ4WnpwMmFLK3F5Z1BhdDNOTGFsOG9GTmE1UzlmVjBkMlh0bXlyamFXckFBQUFBQUFBZ0xXSFVnNEFBQUNBRmJldXNWWjNIcllhSFVPUzlLU2pXK01UaytvYkhGWTh2dlJFbUVReUtTV1RjcnVjT25GNGY2cGtjdmRocTg1ZnZhbktzbEs5K2NZdTVmdTgycktoU1UzMU5icHk0NDRlUEc1ZlZwNzY2Z3I5MDI5KzhlcnZrR25wUTlZMzF1bklnVDJTcE42QklRV0svVnJYVUt0NFBLN3pWMi9xb3pQbmxGUlNVOEdaWmQzeTFyMFdtVTFtalk1UHZ2QzREYzMxc3BqTmtxVDJydDRYSHV2enV0VmNYeXVmMS9QTVByUEZvcnJxQ3NWaU1mVU5EaXVSeUp5eTAzSTExbFlaSFFFQUFBQUFBQURBS3FPVUF3QUFBR0RGRlJjVktsQmNwTUdSTWFPamFHWjJUak96YzhzKzNtUXlhVU5UbmZidDNDcW53eTVKYW0zdjB2bXJOeVhObDF4KysrY3oycmxsZzNadTNTQ253NjYzM3RpdDlZMTErdnJTZFkxTlRDMTVmYXZWOHVydjBCTFdOOWJxNk1INVFrN2Z3TEQrK3NVM2FxeXQxdkhEKzdTeHVVRTFsZVZxZWRLaHZvRmhtVXdtUlNKUkpSSUp4Uk1KSlJMSjV5NWxkZjNXZlprdFpsbk1acmxkVHBuTjg0Ky8zelk2UGltYjFhSWRtOWRMa25yNkJ6VTF2YkR3WTdWYUZDajJxN0s4VkxWVjVTb3F5RS90aThaaWFtbnQwTXpjbkxhc2I1TEg3ZEw2eGpxdGI2eFRMQlpYLzlDd0JvWkdOVEkyb2RIeGlaZjY3Mm1FbXNweTVmbThSc2NBQUFBQUFBQUFzTW9vNVFBQUFBQllGVnMyTm12d204dEd4MWcycTlXaXByb2E3ZGl5WHZsUEN4V0paRkpYdnJ1alcvY2ZMVGcya1Vqbyt1MzdhbTN2MHJIRCt4UW9MbEtneEs5LzkzY25kZVB1UTMxMzUvNmkwMTM2Qm9aMStjYWRWODZaNS9Qb3hPSDlpKzV2cUsyV0pFMU1CdlhwMlF0S0pKSjYzTjZsYUN5bW93ZjN5T04yYWRmV2pkcTFkZU9pMTBna2swckVFektaVGFuSk40c0pUcy9vbi8vd2lRN3QzWmtxTWQyODJ5SzN5Nm1HMmlvVkZlU3J1S2hBL3FJQ21VMEx4L3dNajQ3clVWdW5IajNwVUNRYWt5VGR2dmRJOVRXVmFtNm9WVlZGUUZhclJkVVZaUXVXZzBva0VncE96K3FQbjM2bFVDajg0ZytZQWJadWJEWTZBZ0FBQUFBQUFBQURVTW9CQUFBQXNDb2FhaXAxd2VuUVhBYVdKbjVxMTlhTjJyRmx2V3pXSDM1azZoc2Mxc1ZydHpReU5ySG9lWlBCYWYzcGIxOXExOVpOMnJWdG84eG1rN1p0YXRhakp4M1BUSXI1WGlnUzBkQnJUQkNLeG1JdjNQL2Q3ZnNLbFBqMXlWZmZLaEtOcHJaM2RQZnBuMy8vaVJycnFsUlhYYWs4bjBjZXQwdFdpMVUvNmNySWJETEp2TXhwUG8vYnV5VE5mN3pXTmRhcXE3ZGZ2UU5Ec3RtczJybGxnOXd1WityWVJDS2hnZUZSZGZjT3FLMnI1N25MWnlXU1NUM3A3TkdUemg3WmJWWlZWWlNwc3F4VUZZRVNGZVQ3NXZPWnpSb2RuOGpJUWs1Qm5rOVY1YVZHeHdBQUFBQUFBQUJnQUVvNUFBQUFBRmFGMld6V2xnMU51bnJ6bnRGUmx0VGRONkRkMnpaSm1wOWtjK3QraTdwNkI1WjFiaklwWGI5OVgxMjkvVHJ4NW41ZHUzVi8wVUxPYWhnY0dkTWYvL2JsY3dzdmtXaFVEeDYzNjhIajltZjJXWjR1UldYKzBkc1Bra28rSGZ5VFRDNmNBQlFLUnlSSkxVODY1SEc3OUxCMS90clJhRXlYcnQ5V1kxMjFoa2JHTkRReXBvSGhFY1ZpOFdXL0w1Rm9URzJkUFdycjdKRWsyV3hXRlJYa3E2Z2dYMzBEUTh1K3ptcGlTZzRBQUFBQUFBQ3dkcG1TUC8wTktnQUFBQUNza0VnMHFuLzV3eWVwNGtZbXE2dXUwTVJrVUJOVHdWZStodGxzV25UWkt1UStuOWVqZi8vaDZTV1gvQUlBQUFBQUFBQ1FtL2pOSUFBQUFJQlZZN2ZaZEdEM2RxTmpMRXRIZDk5ckZYSWtVY2haNDQ0YzJFMGhCd0FBQUFBQUFGakQrTzBnQUFBQWdGVzFyckZXSmY1Q28yTUFLNnEycWx5VlphVkd4d0FBQUFBQUFBQmdJRW81QUFBQUFGYmRrUU83alk0QXJCaXoyYXpEKzNZYUhRTUFBQUFBQUFDQXdTamxBQUFBQUZoMS9zSUNiVjdmYUhRTVlFWHMycnBCWG8vYjZCZ0FBQUFBQUFBQURFWXBCd0FBQUlBaDl1M1lJcWZUWVhRTUlLM3l2Qjd0M3JiSjZCZ0FBQUFBQUFBQU1nQ2xIQUFBQUFDR3NOdHRldWZZSVpsTkpxT2pBR2xoc1pqMTlyRkRSc2NBQUFBQUFBQUFrQ0VvNVFBQUFBQXdUR2x4a2Q0NnNOdm9HRUJhL096Tk4xUllrR2QwREFBQUFBQUFBQUFaZ2xJT0FBQUFBRU90YjZ6VDVuV05Sc2NBWHN2dWJSdFZWMTFoZEF3QUFBQUFBQUFBR1lSU0RnQUFBQURESGR5N1EyVWxmcU5qQUsra3RxcGN1N2R0TWpvR0FBQUFBQUFBZ0F4REtRY0FBQUNBNGN4bWswNGZPeVNQMjJWMEZPQ2xGT1Q3OUxNMzM1REpaREk2Q2dBQUFBQUFBSUFNUXlrSEFBQUFRRVp3T3V4Ni8rUVJ1WndPbzZNQXkrTHpldlQreVNPeVdpMUdSd0VBQUFBQUFBQ1FnVXpKWkRKcGRBZ0FBQUFBK043azFMUSsrdXljWm1ibmpJNENMTXJuOWVqbmJ4K1QyK1UwT2dvQUFBQUFBQUNBREVVcEJ3QUFBRURHQ1U3UDZFK2ZucVdZZzR5VW4rZlZCNmVPVXNnQkFBQUFBQUFBOEVJc1h3VUFBQUFnNC9pOEhuMTQrcWc4YnBmUlVZQUY4dk84K3ZBMEUzSUFBQUFBQUFBQUxJMUpPUUFBQUFBeVZuQjZWaCtkT2F2Z3pLelJVUUFWNXVmcC9WTkg1SEk2akk0Q0FBQUFBQUFBSUF0UXlnRUFBQUNRMGNLUmlENy8rcko2K2dlTmpvSTFyTGFxWENmZTNDK2IxV3AwRkFBQUFBQUFBQUJaZ2xJT0FBQUFnS3h3N2RaOVhiOTkzK2dZV0dOTUpwUDI3OXFxN1p2V0dSMEZBQUFBQUFBQVFKYWhsQU1BQUFBZ2EzVDNEZWp6cnk4ckVvMGFIUVZyZ05OaDErbWpCMVZXV214MEZBQUFBQUFBQUFCWmlGSU9BQUFBZ0t3U25KN1IzODVlME5qNHBORlJrTU5LL0lWNis5Z2h1VjFPbzZNQUFBQUFBQUFBeUZLVWNnQUFBQUJrblVRaW9ldTNIK2ptdllkS0pQaVJCdWxqdFZxMFo5c21iZHUwVGlhVHllZzRBQUFBQUFBQUFMSVlwUndBQUFBQVdXdHlLcWl6RjY5cllHakU2Q2pJQVJXQkVoMDd0RmRlajl2b0tBQUFBQUFBQUFCeUFLVWNBQUFBQUZudllXdTdMbDIvclhBa2FuUVVaQ0czeTZtRGUzZW9zYmJLNkNnQUFBQUFBQUFBY2dpbEhBQUFBQUE1SVJTTzZQelZtMnB0N3pJNkNyTElwblVOZW1QM050bXNWcU9qQUFBQUFBQUFBTWd4bEhJQUFBQUE1SlMrd1dGZHVIcFRvK09UUmtkQkJxc0lsT2lOM2R0VTRpODBPZ29BQUFBQUFBQ0FIRVVwQndBQUFFQk82dWp1MDVXYmR6VStNV1YwRkdTUUVuK2g5dTdZb3VxS2dORlJBQUFBQUFBQUFPUTRTamtBQUFBQWNsWXlLYlYyZE9ucXpYc0tUczhZSFFjR0tzejNhYytPTFdxb3FUUTZDZ0FBQUFBQUFJQTFnbElPQUFBQWdKeVhTQ1Qxc0xWZDEyL2YxK3hjeU9nNFdFVStqMXQ3dG05V2MwT3RUQ2FqMHdBQUFBQUFBQUJZU3lqbEFBQUFBRmd6NG9tRUhqM3AxTzM3anpReEZUUTZEbGFRdnpCZjJ6ZXRWMk45dGN5MGNRQUFBQUFBQUFBWWdGSU9BQUFBZ0RXcHM2ZGZ0KzYzcUg5d3hPZ29TS1BxaW9DMmIxNnZ5ckpTbzZNQUFBQUFBQUFBV09NbzVRQUFBQUJZMDBiR0puVHpYb3ZhT3J2RlQwZlp5V3cycWJtK1ZqdTJyRmRCbnMvb09BQUFBQUFBQUFBZ2lWSU9BQUFBQUVpU1ptYm5kT2ZCWXoxdTc5THNYTWpvT0ZnR244ZXQ1b1phYmQzUUpLZlRZWFFjQUFBQUFBQUFBRmlBVWc0QUFBQUEvTVRBMElnZXQzZXByYk5Ib1hERTZEajRFYmZMcWNiYUtqWFYxNmkwdU1qb09BQUFBQUFBQUFDd0tFbzVBQUFBQUxDSVJES3AzdjVCdGJaM3E3MnJWOUZZek9oSWE1TERibE5EYlpVYTY2cFZFU2lWeVdSMElnQUFBQUFBQUFCWUdxVWNBQUFBQUZpR1JDS2gvcUVSZGZjT3FLdHZRT01UVTBaSHltbkZSUVdxcmloVGRXV1p5a3I4TXRIRUFRQUFBQUFBQUpCbEtPVUFBQUFBd0N1WW1aMVRkOStndXZzRzFOTTNxRWcwYW5Ta3JPWjAyRlZWVWFicWlvQnFLc3ZsZE5pTmpnUUFBQUFBQUFBQXI0VlNEZ0FBQUFDa3dlRHdxTHA2QjlUYlA2akJrVEdqNDJTRnN0SmlWWlVIVkYwUlVHbHhrZEZ4QUFBQUFBQUFBQ0N0S09VQUFBQUFRSnJGRXdtTmpFMW9hSGhVQThPakdob1oxZlRNbk5HeERPWHplaFFvS1ZLZzJLOUFpVi8rb2dLWldaSUtBQUFBQUFBQVFBNmpsQU1BQUFBQXEyQjJMcVRCcHlXZDRkRXhUVTVOYTNZdVpIU3NGZUZ4dTFTUTUxTkpjYUVDeFg2VmxmamxkRHFNamdVQUFBQUFBQUFBcTRwU0RnQUFBQUFZSko1SUtCaWMwZFQwakthQzB6LzhHWnhSY0hwR3NYamM2SWpQWmJWYWxPZjFLcy9uVVo3UHF6eXZaLzZ4MXl1ZjF5T3ptUWs0QUFBQUFBQUFBRUFwQndBQUFBQXlWQ1FhVlNnVVVTZ2NubjhMUlRRWERpc1Vldm84SEZFa0VsVXNIbGM4SGxjOGtWQWlubEE4a1ZBOEhsY2lrVkQ4NlhOSnNsak1zcGpOTWxzc3Nwam5IMXNzWnBuTkZsa3NabGt0RnRudE5ybWNEamtkRGprZGRqbWREcm1jVGpsK3ROMW1zeHI4a1FFQUFBQUFBQUNBekVjcEJ3QUFBQUFBQUFBQUFBQUFBRWd6czlFQkFBQUFBQUFBQUFBQUFBQUFnRnhES1FjQUFBQUFBQUFBQUFBQUFBQklNMG81QUFBQUFBQUFBQUFBQUFBQVFKcFJ5Z0VBQUFBQUFBQUFBQUFBQUFEU2pGSU9BQUFBQUFBQUFBQUFBQUFBa0dhVWNnQUFBQUFBQUFBQUFBQUFBSUEwbzVRREFBQUFBQUFBQUFBQUFBQUFwQm1sSEFBQUFBQUFBQUFBQUFBQUFDRE5LT1VBQUFBQUFBQUFBQUFBQUFBQWFVWXBCd0FBQUFBQUFBQUFBQUFBQUVnelNqa0FBQUFBQUFBQUFBQUFBQUJBbWxIS0FRQUFBQUFBQUFBQUFBQUFBTktNVWc0QUFBQUFBQUFBQUFBQUFBQ1FacFJ5QUFBQUFBQUFBQUFBQUFBQWdEU2psQU1BQUFBQUFBQUFBQUFBQUFDa0dhVWNBQUFBQUFBQUFBQUFBQUFBSU0wbzVRQUFBQUFBQUFBQUFBQUFBQUJwUmlrSEFBQUFBQUFBQUFBQUFBQUFTRE5LT1FBQUFBQUFBQUFBQUFBQUFFQ2FVY29CQUFBQUFBQUFBQUFBQUFBQTBveFNEZ0FBQUFBQUFBQUFBQUFBQUpCbWxISUFBQUFBQUFBQUFBQUFBQUNBTktPVUF3QUFBQUFBQUFBQUFBQUFBS1FacFJ3QUFBQUFBQUFBQUFBQUFBQWd6U2psQUFBQUFBQUFBQUFBQUFBQUFHbEdLUWNBQUFBQUFBQUFBQUFBQUFCSU0wbzVBQUFBQUFBQUFBQUFBQUFBUUpwUnlnRUFBQUFBQUFBQUFBQUFBQURTakZJT0FBQUFBQUFBQUFBQUFBQUFrR2FVY2dBQUFBQUFBQUFBQUFBQUFJQTBvNVFEQUFBQUFBQUFBQUFBQUFBQXBCbWxIQUFBQUFBQUFBQUFBQUFBQUNETktPVUFBQUFBQUFBQUFBQUFBQUFBYVVZcEJ3QUFBQUFBQUFBQUFBQUFBRWd6U2prQUFBQUFBQUFBQUFBQUFBQkFtbEhLQVFBQUFBQUFBQUFBQUFBQUFOS01VZzRBQUFBQUFBQUFBQUFBQUFDUVpwUnlBQUFBQUFBQUFBQUFBQUFBZ0RTamxBTUFBQUFBQUFBQUFBQUFBQUNrR2FVY0FBQUFBQUFBQUFBQUFBQUFJTTBvNVFBQUFBQUFBQUFBQUFBQUFBQnBSaWtIQUFBQUFBQUFBQUFBQUFBQVNETktPUUFBQUFBQUFBQUFBQUFBQUVDYVVjb0JBQUFBQUFBQUFBQUFBQUFBMHV6L0J4Vnd2QVNybVNpWEFBQUFBRWxGVGtTdVFtQ0MiLAoJIlRoZW1lIiA6ICIiLAoJIlR5cGUiIDogIm1pbmQiLAoJIlZlcnNpb24iIDogIiIKfQo="/>
    </extobj>
    <extobj name="ECB019B1-382A-4266-B25C-5B523AA43C14-4">
      <extobjdata type="ECB019B1-382A-4266-B25C-5B523AA43C14" data="ewoJIkZpbGVJZCIgOiAiNDI5MDE4NDY3ODQwIiwKCSJHcm91cElkIiA6ICIyNDEyOTA5ODQ5IiwKCSJJbWFnZSIgOiAiaVZCT1J3MEtHZ29BQUFBTlNVaEVVZ0FBQjJFQUFBUXlDQVlBQUFDUmFJUnFBQUFBQVhOU1IwSUFyczRjNlFBQUlBQkpSRUZVZUp6czNYbDhWUFc5UC83M2hBUUltMEJDMlBkOUZSQUVGUlczMXJXMlZxMTZhNjNYMXRyVlgrMjkxL1pyZTN2Ylc3dmR0bFpidTlsZXQ5NWFyYTFhMTlhbGF0MVl4QVVRV1ZSMjJRTElGZ0loOC90RGlVeG1BakVjbUNRK240OEhEM00rNStTYzk4eHc1dVB3bXMvbkV3R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RSL3FYd1hBQUJBMDVWT3AxdEh4RmNpNGlNUlVaTHZlZ0FBQUE2eURSRnhaMFJjbDBxbHR1UzdHQUFhRHlFc0FBQU5razZuaXlQaStvaTRPTisxQUFBQTVObXRFWEZaS3BYYWx1OUNBR2djQ3ZKZEFBQUFUZGFGQWxnQUFJQ0lpUGg0UkZ5Uzd5SUFhRHlFc0FBQU5OVEg4bDBBQUFCQUk1R0tpSFB6WFFRQWpZY1FGZ0NBaHVxYzd3SUFBQUFha1Y3NUxnQ0F4a01JQ3dBQUFBQUFBSkFnSVN3QUFBQUFBQUJBZ2dyelhRQUFBTTNQenFxcWVPM04xZmt1QXdBQUlGSDl1cFpGNjVaRitTNERnQ1pBQ0FzQVFPTFd2TFVwenI3Nkova3VBd0FBSUZGM1huVkZET3ZkTTk5bEFOQUVtSTRZQUFBQUFBQUFJRUZDV0FBQUFBQUFBSUFFQ1dFQkFBQUFBQUFBRWlTRUJRQUFBQUFBQUVpUUVCWUFBQUFBQUFBZ1FVSllBQUFBQUFBQWdBUUpZUUVBQUFBQUFBQVNKSVFGQUFBQUFBQUFTSkFRRmdBQUFBQUFBQ0JCUWxnQUFBQUFBQUNBQkFsaEFRQUFBQUFBQUJJa2hBVUFBQUFBQUFCSWtCQVdBQUFBQUFBQUlFRkNXQUFBQUFBQUFJQUVDV0VCQUFBQUFBQUFFaVNFQlFBQUFBQUFBRWlRRUJZQUFBQUFBQUFnUVVKWUFBQUFBQUFBZ0FRSllRRUFBQUFBQUFBU0pJUUZBQUFBQUFBQVNKQVFGZ0FBQUFBQUFDQkJRbGdBQUFBQUFBQ0FCQWxoQVFBQUFBQUFBQklraEFVQUFBQUFBQUJJa0JBV0FBQUFBQUFBSUVGQ1dBQUFBQUFBQUlBRUNXRUJBQUFBQUFBQUVpU0VCUUFBQUFBQUFFaVFFQllBQUFBQUFBQWdRVUpZQUFBQUFBQUFnQVFKWVFFQUFBQUFBQUFTSklRRkFBQUFBQUFBU0pBUUZnQUFBQUFBQUNCQlFsZ0FBQUFBQUFDQUJBbGhBUUFBQUFBQUFCSWtoQVVBQUFBQUFBQklrQkFXQUFBQUFBQUFJRUZDV0FBQUFBQUFBSUFFQ1dFQkFBQUFBQUFBRWlTRUJRQUFBQUFBQUVpUUVCWUFBQUFBQUFBZ1FVSllBQUFBQUFBQWdBUUpZUUVBQUFBQUFBQVNKSVFGQUFBQUFBQUFTSkFRRmdBQUFBQUFBQ0JCUWxnQUFBQUFBQUNBQkFsaEFRQUFBQUFBQUJJa2hBVUFBQUFBQUFCSWtCQVdBQUFBQUFBQUlFRkNXQUFBQUFBQUFJQUVDV0VCQUFBQUFBQUFFaVNFQlFBQUFBQUFBRWlRRUJZQUFBQUFBQUFnUVVKWUFBQUFBQUFBZ0FRSllRRUFBQUFBQUFBU0pJUUZBQUFBQUFBQVNKQVFGZ0FBQUFBQUFDQkJoZmt1QUFBQWdPWm5VSTl1Y2ZkLy9udEcyMDBQUHg0Lyt2TzkrM1hldzRjTWl2ODQ1MFBSdDJ1WGVHM2w2cmo2ajMrSjJZdVg3bWUxN3ovWGZmYmlPUDdRVVJsdDQ3OXdaZXlvcWtyME91ZFBQU3F1T3Urc2pMYlBYLys3ZUdMMkt6WGIzVHQzaW0vK3k5a3hmbEQvS04rOEpYNTEvOE54ejdNekVxMEREclNXaFlYeDFYTS9IQjg0YkV6c3FrN0gvZE5ueFkvL2ZHL3NxcTdPZDJrQUFPU0prYkFBQUFBMENlMkxXOGQxbjdzNGh2WHVHY1V0Vzhhb2ZyM2orczlmRWkwTGZiKzRLZnZleFJmRWxKSERvazJyVnRHN3RDUys4NG1QeGNpK3ZmSmRGcndubno3bGhEajNtQ09pWTl1MlVkSytYWHppaEdQaTQ4Y2ZuZSt5QUFESUk1OVVBUUFBR3BtL1gvMzE2RkhTS2VlK0wvL201bmg0MXN2MU9zK3BFOGZGRHkvNWVNNTlEODk2T2I3OG01djNxODZEclYvWHNtalh1blZHVytmMjdhSjNsNUo0N2MzVmVhdUwvVE82WDUrTTdWUXFGV1A2OVkyNVM1Ym5yYWIzNHVxTHpvc3pqNWhZNS82cVhidGljOFgyMkx5dElwYXRMWS9aaTVmR3pJV3Z4YlQ1aXlLZFRoL1VXaHVqdmIzZjFlV0lMMThWbXl1Mkg3Q2FHcUwyMytPSWlFTUg5TTFMTFFBQU5BNUNXQUFBZ0NiazlNTVBxM2NJZTlyaDR3OTRQVW5wMTdWTEhETnFlQnd6ZWtSTWUzVmgzUERRbzFuSExGbXpOclp1cjR5MnJWdlZ0TDIxZFZzc1gxZCtrS3NsU1hPWExJdnhnL3BudGkzTkhjQ21VcWtZMDc5UEhETnFSQnc3ZW5oOC80NjdZK2JDMXc5U3BRMVQyS0pGZEdyWE5qcTFheHQ5eWtyanFKRkRJK0trV0xhMlBHNTU5SW40NHhQUEhMUXd0blA3ZG5IMHlHRnh6T2dSVVZUWUlyNzB5eHNQeW5YZkQrWXNXUlpUUmc3TGFHc3FYeVFBQU9EQUVNSUNBQUEwSVVlUEdoYnRpMXZ2Y3hUWUlXM2J4RkVqaGg2MHVocXFkMmxKL09ieXowVHZMaVUxYmJNV3ZaSHoyRTNiS3VLSzM5d2NYNy9nbzlHN3RDUVdyMTRiMy9xL1AwWGx6bVRYTWVYZ3V1cW0yK0xxVDU0Zll3ZjJpMDNidHNYMTkvNHRYbjVqU2RaeEo0MGJFOS84K05uUnNXM2JtclpVS25XUXEwMU83eTRsY2RWNVo4Vko0OGJFdi8vdTkxRythZk1CdmQ1TlgvbDhIRGFvZjgxek5tUEJhd2YwZXU4M056ejRTUFFzNlJ3ZlBPelFTS2NqN3B2K2ZOejg4T1A1TGdzQWdEd1N3Z0lBQURRaExRc0w0NlR4WStJdlQwL2Y2M0VuSHpZMkNsdTBPR2gxTlZTSHRzVVpBZXkrUFAzSy9Eamw2OStOd2hZdG9tclhyZ05hR3dmSHNuWGw4WWtmL1R3S0N3cWlxcnE2enVONmxuYk9DR0NiaThPSERvcGZmL0hUY2VILy9Ed3FkdXc0WU5jWjJhZFhrdzZ0Rzd2S25WWHh0UnYvRUZmZGRGdWtJMHcxRFFDQUVCWUFBS0N4ZS8zTjFUR2dlOWVhN2RNbWp0OW5DSHY2cEhlbklsNjNhWE8wYmRVcWlsdTFQS0IxSGt3QzJPWm5id0ZzVTNQeFQzNFJyeTViRVJFUmJWdTNqcTZkRG9rSmd3ZkcyVk1tNS96U3diRGVQZVByNTU4VlY5Mzh4enhVMjdoVVZPNkk0Ny82cmIwZTA5aldnOTFUdGZBVkFJQjNGT1M3QUFBQUFQYXU5dnFZRTRjT2l0SU83ZXM4dm52blRqRjJRTCthN2RsdkxJMldSYjZEQ3dmTHRzcksyRnl4UFRaWGJJOVZHemJHUzY4dmlkLzk3YkU0N1QrL0Z6KzkrNEhZbFNOd1BtUHloT2pYdFV0ZTZtMXNkajkzZGYwQkFJQ213S2R3QUFDQVJtN2VzaFZ4K3VIamE2WVNMVWlsNHRTSjQrS1dSNS9NZWZ4cGV4d2JFVEYzNmJJNDd0Q1IrN3pPdmQrNk12cDNMYXZaWHIzeHJUamhxOS9PT3E1LzE3SzQ5MXRYWnJUZDlQRGo4YU0vMzF2dngvVDNxNzhlUFVvNjVkejN1ZE0vRUo4Ny9RTTEyeC85em85ai92S1ZFUkh4MUkrL25URWw3ZHdseStOajM3dW0zdGV0eTk0ZSt5a1R4c1paUjAyS29iMTZSSEhMbHJGc1hYbmNQMzFXL1A2eEoydldveTFJcGVLTXlSUGl6Q01teE1CdVhhTjltK0pZczNGVC9IUHV2UGoxL1EvSHVucXM5emwrVVA4NFpjSzRHRCtvZjNUdGRFaTBLeTZPTFJVVnNYckRXekZ6NFd0eDc3VG5ZODdpWmZWNlBFTjc5WWp6amoweUpnOGJFbVVkRDRuS25UdGowY3BWY2VkVHo4VmZuNXRaNytlbFhldldNV1hrc0pnMGJGQU03ZFVqZW5jcGpmWnRpcU9pY2tlc0xGOGZNeGE4RnJjOS9uUXNXYk8yM3VlczdacExMNHFUeG8vSmFKdDQrZGVpb25KSDlDanBGSCsvK3V0MS91Nk5WM3l1NXVmTkZkdmpRLy8xZzNqa2U5K0lGZ1daM3prLzhXdi9IYXMyYk14NWpqOSs3ZitMVVgxNzEyd3ZXMXNlcDN6anV3MStQSHRUblU3SGJ4OTZOTlp2M2h6ZnZ2QmpHZnNLVXFtNFlPcVUrTzd0ZDJYOTN2RGVQV1BLeUdGeDZJQytNYkJIdHlodDN6NWF0Q2lJalZ1MnhTdExsOGZEczE2Sys2ZlB5aHBOZlBWRjU4V1pSMHpNV2N2RUlRTmp6cTkrWExQOWd6dnVpVnNmZS9jOXBVVkJRVXdhT2lnbUR4OFNJL3YwaXY3ZHVrYkhkbTFpMTY3cVdMZDVjN3owK3VMNHkxUFRZL3FDUlFrOE13MTNvTjYzeGcvcUgyZE1PaXdPSGRBdmVwUjBpdFl0VzhibWJSV3hmdk9XbUxOa1dUejI0dXg0OU1VNU5jZWZQL1dvdU9xOHN6TE84Zm5yZnhkUHpINmx6dHIzOTU3L3p3dk9qbk9QT1NLajdaUnZmRGVXclMyUEk0Y1BpZk9uVG9rUmZYdEY1M2J0WXYyV0xURjkvcUs0NGNGSDR2VlZhK284SndBQXlSSENBZ0FBTkhJVmxUdGk5dUtsTWFaLzM1cTJVdzhmdjljUWRrOVB6NTBmWHpqajVBTmVaM1BUdnJoMS9PaFRuNGlqUmc3TmFCL1NzM3NNK2NocGNlem9FWEhwdGIrT2xrV0Y4ZFBQZkRJT0h6b280N2hlcFozai9HT1BpcFBHallrTGYvaXpXTGF1UE9kMXVuWHFHTis5K1B3NGZNaWdySDBkMjdhTmptM2J4dEJlUGVKZmpqczZIbjF4VG56amxqL0dwbTBWZGRiOStUTStHSmVlY21KR0VObXFxRERHRCtvZjR3ZjF6eGdsdlRmSEh6b3F2dit2RjBTYlZxMXlQamREZS9WNE8reWRlbFQ4NFBhNzQ3WW5ucTdYZVEra3RXOXRpcWRmbVIvSGpCcWUwWDdNNk9GeHg1UFBaaDFmMnFGOWpPelRLNlB0dnVuUEgvQTYvL0wwOUpnNlptUWNmK2lvalBiSnd3Wm5IWHZydjM4aHhnM3NuL004WlIwN1JGbkhFVEYxeklpNDRMaWo0d3UvK0Yyc2ZXdlRmdGZYczZSejNQeHZuNDl1blRwbTd5eU02TjJxSkhxWGxzVHBoeDhXOXp3M00vN3psdHR6anU1dGl0cTBhaFhmL2VUNWNlSzQwVm43T3JWckc1M2F0WTJCM2J0R255NGxHU0hzZTVIMFBWL2JsZWVlR1JjZWYweEdXOWVPaDhRWmt3NkxrOGFQaWMvKzdJYVlzZUMxQnRVT0FFRDltWTRZQUFDZ2tXdFZWQmozVForVjBUYXFiKy9vVzVZOWRlbVFudDFqY0k5dU5kdXpGeStOTjlkdk9DaDFOaWN0Q2dweUJyQjdHaitvZjN6NmxCUGpmejUxWVZZQXU2ZlNEdTNqRy85eWRzNTlBN3AzalR1L2ZrWE9NQ2FYRThhT2lqOWNlWGwwYUZPY2MvOFhQblJ5ZlBhMEQyU05CTjNUdWNjY0VSTUdEOXpudGZxVWxlWU1ZR3NyTENpSS8zZmVSMkxLeUdIN1BQWmd1Q3ZIZXNuSGpoNlI4OWlwWTBabWpCcVBpTGgzMm9FUFlTTWlidno3NDFsdEE3cDN6WHB0aC9YcVdhL3pqZXpiSzY3NXpFVlpqNmNoT3Jacmt6dUF6ZUhNeVJQaVMyZWVzdC9YYkN5dXVmU2luQUZzVXBLKzUydTcrS1Rqc2dMWVBiVXVLb3J2ZnZMOEtDcHNVZSthQVFCb0dDTmhBUUFBR3JsV1JVWHhsNmVueFgrY2MyWVU3aEd1blhiNCtQakZmWC9MT0xiMktOajdwczNhYXlDWEx3L09mQ0U2dmpPcXJQWm93SG5MVnNRcmU2eUQrOWJXYlFlOXZ0SU83YU4wNU5EWVVWVVZjeFl2aTVJTzdYS0czcDg1OWNTYW4xOS9jM1ZzMjdFamh2YnNrUlZ3SERsOFNQUXE3UnpMMTYydmFXdGRWQlRYZi82U2pPbVZkMXUwY2xXVWI5b2NQVW82Uis4dUpSbjcrblh0RWorODVPTngyYzl1eUdnZk43QmZYSHJLaVZGYjVjNnFlR1hwc2loczBTS0c5K2tWaFFVRjlRNTBJaUoyVnUyS1oxOWRFQys5dmpqV2JOd1VMUXNMNDdEQkErS1VDV05yQXI5VUtoV1hmL2pVZUdydXEvVStiMzFzM1Y0WmYzNTZXc1E3WHpBWTNhOVB4djRuNTh5ckdmbTVmY2VPaUlqNHgwdHpZdjNtTGRHNWZidWE0eVlOR3h5dGlncHJwby9lYmVxWXpIQjI5dUtsc1hUTnVrUWZRMTFlZm1OSmJLdXN6QXE2dXh6U0llZW94MlZyeStPWmVmTmowY3BWc1hWN1pYVHYzREhPbmpJNXVuZCtkMXJ2c1FQNnhiR2pSOFRqTDgrTmlJZ1pDMTZybWFMNHpDTW1acngvck51ME9XT3EzSVVyMzZ5enpoa0xYb3ZsNjlaSDFhNWRNYmhIdHpqbjZDT2l1RlhMbW1NdVBPR1l1UG1SSjJMOTVpMzc5WnpzdHVlNWE5dXhzK3FBamJvZFA2aC8xaGN2MW0zYUhILzY1N094YkcxNXRDb3Fpb0hkdTJhTnRLNnZwTy81WEhaUFQvekc2ald4YVd0RkRPblZQWXBiWmo2ZjNUdDNpcW1qUjhiREw3emNvTWNCQUVEOUNHRUJBQUFhdWNJV0JiRmh5OVo0ZXU2ckdTUDZUcDA0YnE4aDdLN3E2bmhvNWd0UjJLTHhqWGk2NXE3N0k5NFp2VmM3aFAzSFMzT3pIbGMrck5xd01TNzYwZld4b3Z6dDRQU2pSMDJLYjExNGJzNWovL3NQZjQ3Ym4zd21JaUlHZEN1TC83M2ljMUhhb1gzR01lTUc5czhJWVM4NGJrcjBMczBNVzFhVXI0L0xmM1ZUdkxwc1JVM2JwR0dENDVwTEw4b0lUcWVNSEJhSER4MFUwK2UvdXg3blphZDlJQXBxallKODd0V0Y4VzgzM0JvYnQyNk5pSWplcFNYeDg4OWZFZ083ZDkzbjQ2L2N1VE51ZU9qUnVPV1JKMkxEbHEwWisyNS84cGw0ZmRYcWpHbXVoL2Z1R2QwN2QwcDA1UFZiVzdmRk4yKzlJeUlpUG5uUzFLd1E5c2EvL3lOcld0V3E2dXE0YjlyejhZa1RqNjFwYTExVUZKT0dEbzRuNTh5cmFXdFZWQmlUaHcvSitOMkROUW8yM3JrL1YyOThLMk05MDRpSWp1MHlBN3E1UzVmSHJ4OTRPSjZkdHlEckhIOTg0cG00OTcrdXpBaWNUeHczdWlhRXZmdlpHWEgzc3pNaUl1TFVDZU9pY0k5dzg0MVZhMnFlMjlyUzZZaS96M29wZnY3WGgzS3VIL3JZUzNQaXBxOTh2bWE3WldGaEhEMXlXTnp6SHRZYnJrdHhxNVl4NDlydjFibi8yMys0TStmVTBrazRkSThwMzNlNy9GYzN4a3V2TDhsbysvNGRkOGV3M3ZVYm9ieW5wTy81WE5McGRIejlsdHZqbm5kZTk1TDI3ZUkzbDM4bWh2YnFrWEhjaENFRGhMQUFBQWRZNC9zNk5BQUFBRG5kVnlzZzZ0ZTFTNHpzKys1NmxvY05IcEF4aGVpMCtZdWlQS0dSYWU5SFA3dm53Wm9BTmlMaXowOVB5eGlodTl2MCtZdHFBdGlJaU5kWHJZbGJjNnpYMjdPMGM4YjJSNmRNeXRoT3A5UHhwVi9lbUJIR1JFUk1lM1ZoL09DT3U3UE85NkhKRTJwK0x1M1FQbzZzRlNodXE2eU1LMzV6YzAwQUd4R3hiRjE1L05zTnQwVFZybDExUHU3ZGJudjg2YmoyN2dleUF0amQ3cTgxUlhhOEU4UTJCbjk1Sm50SzRtTnFUVWs4ZWRpUWFGMVVWTE5kVlYwZEQ4NTQ0YURVdDF0RjVZNnN0cUphWDVyNDVJK3Z6eG5BeGpzaDlUUHo1bWUwSmZFYXZMSjBlVnp4bTF0eUJyQVJFVE1Ydmg2ck43NlYwVGFzVCtONDdmZEhVV0gyV0lVUnZYdmxQTGIyZlZvZlNkN3pkYmwveHF5YUFEWWlvbnp6bHBvdnZleXBYMWxaVmhzQUFNa3lFaFlBQUtDSmVPeWxPYkZsKy9abzE3cDFUZHRwRThmSDNDVnZCNE9uMTVxSytQNkRPS3F2TVRsaDdLZ282M2hJbmZzcktuZlVqQTdjbTcvUHloNGxObWZ4c2hqUkp6T1V5VFY2OHVVM2xtUzE3Zm02bFhYc2tEVzk4YXhGYjhUODVTdHoxdkxBekJmaW14OC9KMXJ1RVJJZE5uaEF6Yy9qQnZYUFdndjBybWVtNTV6V2R1SEtWVEY3OGJJWU43QmZ6bXZsMHFGTmNRenIzVFA2ZENtTjNsMUtvaytYMHVoVFZwcDFYTWQyYmVwOXpnTnAwY3BWTVdmeHNoalZyM2ROMjdHamg4ZDNibnYzbU5wVEVUL3p5dnc2QStjRDVaQzIyYzlYWFRVVXBGTFJyMXRaRE9yZUxYcDNLYWw1SFdxUHlNeDF6djNScXFnd0J2ZnNIdjI3bGtYdmQxNy8zbDFLb25PN2Robkg1WnBpdDZsWnRISlZWdHRWNTU4Vms0WU5qanVmZWk2ZW5iZWd3Vk1oSjMzUDErWCs2ZGxmSkppeElIdjBiTnZpZmEvM0RBREEvaEhDQWdBQU5CR1ZPNnZpa1JkbXg0ZVBtRmpUZHZLRWNmRS9mNzQzV3FSUzhZSHhoMlllKytMc1BGV2FYeDgvL3BpWU9HUmduZnZMTjIzZVp3aTdjZXZXcU5pUlBVb3gxNXFYeTllVlo3WHRYcWQwVHkxYXZEc1pWYytTemxuNzV5NVpWbWM5TzZ0MnhmSzE1VEZnajJtRXl3NTVOMmpPdFY3dEswdnJIcW0zZE0zYWVvV3dKeDgyTmk0ODRaZ1kwNzlQVnNpYlM2czlScGJtMjErZW1aWVJ3bmJ2M0NrRzkrZ1dDOThKMm80ZFBUTGorTm9qelErME5xMWFaWXhjMzIzZHBzMFoyMlVkTzhTbHA1d1VwMHdZVzYrQXRYWExaRjZEVVgxN3g2V25uaGhUUmc3TENBTHJ2RzRqZXUwYjZzazU4MkxKbXJWWjk5T0o0MGJIaWVOR1Ivbm1MWEgzTTlQamxrZWVlTSt6RENSOXo5ZGxSWTczbzhxZFZiRnBXMFhHOU1aRkxmeVRJQURBZ2ViL3VBQUFBSnFRdno0M015T0VMZXZZSWNZTzZCdHRXcmZLQ0dpZW1EMDN0bTZ2ekZPVlRWL2x6cXFjN2RYcGRMMk8zZGRvdWZiRnhWbHRteXUyNy9WM3R0VUtoVnNXdG9pQ1ZDcXEwK2xvWDl3NjYvalZHemJXZWE2cWVvem11L3FUNThlWmU1bitkT1BXclkxNjlPTUQwMStJL3pqbnpJeHc4Tmd4STJQaHlsVXhzbSt2S092WW9hWjlXMlZsUFBiaW5JTmEzNUVqaGtTTGdzeFZvcGF2V3gvbGU0U3dvL3Ixamw5OThkTjFQczg3cTNiRnpsMVYwYVpWc3FNYXo1NHlPYjV4d1VlejZ0dHQ2L2JLYUZsWUdFV0Z5YTgzWFZHNUl5WmUvclhFejFzZlZidDJ4V1UvdXlHdSsreS94dUFlM2JMMmw3UnZGNWQ4OFBnNDUrZ2o0c3IvL2IvNDV4NXJETzlMMHZkOFhYYldNZFg0enFyYzcya0FBQnc0UWxnQUFJQW1aTWFDMTJMVmhvMFpJK2lPR1QwaTJ0VUs0WEt0MS9sZUZkUXg4bkhQRVowMHpOYks3SUM4VGV1OUIya2Rhb1U0bXl1MjE0UXh1VUtaOW0yeVE1L2Q5cHdhT1plUEhYTmtWZ0Q3Nkl0ejRxR1pMOFRDbGF0aXhicjFFYW1JR2RkK2I2L255YWN0MjdmSHc3TmVqak1tSFZiVGR1em80ZkhiaHg2TnFXTXlSOEUrL01MczJMNXo1MEd0NzZJVHAyYTFQVFgzMVpxZml3cGJ4RFdYWHBRUndKWnYyaHkzUHZiUGVPRzFOMkw1MnZKWTg5YW0rTXBacDhjblQ4bytWME1ONnRFdEs0QjlkZG1LdVAzSlorT1ZwY3RpeGJvTnNYSHIxcmo5YTEvT1dKTzZzZGpmOTYxbGE4dmo3Ty84T0Q0MGVVS2NQL1dvck9uSDQ1M3B1WDl5NlNmaUk5LytuMWkrYm4zTzg5U1c5RDBQQUVEako0UUZBQUJvUXRMcGROdy9mVlpjOHNIamE5b083ZDgzWXczVVRkc3E0c24zTUVKcnQ1MVZtU09vT3JWdkY2bFVLdEsxL3RHL1IrZE9EYXE5dnVveDYrMWVYZnlUWHlSVnlnR3phbjMyS05VaFBidlhlWHh4cTViUnN6UnpPdE9sYTlmVi9Md3h4enFpdWFZbzNpMVhzTFNuYzQ4NUltUDdudWRteGxVMzNaYlIxcXMwZTNyVmd5MFZlLy9MY3RmVDB6TkMyREg5KzBhSE5zVng3T2pNOVdEdmZXN21BYXN4bDArZU5EVnJPdWgwT2gxM1B2VmN6Zll4bzRaSDl6M3V0VjNWMVhIaGozNGVTOWVzeS9pOXp1MHoxMmF0cjdxbWx6NTd5dVNNQUhieDZyVngvZyt1elhwL0tPblFzT3NtN1VDOGIrMnFybzY3bnBrZWR6MHpQZnFXZFlremo1Z1FGeHczSmVQTEM4VXRXOFpIcDB5T2ErOStvRjduVFBxZUJ3Q2c4ZlAxWlFBQWdDYm0zbHByVjQ0ZlBDRDZkWDAzY0h2NGhaZXpnb242MkxTdEltTzdzS0FnNTBpMzR3NGRtZFhXVUx1cXMwZDFkVG1rUTg1am01TVY1ZXRqVmEzcGdpY05HMXhuc1BtaFNST3lwb2FkOXVyQ21wOFhySGd6NjNjK09tVlN6dWxrang0MVBIcDNLYW16dGxRcUZZTnJoVVBUOTdqV2JvY1BIVlRuT1E2RTZoeFRLSmNlMG42dnZ6Tjl3YUpZdHNjYW1TMEtDbUxLeUdFeHZIZlBtclkxR3pmRnRQbUxFcTQydDRKVUtqNXo2b254bGJOT3o5cjMwUE12eGF2TDNsM0hkMGpQSGhuN1YyM1ltQlhBRmhZVXhMaEIvZXQxN1YzcHpPZXZTeDNQM1pCZW1hLzlpNjh2em5vLzZkMmxKT2Q2dHZsd29OKzNscXhaRzlmZDgyQ2M4NTJmWkkyVzd0KzFyTjduU2ZxZUJ3Q2c4UlBDQWdBQU5ER0xWcTZLK2N0WDFtd1gxdnFIK29aT1JmekdxdFZaYlZlZWMyWjAyR05hMjZsalJzWkhqcHJVb1BQbnNxV2lJcXZ0eEhHamE0TFl3b0tDYUZuWVBDZHh1dnZaR1JuYmhRVUZjZTFsRjBlZnN0S005cU5HREkwcmFvVjJ1NnFyTTBaTnZ2ajY0dGhXYTdyVDNxVWxjZFY1WjJVOGYyUDY5NDJyTHpwdnIzVzFTS1d5cG5TZFBIeEl4bmIvcm1WeCtZZFAyK2RqVEZLdTlUUFBQbnB5emJxa2JldVkydldlWnpLZjUvT25IcFV4Q3ZTQkdiT3lSazN1cjFaRlJWSGNxbVVVdDJvWnBSM2F4OGkrdmVLaUU0K052LzdYbGZIRkQ1MlNOUXAxMVlhTjhmMDc3czVvSzJ5UnVkNXExMDRkTTc1c2tVcWw0b3FQbmhHOVMrc08xUGUwcGRiejE3ZXNTeHcxWW1qTjl1NTFaWXRxWFhmY3dINFpmNGZhRjdlTy8vN0UzdjhPSFV4SnZtK2RmTmpZbUR4c2NNNTlxelp1akIyMTFuK3VxTFZtNjc0a2VjOERBTkQ0TmM5UHNnQUFBTTNjdmRPZWo2RzllbVMxcjltNEtXWXNlSzFCNTN4bTNvSTQ1K2pNYVdqSERld2ZEMy8zRzdGZ3hadlJ2cmgxRE9yUnJjRTE1N0t5ZkVOc3E2eXNDWUFpSWpxMmJSdjNmZXVyc1hEbG05R25TMmw4K3RwZlo0VE96Y1V0anp3UlowK1pIS1VkM2gyUk9MUlhqN2NmKzRvM1krT1dyZEc5YzZlc2dDWWk0cmJIbjQ1bGE5OGQ0VmxSdVNQdWVXNW1uSC9zVVJuSG5Ydk1FWEh5aExFeGYvbks2TkNtT09mZm1kcXFxcXRqWmZtRzZGSHk3dlN0WjB3NkxMcDJQQ1JlZW1OSjlDenBITWVQSFJXdGk0cjI0OUcvZHd0WFpvLzJQWHpJb1BqYmQ3NGViNjdmRU4wN2Q0cmp2L3F0ckdQdWZuWkdmTzZNRDlZRXkrTUdabzRjclQyeVBBbTMvTnNYNm4zczVvcnQ4Ym1mL3piS04yM09hSzg5OVd4aFFVSDg0Y3JMNC83cHMySm5WVlVjUG5SUUROdGpSTysrTEZ6eFp0Ym8xZXUvOEtsNGRkbUtPS1JObS9qRFA1NktXeDk3TXBhdVdaZnhIUFV0NnhKLy9zWlg0aDh2elkwT2JZcmo2RkhEbytzZTA1L25XNUx2VzRON2RvL1BuSHBpTEY2OU52NDVkMTY4dG5KMVZPN2NHV1VkRDRsVEo0N0xDSFlqSXFhL3h4SFVTZDd6QUFBMGZrSllBQUNBSnVqKzZiUGlpck5PenhxeCtPRE1GeG84cXUveGwrZkdzblhsV1NQcjJyWnVsYkYrNVVQUHZ4Z25IemEyZ1pWbnFrNm40Mi9QdnhRZk9mTHdyR3VPSGRDdnp0OXJEalp0cTRqTGYzVmovUGJ5eTZLNFZjdWE5b0pVYXE5aDZYT3ZMb3dmM2ZuWHJQYWYzZk5nbkhEbzZDanJtRG1kYzRjMnhURnh5TUNhN1lyS0hmSG1obzB4b0Z2ZFU2bmVOLzM1dVBTVUV6UGFEaDg2S0dNSzRwa0xYNDhKZ3dmVTQ1RW1ZKzZTNWJGc2JYbldWTXBsSFR0RVdjY09PVWZLeGp1alRKOTlaVUVjTlhKbzFyN2FvOG9QdGdVcjNvekxmM1Zqem5EdDhaZm54dGJ0bFJramZEdTBLWTd6cDc0YnRPK3MyaFh6bGkyUE1mMzc3dk5hRDg1OE1ZNGVOVHlqcmJDZ0lFYjE3WjNSZHQvMFdYSG1FUk16MnZwM0xZditIM2ozNzh1Szh2WFJvcUNnVVV4SmZDRGV0L3AxN1pJeDZqaVgrY3RYdnVjQVArbDdIZ0NBeHMxMHhBQUFBRTNRMnJjMjVWd2ZzS0ZURWNjN2djNS8vUGIzc1dWNzdqQXJJdUxPcDU2TFg5ejd0d1pmSTVlZjNuVi9yQ2hmbitnNW00cVhYbDhTNS8vZzJweHJ1dFpXVlYwZHR6ejZaRngyM1craUtzZjZxSnUyVmNRbDEvd3lWcFp2cVBNY1c3ZFh4aFUzM0JLTFY2L1o2N1YrODhBajhmSWJTK3JjLy9JYlMrSWJOLzl4bnpVbktaMU94emR1K1dQV3VwejE4WmRucHVWc1B4Q2pZT3RqdzVhdGNlM2REOFFGMzcrMnp0R05iMjNkRnQrODlZNmNyM1c4Yzc5KzgvZDN4TndseSt0MXpYdW5QUjlQekg1bG44YzlPMjlCL044Ly9sbm4vbldiTnNlWGZubGoxdlRHK1pLUDk2MW41eTJJVC8zMFYxRzE2NzJ2dloza1BROEFRT05tSkN3eEdRUHpBQUFnQUVsRVFWUUFBRUFUZGUrMDUrT0lQZGJxZkdQMW1uaGxhZjBDbWJyTVhydzBQdkx0SDhXblR6NGhqaHd4Tk1vNmRvaHRsWlV4YittS3VPM3hwK094bCtaRS82NTFqNkJzaVBMTlcrSmozLzFwZk9yazQyUHFtSkhSdlhPbmFOR2lJTlp2MmhJdnZiNDQxbXg4SzlIck5UYUxWcTZLcy83N1IzSDhvYVBpaEhHalkreUF2bEhTb1gyMExpcUt0N1pWeE5JMTYyTGEvSVZ4MTlQVDl4bFd2N0Y2VFp6NXJSL0dCY2ROaVpQR2o0bCtYYnRFWVlzV3NYckR4dmpubkZmamxrZWZpSlhsRytLY295ZnY5VHpiZCs2TWkzNThmWHppaEdQajFJbmpvbC9Yc3FqYXRTdVdyRmtiOTAxN1B2N3crTlBScm5YcmhKK0pmWnU1OFBVNC8zcy9qVStkZkVKTUdESXdTanEwaitycTZuaHovWVo0WXZhOE9uL3YwUmZueE1hdFc2TmoyN1kxYmVsMGVyKyt0RkJmTzZ0MnhjYXRXMlA5NWkweGUvSFNlSGJlZ25oeTlyeDZyU2Y2MFBNdnh2SjE1Zkd2SHp3dURoczhNQTVwVXh6bG03ZkVqQVdMNHFhSG40aFhsNjJJMGYzNjFLdU9kRG9kWC9ybGpYSEIxQ2x4MnFUeE1iQmIxMmhaVkJoYktyYkgvQlVyNDZVOVF2ZnYzWDUzekZyMFJuenMyQ05qUko5ZTBiS3dNRmF0M3hpUHZUUW5idno3UDZKODg1YjllazZTbHRUNzFoMVBQaFByTm0yS0k0Y1BqWDdkdWtSSisvYlJ0bldyMkZhNUkxYVdyNC9aaTVmR0F6TmVlTS9URU5lVzVEMFBBRURqbGFySE1RQUFrQ1dkVHI4UUVUbm45VnRSdmo0K2VOWFZCNzhvQU1paElKV0tSNzczbnhsVE5jOVk4RnBjL0pOZjVMVXVBSnFlTzYrNlltOXJjaTlPcFZMOTY5b0p3UHVMNllnQkFBQ0FadTNZTVNPeTFzcjk2M016ODFZUEFBRFEvQWxoQVFBQWdHYnQ0OGNkbmJHOXVXSjdQRFR6eGJ6VkF3QUFOSDlDV0FBQUFLRFo2TnkrWFJTazNsMTk2Uk1uSGh1VGhnM09PT2EyeDUrcTE1cXNBQUFBRFZXWTd3SUFBQUFBa25MYXhQRnh5Y25IeCtMVmE2TnJwME9pZDJsSnh2NjFiMjJLLy8zYlAvSldId0FBOFA0Z2hBVUFBQUNhbGRJTzdhTzBRL3VzOXFycTZ2aC9OOTBXVzdadnowdGRBQURBKzRjUUZnQUFBR2oyS25ic2lLdHUrbU04TzI5QnZrc0JBQURlQjRTd0FBQUFRTE94ZU0zYWVPM04xZEd0VThkb1ZWUVlhOS9hRkUvTmZUVis5N2ZIWXZtNjlma3VEd0FBZUo4UXdnSUFBQUROeGovbnpJdC96cG1YN3pJQUFJRDN1WUo4RndBQUFBQUFBQURRbkFoaEFRQUFBQUFBQUJJa2hBVUFBQUFBQUFCSWtCQVdBQUFBQUFBQUlFRkNXQUFBQUFBQUFJQUVDV0VCQUFBQUFBQUFFaVNFQlFBQUFBQUFBRWlRRUJZQUFBQUFBQUFnUVVKWUFBQUFBQUFBZ0FRSllRRUFBQUFBQUFBU0pJUUZBQUFBQUFBQVNKQVFGZ0FBQUFBQUFDQkJRbGdBQUFBQUFBQ0FCQWxoQVFBQUFBQUFBQklraEFVQUFBQUFBQUJJa0JBV0FBQUFBQUFBSUVGQ1dBQUFBQUFBQUlBRUNXRUJBQUFBQUFBQUVpU0VCUUFBQUFBQUFFaVFFQllBQUFBQUFBQWdRVUpZQUFBQUFBQUFnQVFKWVFFQUFBQUFBQUFTSklRRkFBQUFBQUFBU0pBUUZnQUFBQUFBQUNCQlFsZ0FBQUFBQUFDQUJBbGhBUUFBQUFBQUFCSWtoQVVBQUFBQUFBQklrQkFXQUFBQUFBQUFJRUZDV0FBQUFBQUFBSUFFQ1dFQkFBQUFBQUFBRWlTRUJRQUFBQUFBQUVpUUVCWUFBQUFBQUFBZ1FVSllBQUFBQUFBQWdBUUpZUUVBQUFBQUFBQVNKSVFGQUFBQUFBQUFTSkFRRmdBQUFBQUFBQ0JCUWxnQUFBQUFBQUNBQkFsaEFRQUFBQUFBQUJJa2hBVUFBQUFBQUFCSWtCQVdBQUFBQUFBQUlFRkNXQUFBQUFBQUFJQUVDV0VCQUFBQUFBQUFFaVNFQlFBQUFBQUFBRWlRRUJZQUFBQUFBQUFnUVVKWUFBQUFBQUFBZ0FRSllRRUFBQUFBQUFBU0pJUUZBQUFBQUFBQVNKQVFGZ0FBQUFBQUFDQkJRbGdBQUFBQUFBQ0FCQWxoQVFBQUFBQUFBQklraEFVQUFBQUFBQUJJVUNyZkJRQUEwRFNsMCtrWEltSnNybjJWTzNmR3kyOHNPZmhGQVFBQUhFQWorL1NPTnExYjFiVjdjU3FWNm45d0t3S2dzU3JNZHdFQUFEUS9yWXFLWXVLUVFma3VBd0FBQUFEeXduVEVBQUFBQUFBQUFBa1N3Z0lBQUFBQUFBQWtTQWdMQUVCRHJjMTNBUUFBQUkzSTZud1hBRURqSVlRRkFLQ2g3czEzQVFBQUFJMUVPaUwrbE84aUFHZzhoTEFBQURUVVRSRnhhNzZMQUFBQWFBUnVqNGdiOGwwRUFJMUhLdDhGQUFEUWRLWFQ2Y0tJT0RjaXZoZ1J3L0pkRHdBQXdFRTJQeUt1aTRnN1U2blVqbndYQTBEaklZUUZBQUFBbXBSZDE1MVNuVW9WNVA0M2pYUTZxbE9wY3d1L2VMOHBJUUVBZ0x3eEhURUFBQUFBQUFCQWdvU3dBQUFBQUFBQUFBa1N3Z0lBQUFBQUFBQWtTQWdMQUFBQUFBQUFrQ0FoTEFBQUFBQUFBRUNDaExBQUFBQUFBQUFBQ1JMQ0FnQUFBQUFBQUNSSUNBc0FBQUFBQUFDUUlDRXNBQUFBQUFBQVFJS0VzQUFBQUFBQUFBQUpFc0lDQUFBQUFBQUFKRWdJQ3dBQUFBQUFBSkFnSVN3QUFBQUFBQUJBZ29Td0FBQUFBQUFBQUFrU3dnSUFBQUFBQUFBa1NBZ0xBQUFBQUFBQWtDQWhMQUFBQUFBQUFFQ0NoTEFBQUFBQUFBQUFDUkxDQWdBQUFBQUFBQ1JJQ0FzQUFBQUFBQUNRSUNFc0FBQUFBQUFBUUlLRXNBQUFBQUFBQUFBSkVzSUNBQUFBQUFBQUpFZ0lDd0FBQUFBQUFKQWdJU3dBQUFBQUFBQkFnb1N3QUFBQUFBQUFBQWtTd2dJQUFBQUFBQUFrU0FnTEFBQUFBQUFBa0NBaExBQUFBQUFBQUVDQ2hMQUFBQUFBQUFBQUNSTENBZ0FBQUFBQUFDUklDQXNBQUFBQUFBQ1FJQ0VzQUFBQUFBQUFRSUtFc0FBQUFBQUFBQUFKRXNJQ0FBQUFBQUFBSkVnSUN3QUFBQUFBQUpBZ0lTd0FBQUFBQUFCQWdvU3dBQUFBQUFBQUFBa1N3Z0lBQUFBQUFBQWtTQWdMQUFBQUFBQUFrQ0FoTEFBQUFBQUFBRUNDaExBQUFBQUFBQUFBQ1JMQ0FnQUFBQUFBQUNSSUNBc0FBQUFBQUFDUW9GUytDd0NBcGl6OWt5T0txd3M3ZlNlVmlvOUhwTXJ5WFE4QVRWQTZ2Y2NuTXgvUm9IN1M3aGNBZ0FNbG5WNlhqdFROQlZIOTdkU1hIdHlVNzNLZ3FmS0pCUUFhS0gzTjFJN3BGbTErRjZuVVdmbXVCWUFtS3AxKys3OHBIODNndlJIQ0FnQWNhS2wwK3A2bzJ2V3ZxU3YrdGo3ZnRVQlRaRHBpQUdpZzZoYkZsd2hnQWRnZjZSREFBZ0FBalZNNkZSK3FMaXk0TE45MVFGTWxoQVdBQmtwRndlbjVyZ0dBcGkxbEpCOEFBTkJvcFZLcGd0UnArYTRDbWlvaExBQTBWQ3JkTWQ4bEFOREVwZEw1cmdDYUtQY09BTUJCVVIwOThsMENORlZDV0FBQUFLQkpTY3RnQVFDQVJrNElDd0FBQURRcHFYUkVLbDJkN3pJQUFBRHFWSmp2QWdDZ2VVcHZqMGc5bCs4cUFHanMwaE1pVXUxeTcwcFhSNlEySGZTU29DbElGVVE2MGhIcDZsYnBkS3BWRkVRcWxVN3RURWQ2ZXlwUzBsbmVaOUpGa1VxMXpiMHJYUldwMVB5SVdIdlF5d0tnS1prUUViay9sd0FOSm9RRmdBTWhIYXNLdm5UL2Nma3VBNERHcmZwbnA3NFFFV1ByMkwyMDRFdjM5ei9JSlFIUXhLU3ZPZVhENmNMVVhibjNwclpVUjN5cjhJdjMvK2xnMXdWQTAvSDI1NUpVWFo5TGdBWXlIVEVBQUFBQUFBQkFnb1N3QUFBQUFBQUFBQWtTd2dJQUFBQUFBQUFrU0FnTEFBQUFBQUFBa0NBaExBQUFBQUFBQUVDQ2hMQUFBQUFBQUFBQUNSTENBZ0FBQUFBQUFDUklDQXNBQUFBQUFBQ1FJQ0VzQUFBQUFBQUFRSUtFc0FBQUFBQUFBQUFKRXNJQ0FBQUFBQUFBSkVnSUN3QUFBQUFBQUpBZ0lTd0FBQUFBQUFCQWdvU3dBQUFBQUFBQUFBa1N3Z0lBQUFBQUFBQWtTQWdMQUFBQUFBQUFrQ0FoTEFBQUFBQUFBRUNDaExBQUFBQUFBQUFBQ1JMQ0FnQUFBQUFBQUNSSUNBc0FBQUFBQUFDUUlDRXNBQUFBQUFBQVFJS0VzQUFBQUFBQUFBQUpFc0lDQUFBQUFBQUFKRWdJQ3dBQUFBQUFBSkFnSVN3QUFBQUFBQUJBZ29Td0FBQUFBQUFBQUFrU3dnSUFBQUFBQUFBa1NBZ0xBQUFBQUFBQWtDQWhMQUFBQUFBQUFFQ0NoTEFBQUFBQUFBQUFDUkxDQWdBQUFBQUFBQ1JJQ0FzQUFBQUFBQUNRSUNFc0FBQUFBQUFBUUlLRXNBQUFBQUFBQUFBSkVzSUNBQUFBQUFBQUpFZ0lDd0FBQUFBQUFKQWdJU3dBQUFBQUFBQkFnb1N3QUFBQUFBQUFBQWtTd2dJQUFBQUFBQUFrU0FnTEFBQUFBQUFBa0NBaExBQUFBQUFBQUVDQ2hMQUFBQUFBQUFBQUNSTENBZ0FBQUFBQUFDU29NTjhGQU93cG5VNjNqb2l2Uk1SSElxSWszL1hBM3FULzhOa2VzWDVaN3AzdFNudWwwK2szRG5aTjhCNXNpSWc3SStLNlZDcTFKZC9GSkVsZlFsT2lMNkdKYTNaOXlUdDl5QmNpNGp4OUNFM0dnaWZieE45L21IdGZ5ellkQ3FaZTl2TjArcjQ2RG9DOGFYWjlTRzM2RkpvU24wdG80aHB0bnlLRUJScU5kRHBkSEJIWFI4VEYrYTRGNnFYYjhJamlqcm4zdGVsVUdCSDlEblpKOEI3MGk0aHhFVEVzblU1ZmxrcWx0dVc3b0NUb1MyaHk5Q1UwYmMycUw5R0gwR1MxSzRub09UcjN2cUxXQmFsMlhjb09ka2xRRDgycUQ2bE5uMEtUNDNNSlRWdWo3Vk5TK1M0QVlMZDBPdjNGaUxndTMzVUF2TStrSStMZlU2blVqL05kU0JMMEpRQjUwU3o2RW4wSVFGNDBpejZrTm4wS1FGNDB1ajdGbXJCQVkvTGhmQmNBOEQ2VWFtYnZ2ODNwc1FBMEZjMmxMMmtPandHZ3FXa3VmVWh0emZFeEFUUjJqYTVQRWNJQ2pVbm5mQmNBOEQ3Vks5OEZKRWhmQXBBZnphRXYwWWNBNUVkejZFTnEwNmNBNUVlajZsT0VzQUFBQUFBQUFBQUpFc0lDQUFBQUFBQUFKS2d3M3dVQTFFZTZha2ZFNnZuNUxnT2c2ZW95S0ZJdGkvTmRSVjdwU3dEMjAvdTRMOUdIQU95bjkzRWZVcHMrQldBL05hRStSUWdMTkEzYk5rVGM5YlY4VndIUWRIM3N1b2d1QS9KZFJYN3BTd0Qyei91NUw5R0hBT3lmOTNNZlVwcytCV0QvTktFK3hYVEVBQUFBQUFBQUFBa1N3Z0lBQUFBQUFBQWtTQWdMQUFBQUFBQUFrQ0FoTEFBQUFBQUFBRUNDaExBQUFBQUFBQUFBQ1JMQ0FnQUFBQUFBQUNSSUNBc0FBQUFBQUFDUUlDRXNBQUFBQUFBQVFJS0VzQUFBQUFBQUFBQUpFc0lDQUFBQUFBQUFKRWdJQ3dBQUFBQUFBSkFnSVN3QUFBQUFBQUJBZ29Td0FBQUFBQUFBQUFrU3dnSUFBQUFBQUFBa1NBZ0xBQUFBQUFBQWtDQWhMQUFBQUFBQUFFQ0NoTEFBQUFBQUFBQUFDU3JNZHdFQUFBQUFBRFJNNnRMYkkxcTJmYmRoOWZ4SS8ra3IrU3dKQURBU0ZnQUFBQUFBQUNCWlJzSUNBQUFBTkRYRFRvalVpVi9leXdIcGlKM2JJeXEzUkt4ZkZ1a1ZjeUlXL0NOaTg5cjNkcDFVUVVUUDBaSHFkV2hFajVFUjdVb2lXbmVJS0dvZFVWVVpVYkVwWXZPYWlMV0xJcjM4NVlpbEwwUlVWMldmNXFML2pXaGZWdmQxcW5kRjdLeDQrMXhyRmtYNnRhY2psanovM21yZGwvWmxiOWV4TnpzcklpcTNSbXpmRkxIbXRVaXZuaCt4ZUhyRTF2WEoxaElSMFgxNHBBWk5pU2diRW5GSTk0aFdiU0pTTFNLcXRrZHMzUkN4WVhtazMzd2xZdEZUYno4dkFBQTBLVUpZQUFBQWdHWW5GVkZVL1BhZmRsMGkxV2Q4eEtRTEltYjlPZExQM1ZxUFh5OTRPK2c5N0p5SWpqMXlIN1A3L0IyNnZoM1VqdjFJeE12M1J2ckpYNy8zY2d0YVJMUnE5L2FmMGdHUkd2R0JpRFVMSXYzUUR5STJyWDd2NTJ1b211ZXM5SjA2VG5vN1ZIN3QyVWhQKzMzRXhoWDdmNDNTL3BHYStybUlic056NzIvWjl1MC9uWHI5Lyt6ZGQzaGMxWjMvOGM4WmRjc3FMckpseTcwM3VXS01hUVpNN3dGQ0wwazJKR1JETm1HVERadTIyVlNTYkpJbDJaQWZKQUZTSUNFVUE0SFFqZW0yTVM3WXVIZGI3bDIyTEZudC9QNDRFcG83OTg1b0pNMW9KUHY5ZWg0OW9ETjM3ajF6ZFQzbjN2TTk1M3RraHB3aWRlc24rL3F2L2R1bFowbjl4c3NNbWlvTm1pcjd4MCszdlc0ZG1wR0tSelo5M3JkK0oyMy9LTldWQWdBQWlJb2dMQUFBQUFBQXdJa2dsQzZkZEoxTUtGMzJ2WWVqYjVkVElIUEIxNlYrRTFwK0RHUGFWRVdQWGlOa3J2Nlo3Ti91bEtvT0oyNi9MUlZLbDRhZklUUDRaTmszNzVkV3Z0cjZmWldVeWx6NlhUZVR1QTNNOUU5SkV5K1gwakxidEo5T1kraXBNbWZmNldaaE4wcmt0UVlBQUpBRXJBa0xBQUFBQUFCd1BDamZKZTFZNFg0T2JIWHBnb05NK29SVUVHVjJhMTZSekhXL2FsMEF0aVZzdmJScGdmdlp0a3dxM3htOFhXNFBtY2xYSjdjdThVclBrcG41WlduRVdhMTdmMmF1ekFWM3h3N0FCcVJ5RHRSajRJa1RnSldrL0dKdkFCWUFBS0FUWUNZc0FBQUFBQURBY2NBdSs2ZTBlRlpUUVZxbU5PbEttVk51OVc1b1F0TFE2ZEtpcDd6bEdUa3lsLzYzUzhVYnFhWlNXdk9tYk5tSDB1RzlidDNTakd3cHAxQXE2Q1BUWjdUVWIzejhsYTJ0bG4zK2U5NnlYc05rTHY2Mi8vZ0RKa3Z2L1RIK2ZiZkVsa1V1NWJFYVVpSm41MGxGUTJRR1Q1T0duZUhLSXBpWlg1YmRzMDQ2VU5heVk0MDhTK3BTR0ZGb3BXVXZ5aTUveVFYTzYycmMzNjM3QUpkcWVNejViZmh3QUFBQVNDV0NzQUFBQUFBQUFNZWp1bXJwZzhlbDNpT2x3ZE04TDVtQ3ZySVJtNXZUUHUxbVdFWmErNWJzbS84dlprcGd1MWhTV29hVTE2djE5ZDI5VHZhOVA4cWMvelZ2ZVZaZTYvZlpuUG82cWJxaTZmZXFjdW5nTnRtMWIwc0xIbk16VjNzTzlyNG5MVVBtcE90a1gvMUZpdzVsK296eEZ5NzVoK3c3di9lVzFWVkxlOVpKZTliSkxuNWE2dGF2UmNjQkFBQkF4MEFRRmdBQUFBQUE0RGhtZDZ4d016dkRwVWVrc2kzb0s0MjV3UC9tajE2UWZlTzM4UjJvcmtZNnVLME5OWlYwWksrL0xGcXE0bVE3VUNZNzYyNlphLzVINmg0Um5CNHhRM3JuRDFMbG9majNsK05QcDJzUGJHM21UZGJOa0pXa1VUTmx6cjByNnBibXp1ZWJmdGt3VC9hRkg3ci9IMzZtVytNM2ZLK3YvMXBhOFlyYjU0VExYYUEzTFVQMnZzdmR2bTY2M3h2OHJkZ24rL0J0L29OMjYrZTJEYmQ0bHV5N0QwWC9TTmw1MHVqelpQcE5rSG9NY0dtR1EyblNzU1BTZ1cyeW05NlhGajh0ZGUwcGMxdjAvWmhQM05QMFMzV0Y3Tyt1YytWbmZWRWFkNUgzOC83bGR1blFEdjgrUHZPSWQzYnk3bld5ajMvRnUwMjBjNUZYSkRQdEZxbi9CQ20zaCt5OHYwZ2YvTjFmMFdHbnl3dy9VK285d2gycnBrbzZ2RnZhc2xoMjZYUEIxM3lrd2ROa1JwL3I5cEZUNEFaRTdGd2x1M2lXdEdObDgrOEhBQUFwUVJBV0FBQUFBQURnZUJZWmNKVS8yR2xLTC9hbjN0Mi9XZmF0QjVKY3VRaDl4L3FLN09yWDI3Y080YXFQeXI3eUM1bnJmeVhKTkpXYmtGUlNLcTE3Si81OUhUM29LekpqTDVCZCtWcjhhOEVta0psMmt6VDFocVlDVzUvOGcwNitXbWJxOVZKR2p2KzFuRUlwcDFDbTcxalpqMTVLZmwzYW9tdFBtV3QrTHVYMmlMNU5YcEhNUmQrVWVnMzNsbWQxZFQ4OWg4aE11RnoycmZ1bDVTOEg3eU05UytiQ3U2VkJKM3ZMdTNTVGhreVhHVHhOOXRWZkp1QURBUUNBWkFpbHVnSUFBQUFBQUFCSWtsQzZ6UEFadm1LN2VhRzNZT0JKL20wK2VOeWw2MjB2dzg5MEFicHdHK2RMSzE1cnZ6b0UyYnRCS3Z2UVZ4eVlYamdHdTNXSnY3RFhjSmxQL2x3cUh0MldHcmFZNlQ1QWlqelh5VDJpekFWZmx6bjEwOEVCMkU3R25QYVoyQUhZL0dLWlQvN1NINENObEpZaGMvYVhwSkZuQnh3a0pIUFpmL3NEc0pIYm5IMm5sSjdWZ3RvREFJRDJ3a3hZQUFBQUFBQ0E0MUYrc2N3NWQvclhGTjMra2Z0cGxKM3YzOGJXUzVzVytIWnBidnl0Vk5BbjluR1hQaGM3SGEzYzdOeVAwOG1tWjBrRnhhNGU0Y2RmK3B6c093KzZsTHdwWnJjc2tlazMwVnVZMjcxbE8xbnpwblRTdFZKaGliZThhSmhMZWJ4MWlVc3Z1MlZSOFBzUGJuY3BoQ1Zwd0NTcGE1SDM5Y2JYSk5rOTYyUFhaZXlGM3BtOVNXYW0zU1FOUDlQL2dxMlg5bTl4YVoxekNxVHVBOXdzWTBtcXFXejZURDBHdVZTODRUWXZrQ29PdVArdlBaYnNqOUFrTzA4YWRucjAxMFBwTWhkLzA4MVcvWmlWVnI0bXUyV3htMFZiZW9tVTMvdmpWODFaL3lxNytRUHZ1c3VUcjNhenJTTlZsVXY3TnJ2VXh0MzZTeG5aaWZwa0FBQWd3UWpDQWdBQUFBQUFIQWZNK011a1lhZTVYM0s3KzROMGtuUjR0K3dyUC9lV2RRMlkwWGQ0dDFSOTFGK2VsdUYrWW9sTWF4eFkyVkJ3Z0VrTmEyNitlYiswWVc3eisya3ZoM2Y3eTdMOWE3ekdWRjhyKzhLUFphNjZKL2k5L1NmSzlKOG83ZHNzKzhGajB0cTN2YS92WENtNzA2My9hUzc5cnUvdmExLy9kZngxeWNoMmEvZ3VmRkoyOHdMM053MUlCWjBRWFl1a0tkZjR5OWU4S2Z2dWcxTEYvcWF5TG9VeWs2OTJ3ZG1xaXFiUE5Pa3FtWWdnckYwMFM5cTJMRGwxamlXdEliMzNydFd5QzUrUUR1OTFBZFhhS2xjK2VxYlVjNGkzcnUvOFFWcnliTlB2SzE2UnVlWDNMcUFydWRuQll5NlFGajNwZmsvUGN1Y2gwdUpac25QLzFEUkR2ZjhrRi9BOURtWVhBd0J3UENJZE1RQUFBQUFBd1BFZ3IwanFQZEw5QkFWZ044eVRmZnpmZmV2QktydkF2KzJ4SThtclozTnllOGhjL0MyWm14K1FCazVOWFQzQzFWVDV5OUphTWJkaC8yYjNOOWkxT3ZvMlBRYktYSEMzek5VL2RYL1RKTEd6NzVWOS8xRnAxeHBwKzNMcGc4ZVRjaHhUZXBFVWlqaFhhOStTZmVWL3ZBRll1WFZ6N1RzUHVsbXdIZG5lamJLei9sUGFNRS9hczA1YS82N1VrT0xibEY3aTNYYlBlazhBVm1yNDk3VjZqcWZJREpqYzlNdmdhVzdkMkhBN1Zyb1o1dUVwd3JjdWJuN1dPUUFBU0JsbXdnSUFBQUFBQUJ6UGpoNlVmZUZIVXNNc1NwLzZXbjlaZWdkSWNWcFlJblBaZjhtKzhWdnBveGU5cncyWkhudE56dG9xYVdVQzE1SnRuTEVZcnZKUTYvWlZ2bFAyaWE5S0k4K1dtWHlOMUdOZzhIWjl4c3BjKzc4dTJIZWdySFhIaW1iL0ZwY2V1VDMwbnhSUllCdlNUSGRlOW9PL3U1bkVrYkx6cEo2RHZXV2IzZytjUFc0UDcvRW1oTzQ1Nk9QL05YMzk2dzNieGJPQ0s3UHlOV25HRjVyU09BTUFnQTZESUN3QUFBQUFBTUR4ckV1aHpNd3Z5LzdqTzlMaFBmN1hxOHI5WlYxN3VLQ09yZmNVMjcvYzd0MnUzMFNaSzMvWThqclZWTWsrRUphaU5xZkF6UUNkZkkwVVBpTlFSdWJNTzJTM0xmTUVJczJFeTZPbk0xWkQ0RG1CUVZqVGZVRGdNZHBrOVJ6WjFYT2trbEtaaVZkS2cwLzJyOU9hVXloendkZGxIL3UzdGgwcjBwYkZpZDFmTEpIbmJ2OVdxV0pmK3gwL0dhS3QyMXZRMS84M25IcUR6TlFibXQ5blZ0ZUc5OXFHL1VTSXRzNXZYWTJiM1o3WEs1NmFBd0NBZHNRUUtRQUFBQUFBZ09PQWZmY2gyZDljS3Z1blQvdG5PWGJySjNQNTk0UFhqank4eHhkc1ZVYU8xR3Q0Y2lzY3J2S1FWTFpVOWgvLzlYRmExNCtGMG1UR1hkUitkUW5pQ1F3N050ck00cGJhdGt6Mm56K1EvZnRkd1lHMm5rTUNacE8yalQwU3NNWnRNcVJsU09sWjNyTFd6aUR1S0txUEJxK1hyQ2d6cHVObFFrMHByaU5URVV1eEE5ZmhLWW9CQUVDSFFSQVdBQUFBQUFEZ2VISjRqK3dyUC9mUDF1dldYK2FzZi9WdlgxUHAxZ1dOWU1aZm1zUktSbWRYemZZWEZnMU5SVldjL3BQOEtXWmxvOCtHYkswOTYxenE0ZktkdnBkTTM3R0pQVloxUzlkY05WR0swMksvcmI3T25hdHdRUUhHWkROUjZoOXFSZGRvclBWcTY2cGJ2cjhnTmlDb21wa2JmZnZNTG9rNUxnQUFTQ2pTRVFNQUFBQUFBQngzck96c1g4bmNmTDkzOXV2SXM2VzFiN3QxS3NPMzNqaGZwbmlVZHhjano1TFd2U050bk45T2RXNFFOS3N2NUEzMjJhZS8wVDUxeWM2VE9TY2dGZkNHK2ExSVIyejhBY2xJTlpYdW5FKyt4bHVlbmQvQ1k3VlI1RHJCT1FYQjlXOHVCYTZ0bHlyTEc5N2ZvUHNBTjJPMDZuQUNLeHdtYUkzam5HN1N3ZTNlc3ZTc3hKL1hnR3ZDem45VVd2QzNsdTBuNk53VTlwVjJCcVFPeiszaFBiOEFBS0REWUNZc0FIUTBKYVV5MS85YTVvNm5aSzc5cGRSN1JLcHIxR21aei81VjVzN25tMzZ1dlRmVlZRSUFBQURhVDhVKzJRV1ArWXJOakMvNFU4UXUrNmQwN0Vqa2xqSVgzaTJObXBuY2VrWWVkZUFVZitHUkZLd2hXbGdpYy9YUHBMd2liN210bDUzMzV4YnZ6c3k0UXhwNld2TWI5aHppTDZ1S1NPRWJtVDVha25LN3Q3aE9VVVZlQzZHMHdQVFVac2kwNXZlMS9TUGZ2dUphSXpWYzBNelFhSiszS3ZJNmx0Um5sTDlzY0J4MWI2a0RaYjVVeFdidzFPZ3ppYVBadThsWFpNWmRITGlwbVhCNXkvWU5BQURhRFVGWUFPaElNbk5sTHZtT2UraE96NUo2alpDNTlMdHVIUjBBQUFBQWFLa2x6MG9IdDNuTDhvcGtwdDNrTGFzK0tqdnZMLzczcDJYS25IdVh6SFgzU3BPdWt2cU5kODhySmFYUzJBdGxUcm5KLzU3V1NzdVFwbnhTR25PZTd5VzdkVW5pamhQT2hLU01iUGVUbVN2bEYwdERwcnZQZk9OdnBXNzkvWFdaOTRpMGYwdkxqOVdsVU9haWI4aGMvMzlTNmFWU3QzNU5NM3hENlZMUlVKbnp2eFpsL2RtSWROSEhLdndmSlR4OWRORGF2eTF4b015Ly96TSs2MDBsUEhpYU5Oci90NHBrVjczdUw1eHd1Y3pwdC90VDdPWVh5NXoxUmY4Z2dXUCtOVmpOMkF2ZGVaUDM4OW9EVy8zYlR2cUUxR05nVTBGaGljeHBuMjYyN2kxbTY2VU44N3hsdlViSW5QazVLUzB6K0QzZCtrc2pabmgzczNXeGY3dVJaL24vYll5OVFKcjBpVFpYR3dBQUpBZnBpQUdnamN4dEQ4Vk93VlJmNTFKS0hkNHQ3VjRudS81ZGFmUEM0RzI3bGZqWGNza3BrQXI2dE80aEg4ZW5idjJsUVZObCtrOTBuVVE1K2U2NnFUMG1WUjZTRHUyUWRxNldYZitldEhkRHFtc0xJSmJNTHRMd00yVUdUSlo2REpKeXU3bE94K3FqVXZrdWFlZEsyWld6cGQxcm8rOGpyNWRyaTJLcHFYU2R0VlhsMHU3MXNydFd1elNVRmZzVC9wRlUwRWNhY1paTW45RlM5LzZ1c3pZOVM2cXRsaW9QdW5YdWRxMlJYVDlQMnUxZmZ4QXAwSGVjek1ESlV0OVNONnNvcDhBRlFtcXIzRFZ5b0V4MiszS1h2clFpQlRQUkFMUk5mYTNzV3cvSVhQNTliL21FSzZSVnIwdjd3bWJjTGZ1blcvdDA3SVgrL1JRTmt5a2Fscmg2cFdmS1hQenRwdCs3RkxqNzNLRDFRaXYyU1d2ZVNOeXh3dzJjSXZQNUorUGZmdVdyMHNMSDIzYk1ub1Bkck5oR3RjZjhRY2R3aDNaSUVVRTV1Myt6ZjI3bGxHdGxocHpxOW5kNHQrd0xQMnAxRmUyV3hTN0lHYTdQR0psUFBleG1hV1oxa2JvUGpQWjJyNDN6cFIzTHBUNFI2OXBPdkVKbS9DWFMzbzN1M3FkclQ2bXd4TDMyN29QZWJmZHQ5dSszcEZUbXRnZWx3M3VrdkNMWmgyOXo1ZHVXdW1Db0NadDdrbE1vYzkydjNIN3FhdHlzM2xBejY5bTJrbDMwcE15SU01c0N4SkkwL2pLWjRXZElXNWRJaC9lNm1iMWR1cnZNVnowR1Nxdm55SzU1czJuN2JjdWsvWnU5NTlpRVpNNzVzalQxQnVuUVRxbWd1UGwwMERpaE5kOWZWZXYrN1IzZUkrM2RJTHQrcnJUNWcrQ1o5ckhrOXBBR25TUlRNdDQ5MCtUa3U1VGoxcnJua0NQN3BBTmJaWGV1ZHQ4SEFldGVhOVJNbVhQdmluMmNtaXJwMkdGcC8xYlpzZytsMVhNUy9qelQ3RG1ycTNiUFZjZU9TUHMyeSs1YTQ5WUgzK2VmdmQ0aUphVXluN2luYmZ1UXBJVlB5czc5WS9CcnVkMmx3YWU0Wjg5dS9hUXVoVzRBVXVVaGR4NjNMWlBkT0YvYXZqeXVRelY3cmdMWTMxMG5WZnNIRWJVWS9XTG9SQWpDQWtDeWhkSmNSMEpXVjZubkVKa3g1MHU3MThpKzlGUFh3Ujd1NEhaM2d4bythcm5xc0h2QUFub01rcGwyc3pUa2xPRFhNM0xjVDM2eDFIK1N6T0Jwc285OXFiMXJDU0JlbVYxa1B2Mm40SmtxV1YybG9xNXVSa3pwcGRLYU4yVmYvN1Y3cUd5Tnh1K0hyajBiMnFMelhLZkwrcm15OHgveHo1QnFqVVVLM3N3QUFDQUFTVVJCVk94OG1kTS9LNDA2T3pqbFhrYTJsRkhzdnFQNlRaUVpkb2JzWDI0UDJKR1Jpa2ZLREpvcURab3ErOWJ2L0drTWtSaURwN2wycGVmZzROY3pjOTFQdC80eVE2YTdEdTYzZjkvZXRRU1FDRnNXdVk3djhQU3JvVFNacysrVWZmSS9QT3Q4MmpkK0sxTjFSSnB5ZGN0VHFMYUVDVVcvcncxWFZ5Mzd5czlkNTNzcTJYbzNBN2F0QWRnZ3NRS3dOWld5ci83U3Y4N3B1bmVsNmJkNUE0MlM2MWlYWEZDbExSb0RKZm5GM3ZLTUhLblA2S2JmMTc0dERUK2oyZDNaRisrUitlUXYvUjMyb2ZUQU5NYyt1OWU2VHZXQ1B0N3kzQjd1Sjd4VC8raEJhYzJiYnYzanlHTVZEVzM2dmV4RDF3WW1lbDNZL1Z0azMvNkROOUF1RndqV2lMUGkzbzJkOHh1WnEzN3EveHZuOWZLZXh3TmIzZSt4cmlNZ1NDamRYZi9aK2U2NVkvUjUwcjVOc3EvOFQvREFoMGdGZldST3VzNzlXNHMycUNFdHcrMi81MkNaNFdkS1o5d3UrNGNiV3JjbWRHUFdncTVGTHBCNDhvMXV6ZVhGczFxK3I5Wkt5NVM2WkVwZHVybDc1R0duUzZkOVJ0cXh3cVgvMzdLby9lb1NyNnl1TWxPdmwwb3ZDYzYwMS9nOTJtdTR6S1NycE8zTFpkLzV2YlI3WFNwcUd4djlZdWlFU0VjTUFLblFhNFJiV3lnN3oxdCs3SWpzaS9jMGpRbzh1RTMyeFIrN2tYWTRzWTI3eUtXQWk2ZWpDa0RuRUVxUFAxWGdpQmt1WFgyaWp6LzhESm5yZngxWEtzR1ljbnZJWFBOemFkUTViZXV3SDNxcXpHY2ZkZnM2NlRxWDd0SWtNUUJ3b2dxbHk1ejlwWVlsRUtJRVlBRWNkK3pidjNjekFNTVZqNUxHUmN4MnRQV3ljLzhvKzh4M3BCMHJXM2FRbWtwcHlUT3lDNTlvZTRYbEJxbmFXZDl3c3dKVGFjc2kyU2UvMXZZQWJFdlh0ZDI5UnZhcHIwczdBLzRPNVR0bDUvNnBiZldKcGI1Vzl1V2YrZFkzOVZqK3N1ejdqOGEzdjZNSFpSKy95emVqTnlwckl3dGtaLzhxN2dGcDl1M2Z1NW1rMGV4cUdCaGQzOElaZi9GYTlyenNhLy9yL2szRW8vS1F2MnpIU3RtWGZoTDdNeC9jTHZ2YzkveEJlcUMxZWd4eU16SzdGc1hlYnRRNU1qZjhSaHA5Yml0bWxTZm8vajQ5UythMHowaVRyMG5NL3RxaXp4aVp5Nzh2Yytibmt6Ykx2bFc2OVhOOVNST3ZqSCtwczc1ajNmTllDd2FOdEF2NnhkQkpNUk1XQUJMTjFqZWxHODdJbHZLSy9LT0gxZEJoUGZscTJmY2kwb1JzV1NUNzU4KzZ6bkVlcENESlRMOVZtbkp0cXFzQklKbHFLcVg5VzEwblc1ZHVMajE5Wk9kRS80bHVCdFBHK1lrOWRucVd6TXd2eTliVnREclZvNW41WmFtd2IvUU42bXU5S2ZtaXlTOU8vR3dVZUlYU1phNzRnVnZMRWNDSnBYeW50T2dwYWVyMW5tSXovVGJaRFhQZDdNRndaVXRreTVaSXZVYTRsTDBsWXh1K3AvUGNJS0thS2pmNzhPQU9OM09xN0VNM0F5Z3kwQnMzNi9aWmNVRGF2ZGFsRU53d3QrVnBNZHVxdWtLcUxIZEJ6cklQcFUwTDRwc1JGZ2Y3OXUra2xhOUpRNmJKRkk5MmJXZE9nWnZCV0ZmakFwNkh0amNzWXpPMytVd1FpNTZTM2I5VlpzSmxVdEV3S1N2WDNVc2MzQzY3Y1Y3czk4WmoxeHJadjMxUlpzcTEwb0JKYnFaVVRhVzBaNFBzc3VmZDJxZU5NMi9qVVhsSTl0bnZ1TFNiSTgrVytveVJ1dlp3bjcrbXltV0syclZhZHZXYzRNRGo5bzlrbi9oM21TbWZkTzFZVHFHN1BnN3ZjWCtuY0ZYbHNrOThWWnA0cGN6UTB4cG0wRm8zMEhuVkhKZDZPOW5QMjZ0bXU5U2VZeStRR1RESnBSWnVISWg5N0VoRHVzdzE3bHJmRVNYOTUvcjNaSGV0bFpsMHBUVHdKSmZWcEw1T09yUmRkdDI3MG9mL2FIMm1GSng0YkwyMGM1WDcvMUM2Ky9lWDI4Ty9YWGErekNtM3lMNzJ5OERkbUdrMys5cVNwRGl3MVdXR015R1hzcjZ3SkhBUXE1bDJrK3p5bDl5L3ExUWJmNWxNV3Fic25QOUxkVTFjQVBhYW53ZW4rVzlPS0YzbS9LKzVQQm5KV2c2Z0JlZ1hRMmRHRUJZQUVxMjJXdmI1NzNuTGVnMXo2eDExN2VrdEh6QlppZ3pDTmlJQUM3bDFVYUxlYUI3YUlXMTZYM2JmSnFucWlKU2U2ZEx5OUI3dXJpMEFIVi9aaDdLTG5uTHJnNFYzTW5mcjU5cU5pSTVOMDMraTY4eHJ6cFpGYm5hSEd0TGlaK2RKUlVOa0JrK1RocDBST0RyYnpQeXk3SjUxMG9HeWxuMkdidjJEdjNPMkxKSmRQRXZhdWRwMTJKcVFXN3VzenhqWDhaclh6T2g2SklVNSs4N29BZGlkcTl6ZnJYeW5Dd1JrZHBFcDZPczZ5VXZHdFhkVkFUUm4xV3paVmJOYjlCWTcveEZwL2lNdE84N3VOVzVHNW9JNHRvMTE3RDk5cG0wN1NJVER1MlYvYzJscTY3QjNnMXQ3TVZINzIvUys3S2IzWTIrejlpM1p0VysxYnYrSDk4aStjVi8wMXcrVXRmeWNibHNtMjlyWnpmczJ1L1RVOGFpcGtoWTg1bEtFUm1FZnVyblozZGhINzJoMm02aU9IWEhCOGtWUHRYNGZSL2E0bWIweGxnU3d2N3V1OWZ2SGlhTzIyczJ1RDlkemlNeDVYM1ZyRTRjYk9sMmFIZklQaEJsOWJ2UUE3TTVWYmxEQm5nMVNWYmw3NXNqc0l1WDNrdWsrU09wWDZqTGR4TW11ZU5XYmFqZ2pXK2JrRzZWSlYzazNUTXVRK281Ti9HQlZ1ZStSajllYk5zWUZOQXY2dUlFVlk4NFBEbkNPdlVEYXNVSnFTUnU5ZlhuVWY4Zm1xbnQ4NTgzKzZkUFNzWUJNQlkyWjlOS3paQzc2Wm5EOUR1MlExcjR0ZTJDckd3Q1UxOHN0UFJLZWFyN3gyR2ZmR2Y4ell2aTVpcVkxNjhIU0w0Wk9qaUFzQUxTSDNldGszL3VqelBsZjg1Wm41VVY3QnlCMTdlazZ5eVBWVk1tK2RiKzBjclpuL2E1R1ZnM3JTZzJZMUM3VkJOQktWZVd5ejN3citMVURaYkx2UGV4UFFSeVp4ajZhK2pydkEyNVZ1WnY1c2ZadGFjRmpNaGZjN1U5RG01WWhjOUoxc3EvK29tV2ZvKzlZZjltZWRiTC8rSzczTzhyV3U3WFBEMjZYWGZtYXY2TUh5VGZzZE5keEZ1blFEcGN5Y2NjSzMwc2Yvd1Z6ZThTZTdRd0FBSURPWis4RzJWZC80WllvQ1plUjR6TDBWSVNsVWM4cmtqbnJpLzU5VkIyV25YMXZ6Q0RveC9lVTNmckZUbk1lUzAyVjdMc1B5UXc1UlNxSXVDK045em1wTmNLZnE0NGRjWmtTdGk1MnoxVm5meWx3WFd4ejhvMXVWbis4MlJ4c2ZmUUFaVkRhOUdOSFl3WTB6VW5YU2QwSCtGLzQ0SEdYUnI2K3pudjR4Yk9ra1dlN0RFZmhHWXd5c21WTy94ZVg5andlclFteXhrSy9HSTREQkdFQm9MMGMyZXN2YTF6N05ZejU3Ris5cVJoM3I1TjkvQ3ZlYlc2NjN6czdxbUtmRzIxbVF0S1k4MlJHelhTdloyUzcxRXdiNXNvdWZESysxQ3g5eHNxTU9FUHFNOWFscHNuTWRUZFJSL2E1OUUrcjVyalI4UEhxTjFGbTZLbFMzekZTYm5jM0NxKzIydDNJNzF3dHUrUVpOeHBja29hZktYT0JkMVNtZmYzWDBvcFgvT2ZwZ3E5THc4LzBidnZBTlc2MGMwdGxkbkVwMXZwTmNFR0pnajd1YzlkV1NlVzczVWp0WmMrNzRFRUFjOVlYcFhFWGVldnlsOXVsaXYweVU2NlJSc3lROG5wTDI1ZkpQdlB0dUt0bHB0N2dYN09qcGtwMjF0M1Nudld4MzF4N3pLVUg4KzAwSlBXYklOTi9vdFJybUx0T3N2UGREWGpsUWJmdTBJcFhvcSs3RmV0dmxGY2tNK0Z5YWRESmJ0YjNzU011aGRuQ0o2UmRZZGRNWVYrWjhaZEpBNmE0YTZ5KzFxVTArK2hGS1o0UitsMkxaRW92Y3UvUDcrMXVyS3ZLM2JIV3ZpV3RmYnZsZFI4MTA5VzlXejhwTFVQMnZzdWJObXJqOVFHMFdrQWJvWXI5YmQvdmdUTFpXWGZMWFBNL0xpMWV1QkV6cEhmK0VMd3VXVFJCNllNUGJnOThHUFpvVE8yWTEwdm10b2VpYm1ZK2NVL1RMOVVWMFdkNkREdGRadmlaVXU4UlVwZEMxeDRjM2kxdFdTeTc5TG5nZGpoV201cFhKRFB0RnFuL0JDbTNoK3k4djBnZi9EMWh4L1hJekpWR24rdSttM3NPYWpxblZlWHUrM0hMSXBlK3NpM3BCazNJcFk2THRIK3o3Rk4zTjMrUFVMSFAyd25YcUd1Uk5PZ2ttYjdqcEI2RHBMeWU3bnU1K3FoMFlLdnNwb1hTUnk5RTNYL1VOdlRRRHFsNGxHc3YrbzV4NlRvcjlrdWJQM0QzTk9IbnRhUlVwdlFTcWZkSUtiZWJPOWIyRmJJTEg1ZDJyMnYrM1BRZUtUUG1QS2xrdkx0WGthU2orNlZ0eTExcXUxMnJnK3ZlMm11bmplY01BQUFnb2ZadWNQZVo2Vm5lOHZSTXo2OW0yczMrUG9walIyU2Yrby80cyttME5PdE9rQ1A3L0VIWThsMXQzMjlMVlIrVmZmbW5NblUxMHFoenZLL2w5M1pybDY1L3IvM3JsZGxGR24rSnYzenhMTmw1ZjQ3K3Z0VnpaTk16WFdBNTNNQ3ByaTlrNzhiRTE3VVo5SXRGMGQ3OVltMDlaeWM0Z3JBQTBGNENaZ3JaMWE4bmJ2OVpYV1V1L3BZL3hXQmhpVFQ1R3BtaHA3bTBNMGNQQkwrL2EwK1hnaVlvUldGMnZ2dnBPZGpkSkd5WUt6djdWN0U3Qnd2NnlKejM3MUt4UDUySk1ySmR2UXBMWkk0ZGxuMTdRMHMvYmVJTU9jVjk3b0IxUlpTWjYyNDBldzZXS2IzRXJlRzA3Si94N1RlVUpuUHBkNlIrRTF0WHI4d3UwdWladm1MNzF2M04zMmhHazk5YjVxcWZ1TTdmU0drWlVrYXhsRi9zMG9TdW11Myt4dkdPMmh4MnVoc3hHWDRlMDdPa0lkTmxCazJWZmZsbjd1Rmp4QXlaYy80dDR1RXV5M1dnbDVSS3ZZYkp2aHM5R0tPSm41Q1pmb3VVNW4wWVZHNFBkNndoMDZVSmw4dis4NGR4QjVITXRKdWtxVGMwRllSLzVtUmRIMEE4aGt6M0Zka3RpeEt6NytxanNxLzhRdWI2WDNuWG5qVWgxdzZzZXlmK2ZWVWU5SmNOYkhnWWJJL09rTHdpbDJxcjEzQnZlVlpYOTlOemlNeUV5OTMzNS9LWDQ5dG4xNTV1L2FTZ05iSVNmZHpTUzJTbTMrYSs5MzMxS0hJUDJJT25TZE51a3Axem43VCszZmcrUTZRQmsvM3I5dFhYeXI3dzQxWUgrOHowVzZYSjE3anJKbEoydmh2WTFXZXNOUEVLMlJkK0ZEalROdXErVC8yVU5QbHE3L1daWHl5Vlhpb3o1RlRacDc4aEhkd21jL3J0MHNRcnZHL09LWlNHbmlvemVKcnNpeitPUGlzakxjTjFNa1YybWttdVk2K2dyd3ZPTG45SjlvM2Z4dGNtTm5QdEpQT2NBUUFBdEVvbzNiOWNpYTMzRGdETjZpcU5QTnYzVnZ2R2J4TVRXSTFYUm80L28wLzVUbWw3bEhXVjI0R2Q4eHNYbkdvY3pOZkE5SnZvMGpPM3QyR251ZjZLY0VmMnVvR0J6Vm4rc2hzZ1dUVE1VMnlHblM3YjNrRlkrc1dDdFhlL1dETFAyUWtpNE1rUEFKQnd3OCtVaVZ3elkrTjhhY1ZyQ1R1RU9mZXU2R3U4cVNFb2VzYm5nbC9yMXQrbG5vbjEvbkJEcHN0ODhoZkJhMHRJYnViS2RmY0dCMkE3bW9LK3dRRzJTS0UwbVJsM3VNQkNITXlZODFzZmdKV2svaE85S1dEVXNOYkZ5cGF0KytXUm5SZDgweFJrMUV5WlUyNk5hMU5UVWlwei9uOUVQNCtoZEhlRE9XUzZDMmhHanE0Tk4rbXFxTmVOT2Uwek1xZi9pLzlHTTFMeGFKa3JmOXo4ZHBKTTl3SFIxN05SOHE0UElKaHhEOHQ5UnN2TStGZjNJQlJ1eXlLM2RteWk3TjBnbFgzb3IwV2ZNUzNiVDltSC9vZXN6RnlaYTM3UjBGRmpvcjJ6N2ZLTFpUNzVTMzhnTkZKanNDMmc0eWlJT2UwenNRT3dDVHF1bWZFRm1SbGZDQTdBUnNyT2w3bm9HOUw0eTVyZk51aFlRZDlQcTkrUURtNXIxZjRrU1QwR0J3Y1RJK1VVdU5UYXNjNXBHSFBTZFM1UUdlM2F5ZTB1Yzg2WHBKT3U4d2RndzRYUy9CMGhINytXTG5QbEQ0TURzSkhHWHVpZkVSQ3Q3czFkTzBrNlp3QUFBSzAyWW9hLy8ySDdjbThXbGdHVC9QY3dCOHJpbTdXWEtGMTd5bHg0dDdjdnF2YVlXMVlqbFVHZnVtclpvQUhaQVd1c3RnY1QxQmUxNGhXMy9tc2M3SXBYL1lYOXhpZWdaaTFFdjVqL09Lbm9GMHZTT1R1Uk1CTVdBQkl0UGJNcGRXSjZsbFJRN0UzVmFPdWxwYy9KdnZOZzg2a2E0NVhiUXhyY3crMTd6em9wbE9IVzJvdThRUjUybXZSV29YZldVbnFXekdYZkRVNG51WCt6ZFBTZ2xOZkxwV0FOVjFnaWMvNS95RDczM1lpNmRKZTU1TnYrVVhkcVNLdDRZS3RrclZ1Ykl1aVlxVkpmSzIxZExMdGpsUnZ0bVpZaFV6S3VZVzJQeGs1Z0kzUEtyYktiRnphL3YzRVh0Nms2SmlnZ3ZuRmU0cTZaWGF1bHNtV3k1VHVsK2pxWkhnT2xzUmU2V2NxTkpsNGhMWG02K1pGempjR0Y4cDFTeFFHWFNqUHl4ck54cHJZazFWUzZVWXNGZlFJN2w4MjRDMlYzcnZRV0RqdmQzWWlHSzk4cHUrUlpxZnFvVEwveDBxaXdFWkk5QnNwTXZUNTJxaDI1anZXNEFrU0p2ajZBTUdiR0hWTHBwYkUzV3Z1V0cxR2FZSGJMRXY5RGVzUUk3bWFWNzVKV3ovSCtHNVNrTG9YdUFmT2s2MlNYUEMydGVqMzR3Yittc2ludGZJOUJMcTF2dU0wTDNIZUw1TzBJQ3FYTFhQeE50MVpWMHllU1ZyNG11Mld4NjZRcHZjVE55RzFnenZwWDJjMGZTRldIbzMrZTdEejNuUk5Ob280NzdpS3BOQ0JOV0hXRlMvVVZTcE42RHZFOW9Kc3picGZkdlU2Sy9KNXNUa0M3a3JDUitWWGxMdjN5N3JYdS83UHpaWWFlNXUxNHlzNlRtZlFKMlhmKzBQeitHdGV0YlJ6aDNtT1FmM1pHMzNFdW5hOGFVaVdYNzNMM1BwSDNIOW41N3Y1bnBYZmdtem5qYzI3cGhYRGJscm4xaWpPeVpJYWQ0VDFuWTg1em5ZeGJGMGV2ZDNQWFRyaEVuek1BQUlBV005SzRDMlZPK3hmZkszYkJZOTR0RysrN3dtMTYzMTgyL0V3M1NhQVo5c0dibWwwYjFwUmVMQTJhS2huajdyM3ppNzMzaE9VN1pWKzhwL1d6SWhOcDYyTHBsRnU4WlYxVE5KZ3U4bmxLa2cwWWZCdFZVQ2FXYnYzamUyOTRuMUtrMnVvV0JjdnBGK3RnL1dKSzhEazdnUkNFQllCRWEwemxHS1Jpbit5Yjkwc2I1aWIrdUZYbHNzLytsd3ZDcW1GOXN5dSs3KzJNTkNIWHVSZCsvUEdYdWh2WmNPVzdYQXE4dldGcGd2dE5jRE53d2tjY0RwemlSc09WTFcwNnhOUWJYQnJBeUxvRnBWQWNPQ1grMFZUSlVsc3RMWHhjZHZFenJoTTBqUDNvQlduL1Z1OXN0S0toVWw2UlcyczNsb3hzOS9lZS82aTBaNE9VaysvZUY2K0FtN0EycDM2eGt0YTlJenYvRVYrNklDdEpHK2E1RkNPTjBqS2tnU2RKcStJWVpiamdNYmRmTmN6V3V2S0hMbmdRYWQ4bXR5NXV3MENBd0RTU2thbTdUY2pOTEFwWHZrdjI3MS81T0lXbVhUVmJwbnlYZFBLTlRkdVVYaXd0K0Z2czBaNFoyZTcxaFUvS2JsN2dQblA0OFpOMWZRRHgycjVjOXIySHBaMnJrclAvdzd2OVphMFlJR1BmdkYrbWUzK3BsLytCWDkzNnVWbUVwOXppSGhDWFBDdlZWVGU5WG5YWXJVTWpOK3JYUkhRYTJFV3pndGVXR1QzVDl6MWozL21EMjMvajd5dGVrYm5sOXk0NHBvYjBaV011a0JZOUdmM0ROSTRXM3JYYXJkMXplSzhMcU5aV0plNjQ2Vm5CNjdNdWZOSjlsOWJYZnZ3K2M5YS9lbWZTbXBETXFaOXk2eUMxUk5DTXlyYTJLMGNQdUwvZDZqbSs3MXE3NUJtWkszOGs5WnZRVkRoa3VsdHp1RG4xdGJMLy9JSFVPS2lsMXpBM2tqdG94dkRxT2JLejczWHJFV1hreUZ6MjM3NTJ4UFFaNjRLcmpRcExwSEVYZXZlellhNUx6ZHpRcVdPWHZlamFzckQ2bTRsWHlzWUt3alozN1NpSjV3d0FBS0E1NlprdXE1a2E3bHNLK3diT3lMUHpIL1ZuekFrWXFHbjNiZklmSTVUbVg4TXpVQnhCbi94aWYzOVZvMVd6M2VTR2lPZjBsQWw2cm9xV1BTN1p1aFQ2eXc1dWovLzloM2I2eTdKeVhaOWlyQ0JxUnJiTTU2TS9aOWszN3BNK2VqSCtldEF2MWlTVi9XTEpQR2NuQ05JUkEwQjd5dTBoYy9HM1pHNSt3QzFzbjBEMnZUODJCV0RWTURvcDZPYW1XNG5uVnpQbWdzZzl5Yjd3UTI4QVZpN2RwSDM3OTc3ZG1aRmhhZnd5c3QxTWtYQjFOYkxQZkN0NERidk5DNlhsTDhYOFhFbTM3SG5adVgrT2Z1Tys1ZzEvV2RIUTV2ZGJWeTM3MU4xdWR0ZWVkUzZOYUx4ckVjcWxJZlNwYXQyYWZSL2JzMDcycFo5RVg2OWwrMGR1TmxFWVV4Und3eGpwMEE3WjkvOGFWczl5MlhtUEJHNXEzL3gvbnBuWWR0NmYvV3NSNXZYeS9qNW9xcS9NdnYwNzMvdnNoLy93dmkrcmErQUlVRitkWnQ4cisvNmowcTQxTHVYU0I0ODN2WmlzNndPSVY5K3hNbGY4d00yV0Rjb3cwRlkxVmY2eXRGYU0wNnlwbEozMWpkZ1BXam1GTXROdms3bmxnZmpUMzhkZ0ltZVI3bG52Q1lSS2N0OFRxK2Q0M3pkZ2N2TTczN3RSZHRaL1Nodm11ZS93OWU5K0hCQk15SEdIbk9ML250OHdWM2J1SDVzQ3NHbzRyN1B2OVhlYTlCM2Jza0ZNSmlSbEIzUUN0WEl0MkViMjlWL0hURzFtMTd6cExjanZIZDkxdlBxTnBnQ3NKTzFlSjYwSWFFT1BIWEhya05YWHVkOXJLb1BYVHdxYmxTeEpadHpGM213aDliV3ljMzRUTWFyZXlpNTkzcnVmZnFYK2xHaVJZbHc3U3VZNUF3QUFhSTRKU2IxSHVwK2VnLzBCMk1xRHNxLyt3Z1Z0SWlXamo2SXRSczJVK2N5ZlpjNitzMlBjSzlVYzg1ZVprRCtiUzdLRjBvSlQ0dFpVeHIrUHdHMU43QlM2eVVDL1dKTlU5b3NsNjV5ZFFKZ0pDd0NwVUZnaWM5bC91WTdEbG93Q2l5V3kwMDZTM2JaTVp2STFuaktUMmFXcGl6RzNoeHY1R0c3N2l1Z3pZOWE4S1oxOXAzZFVZMGxZU3BxK0FaMlRxMTV2KzB5YjlwTFZWU29hSWhYMGxTa29kbWxCQ3ZyNnQydWMyUlRMaXRkY0dwSkVpcFhXcGFYU01sMTZ4MjRsTWdWOUdqNXJzZjhtTjU0WmNldmY4NCtHM0wzR3Y5MlJQZTVtTGx6dE1YZDloQWRrVE1oOTFvYmdrT2svMGYrZWJjdjhvMnRyajdrYjBQRFJwajBHKzQ4WmJ2K1d3SDg3Z1JKNWZRQmg3UDR5bWJJbERXdkNkbkhmeStFZENSazVVdW1sTXYwbnlUNzE5Y1NtOVFtNlhsdTcvOGIxbUphLzVOYjBIRGdsZUlSNzF5S1pLMzhrKy9MUHBIWHZ0TzVZMlhtdTR5amNwdmNEUjkzYnczdTh0ZWc1cU5uZDJ3LytIaHdrUzlCeFRZbC9UU1c3OUxuZ3l0VFh1UUVmNFNPYTFkRCtSZ1I2V3l3anUyVWRNckYwTFhLZnNhQlBRN3RTTEhVUE9OZlplUzdsY2d3MjRMcXd1OWI2cjZhTjcvdnJ2M3V0YTVQQ2c2eVJNMmo3VC9EK3ZtT2xTNGNYK1hjOHN0ZjdlMXFtbTBXN2YzUDB1a2U3ZG9JazhKd0JBQUMweVVjdnVKbWx0UUhCUktscDBGdTRSUFpSdEVZb1hScDdvVXlmTWU0NUtUd2dsZHZEWlJTSlpkdFMxeWVRQ05FR1BBYWR0MlNxci9QZkMwdFNlbmJ3QU53Z1FjSFcrcnJFUFRlMEJmMWlUZTlKUmI5WUlzL1pDWVFnTEFBa1drMlY3QU5oZ2MrY0FwZUhmL0kxa21mMmpaRTU4dzdaYmN1aWp5YUtWK1hCNEJ2bGl2MytzdkFnYVg0di8rdTcxMFkvVG4ydEN5eUdyd1VSbnBLbXUzK05pSmhwK3pxSzRXZklUTGhDS2g0WlgwcWN0T1pILzlrdGJWd1hOR2ptWldGSjBKWXQwMnQ0VTNBa25oUkI2Wm5OYm1LRFV1OGVEUWppQktXMGtVdk42R1BDUm90R2Z1NzBMSm5QUGU1N1M2Q2NaZ0tpVytLNFBwTndmUUFleTU2WFhSWSs0ODVJL1VyZDJremhNNnNMUzJUTytUZVhwalZCVFBjQi9zS2pCNE0yamQrT2xiTFAvYmVyNzRUTHBESG5ONlZwL2ZqQUlabVpYNUhkdWNvZjZJcEhRVi8vdjhlcE43aVUrTTNKNnRydzNoaHJDVzFabE56alJzek1sQ1R0aXQ3KzJ2MWIvTjgrUWVtRm8rNmdYanBXNFUrSlZ0ZzMrRHM0WG1tWjBzVExYVmFOeUxYam80bG5CSDFRdTFJWmNGMEdEWGF5OVc0Z1FmaWF2WkV6RUNMYmxaSlNtUzg4M1h5OUZNZEFtMmpYVHFOa25UTUFBSUMyR0hlUnV3ZGIrRVR3NjBFRE5TTm42NmxocVlqSWpEQlgvMHpxTTZiRlZiTHZQaVF0bnVWK0NhVzc0dzA5VldiS05kNzcydTREWkdiY0lmdkt6NXZLQ3Z1NmJFS3g5di9HZllrTHduWWY2QzlyNjNOVmExVWQ5Z2ZGQ3ZvRTMwOEhDVnBLS3hWcG4ra1hhL3IvVlBlTEplR2NuVWdJd2dKQXNsVWVrc3FXeXBZdGxibnNldzB6Z3hxRTBtVEdYUlNZNXJkRm9vMnNhMjRtUnFaL3BKNXRicVpGNU1pNXRJeVAxNFV3UVNPZE92aEM3T2JjdTd3TDEwZXFLbS9kQ0s2MnJnbGE3bDlQeEF5Y0lodVVGaWhlWXk5MGF3dEdqb2hzVkZQcC9wN05wVnFNRkw2MjQ4Y0NnaHZScnNmbVJvWUdqU2lOazBuTGloVm1rVDBTc0c1TCtQdVRkWDBBTVZuWGJqejFkWmtiNy9PdWd6UjRtZ3ZnbGU5S3pLRUNVdlBhblNzVHMrK0QyOXc2NkF2K0xuUEc3ZEx3TTcydloyVExsRjdzVW42M1ZGdG1uSnVRUzdrYzdUdXArcWo3U2VaeHN5SlRwdG5ZSThzRDBwdVo5TmpmYno2SGQvdUNzR2JnU2JLeFJrWEhrdFZWNWhQMytHY0dON0wxN2p5MlppMnNvSGJGK2ordERXeC9GSHV0cXZTc09OY3BpL2IrR0IwS3NhNGRKZm1jQVFBQU5LZHgwa0FvWFJvMFZlYWNMNFU5enhxWjZiZkpWcFVITDZVVThQeGgrbzJYWFJSOURkQ0VxcStWRG0yWEZqMHB1LzBqbVd0KzduMTkrSm5TV3crNEFHUUttUEMrdmthSmVxNXFxWU5sL2lCc3Y5TDQ2eE81SHFrYWxnZHBUdVNrbExhaVg2eEpDdnZGa25iT1RpQ2NHUUJvUjNiVmJQK05XU3JYajZ6eGR4U2FqSnpZbmJxUkhjZkhLcG82TzhQWHNZdTJmVXRGYStRVHNhN0d1SXY5QWJZTmMyWFh2aTN0Mit4bTJCZ2o4L2xXUEZTME1VMkwzYlpVWnVJVjNzTGlVUzQ5eWJabExkOWg5NEgrbTZhOUcyU1h2ZURXckN2ZkxWV1Z5MXg3cjlScldKdnFubkMxY2FaMWJJM3FHSCtuWkY0ZlFEeHFqMGxyMzVLbVhPc3Q3emtrTVVIWS9wTUNna0cyK1psOExYWDBnT3pMUDVNeElXblk2ZDdYZ2g3dzR4RXQrSllJc2I2L0UzVmMzM2RQd3hwTDBkSy9CYlNsOWxnTE81aktscmxySjl5NGk2UkZUN1ZxYlZoejFoZTkxMDlkamZUUmk3SmJGa2tIdDdtZzc0REpNcGQrdDhYN1RxcTZtb1lPa1RneUc3UlVNMjEvcHoxbkFBRGcrRkpmNjU1dHE4cmRBTEd3ZmdKejV1ZGxkNnowelJDMVpSL0tUTDdhdTUvK0U5ME12WVBiMnF2bXpzNVY3cGpoc3dOTnlLVkpiVTEvU1Z0bDUwbWp6L1VWMjgxdHpKRFdTbmJyRXBrKzN1Y3NNK1o4MlVWUHhaVWUyWXc1MzcvUHNnOFRXc2Q0MEM4V0psWDlZcDM1bkhVZ0JHRUJvRDBGM2V3a0lwallXa0VwSUh2RVdDc3ZJOXM3STB0dThmbEc5dWgrWDVlbTZUdE9kc084K09vVE5DS3NTMkh3dGtGcGIxcklqTHZJVzdCcXRsdlBNRnprNTIwdlpVdGRaM3hFQ2tKejdyL0xQbjVYL0dsa0d0ODM5Z0x2VGRQQmJiS1AvN3MvY042bHdQZmVsSXRNeTFKWExmdkF0Y0ZCL3dUcTBOY0hUaHgxU1dvM3N2Tmt6dmszZi9tRythMUltOVZNYXQ4R2R1V3JNcEZCMk5iT0pBK29vNTMvcU5TV1VkSHRlZHdqQWRrU2VnNTJIVW9CVE5BNnRnZDNCRzBhbGQyMHdOK0prZFZWNXJ5dnVoVFhzV2FQUnNyT2s0YWQ1dDMvRy9kSksxL3picGNUcFExUEpWdnZaa2lFWDN0bFMyV2YrV1p5ajl1Wnp4a0FBRGcrYlY4dWZmaWNGSDZQbUpZcGMrNWRycjhnL0I1LzIwZit0U1pOU09iY3I4ak8ra2JTbjg5OWdvNFhQaE52MnpMWjMxemFMbFV4TTc4aVplUjRDeXYyUzVzV3RNdnhmZGE5SzUxOG8zZlFZWDZ4ekVuWHk3Ny9hT3ozampsUDZqM1NXMVpmSzYxOU96bDFqWVYrc1NhcDZoZnJ6T2VzQTRreXZRZ0FrQXlCNlVtTzdFdEZWWnp5WGY2TzRINFRvZ2VXUnA3am41a2FQaHB1VzBCS3d6SG5CNjhuRVNSZ0pvNHBIdVhmTHE4b2VpcS91Qm1waDNmTkRsdTIxTDladjlJMkhxZVZhaXFsWmYvMGwrY1Z5Vno3UzZsUE03UEhjbnU0bVp5TklzL1hqcFgrbTZhQ1BsTFhPUDlXN2NqdVd1TXRTTXVVQmt4SzhsRTcrUFdCNDBQUXVxQWVSaHB5aXIrNHJlbk9DMHZjdWt5UjM4MjJYblplSzFJRGo3MUFtbnA5OCttSEltZGhTbEpseERvL05pRG9ITDcyZUtNRFpiNjByMmJ3MU9UTWJrekNjZTIyajN4bFpzd0Z3UnVuWlVqRFozakw2dXVrN2Y1OXhGUzJKSGpkOTBGVFphNzRRZk9EbTRxR1NrT211Ly92UGpEMi9VQUQwMjk4eStyWVhuYXU5djVlUERMNXFlVTcremtEa0hocEdUSm5mVkhtczMrVitaZEhaRTYvUFhvV29BUXhaMzFSNXM3blBUOXhyMDhONExoa1BBSVlPZ0FBSUFCSlJFRlU1ei9pRC9EMEdpNlZYdUl0cTZ1V1hmS3Nmd2ZGbzJVdS8zNzBBZlRKa0Zja2RldnZMdythYUpCTW1WMWtMdjZXV3pJbWdsM3d0K2haYnBKdC94WnAvVngvK2NrM1NGT3VpZjdzTW1xbXk5d1NhZVZyVWtVSytpN3BGL3RZYXZyRk92YzU2MGdJd2dKQWUwakxrS1o4MG8wb2kyQzNMa2xKbFQ2MmNyYjM5MUNhdTRrczZPc3RIekJaNXJSUGU4dHN2V3o0V2lIN04wdDdOM2kzeWV6aTB0dVVSQVNyUW1rdUxXWDRiTU1EWmY3NkRad2lEVCtqNmZlTUhEZDdxNjFyRFlSQ3ZrNE8wMytpZDV0dS9XU20zOWEyNDdTQlhmaWsvMkZJYmhhd3VmcW5NbGYvand0OGpEakxCV3BHblNOenlxMHlWLzFFNWxNUGUyZHlSczZjNnpQR3V5WmVacTdNekM4bjhkTzB3WVo1dmhsYVp1YVhwYUlvcVU3U01send2eTBQZ1ozZytrRG5aejc1QzVrelBpZDFIK0Ivc2FDUHpNWGY5RC8wVkpVSEI5SjhPdys1N0FVWjJWSm1yaHRjTTJTNnpMbDN5ZHo0MjhCT0N6dnZFVi9hc2JpRTBtV20zZXkrZDA2K3lhV0lhaHl0YkVJdXVEZjFCcGxwTi92ZnV5c2lHSFlzSUUzKzJBdWJ2dk1iUjVqYmV2ZmRFSzdYQ0prelArY2VTSU4wNnkrTm1CSDhXcndTZGR3TmMvMXJoNDQ1VjVwMGxmZTdKN09MekhsZjlRZk0xN3pScXJUMzlwMEhnMmU4OXBzZ2M4dnZaQzcrdGpUaEN0YytENWt1amIxQTVvelB5ZHg0bjh4MXY1SXBHZWUyRDJxREk3OGpoNTRxalR5cnhYVnNEM2I5ZTk2QzlDeDM3OU9sVy9BYnN2T2xDWmUzN2FDZC9Kd0JTRHd6NVZyM0xKU2Q3MmJCVDd6Q2ZRY0RRSHVxcVpSOTc0KytZalA5VnY5Z3lDWFB1R1Y1SXZVYkwzUHJnekpuMytudUkzdVBkS2xKQjUwc2M4YnRDUmhFSDZibllKbEx2dU1mdEZLeFR6cXdOWEhIQ2RmNFhKV1I0NEpOSmFVeTB6OGxjOXREVFlNVXcyMWVHTHl1Ymp1eTd6NGtWVmY0eXMzMFQ4bmNlSjgwOVFhM2p1NncwNlVwMThoYyswdVpjKy95MzdOVzdKT2Q5NWYycTNnRStzVWFwS0pmVEozOG5IVWdwQ01HZ0VSTHozU2RtSTI2RkxnTzJLeUFSZFFyOXJtTzFCU3lTNTV4NlNYQ094NTdEcGE1K1g2MzdtVlZ1ZXY4alF6S1N0TFM1ejNwaU5Wd28yZXUrSUUvN2NrbjduR2pFZy90Y0RkMVBRZTVHOWpGczVvUzNCdzk0QUs1M2NObklCcVpDKzZXcHQzaXpsZlJVQ216UzlzL2VIMmRXM3N0Zk9iUHlMTmxjbnRJdTFaSmViM2REVnhFMnBOMlZWVXUrOEtQWmE2Nko3anp0czlvbVQ2ajQ5dlhvUjN1WnFsUllWK1o2LzlQMmpqZnJUVTRhS29iSmRnUkhkcnVVdCtFQnpGeUNtV3V1OWV0QTdKL3EwdERrNUV0ZGU4djlSMG5aZVRJL3VWMlNTMU5xOXFnTTF3ZjZQelNNcVFKbDh0TXVGeXFQT1QrbmRiVlNGMTd1S0Jwd0d3WXUvREorTkxHRHB6U3N2V0tWNzRxTFh5OGhSOGdRcGR1MHNrM3lKeDhnL3U5OXBqN2pORm05ZFRYeXE1NHhWdTJiN04vdTVKU21kc2VkRE9BODRwa0gzYURIK3lpSjJWR25PbjlmaHgvbWN6d002U3RTNlREZTkzTTJpN2RwZDRqM096MjFYTmsxN3pacG8rWmtPTWVPeUs3OEltSWdSeEc1clRQdU5IcCs3ZTQ4MVkwMVA4OVUxMGgrLzVmVzFmNTdSL0p2dnV3ek9uLzRuOHRsQzROT1VVbWFQWjFwRVBiZlVYbXJEdWxmaFBkZDJmUlVHbkE1TmJWc1Qyc251TTZhOEpuby9jZDZ6clNOaTkwbVVLcWowbzVlYTdUc1Bjb3FmS2c3SWYvYVAweE8vczVBK0EzYXFicnNBNWozMzFJV2p3cnZ2ZjNIdUVyTXNVajQwandEd0FKdG1xMk5PNUNxVGlzZnlHemk4d1puNU45NlNkTlpUV1Zzcy85dDh3bmYrbnZsMG5Qa3NaZTZBWlFKb2daUGJPcEh5TXR3OTI3ZFNzSm5NbHBGOFg1M2R0U0dka3RlNjdhdTlHZHM1WXM5WkVNNVR0bFgvNjV6S1VCQWV2dUEyU20zZFQ4UHVxcVpWKzh4ejJycGdyOVlrNHErc1hVeWM5WkIwSVFGZ0FTellTQzAwZEdxcXVXZmVYblVrMVZlOVFxdW1OSFpGLzRrY3dWUDNTTmRTTVRpajFhc1d5SjdMc1Arc3UzTHBHZCsrZmdHWUpkZTdxZkdPeVNaNFBYS1N6czYzN1VFS3c5dUYzcTIwenFrZWFzZmtNNjZWcHZXYi94N3FmUjlvL2N6VXVxN0Z3cCsreDNaQzc2UnB0U0pkclZjMlJHemZRV2R1dm5maHFWNzNJelFEdGdHaEg3eG05bGVnLzNEd1lvS2ZYUHNrNlV6bkI5NFBpUlUrQitZbG4vcmh0OW5raTIzczJBYldzQU5rZ3pneFRzT3cvNk15RHNYdXNlOUNKVEkrYjJjRC9obzduM2I1Rjkrdzh5TSs3d2JwdFQ2RVpDSjB1aWpydndDUmQ0QzFvbk45cjNTbDJON01zL2M5L1hyYlhrYVZsYjd3SytyVjFmK1BCdWw0b3F2TU1qbE9hZjhkdFJ2eVByYTJWZitvbk1WVC94WHFkcEdmSGR3N1ZHWno5bkFCSnY5MXFYOVNlTTNiMHVaZFZwazhJU2FkQkpNb09teW01ZG1wejdDZ0JKWmQ5OHdLVjREUS9ZRFR2ZGZVOXRYdGhVZHFCTWR0YmRybzhpYUxCK0luVWZHREZJUDRwTjcwdExuMHR1WGVLeDdoM1oyZmVtdnArdjBlWUZzcy8vUU9iQ3IvdlhyRzFPNVNIWmYvNUEycmtxV2JXTEgvMWlVb3I2eFRyN09lc29TRWNNQUtsd2NMdnNyRys0MFVvZHdjNVZzazk4VmRxM3FmbHQ2K3VrSmMvSy91Tzc3ditETEh4QzlyWC85YWRhak1lS1Y2UzFiMFYvL2VnQjJlZS9uNUQxS093SGYvZW53Z3kzYTdYc2EvZTIrVGh0dG0yWjdHTmZkak4zV2pLYXNpcHN0T0xXSmJFZlNvNGVrSDNoaDYzN203V0g2Z3JaSjc3bVBrYzhhaXFsMnVvMkhiTFRYQi9vdkdyaVhDT29ybHAyL2lPeUwvMDBzU09xdHl5U2ZmSnJiZThvclR6WXNucFY3SE9qd3dPL2s2enM3Ri9GdjM3U3N1ZGRleE52YXQ1RWplSk8wSEh0U3orVkZ2ek52NjVPa0lQYlpKKzYyOXNKMWxvZlBpdjc5SDlLMndQV2NvL0JocTNoYTEvL1ZlenorZEdMc2g5MmdNNndhSGF2bFoxMWQzQkt2U0JIMnpDQ3ZFR25QMmNBRXNwKzhMaTd2Nitya2VxcTNYUFFrcWRUWGEyV3lTK1d1ZVgzTWpjLzROYTA3VGRSSm8zNUhrQ250R2VkK3g2S1lHWjh3Yi9zeHQ2TnJvOWkwVk10NzBQWXZjWUY5d0pTNWJhWXJaZVdQQ1A3d285VE8vTjAveGJabDMvbW5uRTZTZ0MyMGVZRnNuLy9pbjlKbFdoc3ZiVHFkZG0vZjdsakJHQWIwUytXa242eFRuL09PZ2p1akFBZzZheTdDYXM0NERyODFyL24xb0pMZFdxU1NQczN5Lzd0em9aVWhOTmRHcG91aFZKNnBuVHNpSFJ3aDFUMm9lektWK09iZ2JOcXR1ekcrVzQ5dVFHVDNlakY3SzZTdFM3RjhmNHRzcHNYU2l0ZTliM1Z2dnd6YWZNSE1tUE9sM29NY3JOVWp1eVJOc3h6S1dZcTI5NFJLcmxVbWZhcHU2V0pWOHFNbU9IUzJ0VFh1WTd1MVhPa3BmOU1UT3JqUkRpeVIvYlZYMGp6SDNWL28zNFQzTWl6bkh3M29yRzJXanAyV0RxMDAxMW5XeFpKV3ovMDdNSys5WUMwZmJsTTZTVnU5bFZhUm5MT2E3SlVsY3MrKzIyMzNzeUlzMXhLbE54dURaLy9tRlN4MzExWFd4ZExhOTV5MTIxYmRLYnJBNTJTZmZRT2FjUU1tZjZUWE1yYTNPN3UrNjYyMm4xUDd0MG9XN2JVUFdoV2xjZXh4eGlxSzZUS2NwZVdxdXhEYWRPQzROUy9yYkh1SGRrZEs2V2hwOHFVbExydnBxNDlwUFJzMXdaV0gzV3BoUGR1bE4zOGdiVHhmZGZaSE0zMmoyU2YrSGVaS1o5MEkzcHpDbDJiZVhpUHEzY2tUM3N6cWFHOXlYT3ZIVHZpWnRidVhPUGEzeDB0Q3pyR2xKRGpXdG41ajBvZnZTU05PVittL3dTcHNKOXJMK3RxWE9CdjEycDNuSFh2SnZiZVljZEtGNFFzSGlVejhDUjNydk42dVhZbGxPNitWNDhlbEE1dGs5Mnh5cVdjQ2grc2RhQk05ckV2dWIvVG9La3UwMFgxVVduUEJ0bGwvM1QzT2tOUFMxeDlrMkgzT3RsSFB1LytIUTZlSnZVYTdtYWtoOUpkcDhYaFBkTGVEYktiRnJqUDAxYkh3emtEa0RoMTFlNysvclgvZGM5SW5URVJjWFpYZi9ZS0FKMlduZnRubVdHbmU1ZlR5aStXT2ZsRzJia1I2OGJXVk1xKzk3RDB3ZDlkSDBYZlVxbDN3NzFVNC90cktsMWYyUDdOYnFiL2hubUJTelRFcmI3VzNXY2YyT2FDY2l0ZmkzOUFYYUxVSG5QUFZSVjdwZTNMWmJjc2xzcVdkdXp2OElQYlhLQ3M1K0NHL3FTSlVuNHY5N2VxcjNkOVFlVTczV2RaUDdkdGY2TmtvbCtzL2Z2RmpvZHoxZ0g0RTZnRFFJcFlheGRMbWhqNFd2a3U2YzhCNjVjQkFPSnozYTlsaW9aRWUzV1RNU1pHL3ZIT2c3WUVBSkxvT0c5TGFFUFFJbTFkRXpZRnpGbGZsTVpkNUNtemY3bmREUnhxalY3RFpLNk55QXp6L2w5YnYzWTVqbS9IZVJzU2lUWUZBSktvRTdVcHBDTUdBQUFBQUFBQUFBQUFnQVFpSFRFQUFBQUFBQURRbmtvdmxabHhoNmZJUHYrOTROVDdrbFEwVkdiY3hWTC9DVzRKZzVwajByNU5zc3Rma3RhOEtYUEIxNlhoWjNyMzk3dnI0bDkzY2RESk11TXZsWXFHU0ptNVVzVSthZk5DdDNadHhUN1BwdWEyaDF3Syt5QW4zeWh6OG8xTmRYanNTOUxlamZIVkFRQUE0RGhERUJZQUFBQUFBQURvb013cHQwcFRycEZNV0VLN3RFeXBwTlN0eDk1L1VsdjJIcGltV1BuRlV1a2xNc1BQa0gzNm05NTF3UUVBQUJBWDBoRURBQUFBQUFBQUhaQ1pmcHQwMHJYZUFHeWswZWRLZzZlMWJ2OG4zK0FQd0liTHpwYzU3NnV0MmpjQUFNQ0pqcG13QUFBQUFBQUFRRWZUWjR5YkFSdXBya2JhdlU0S2hhU2lZVklvVFVyUGF0MHhScDd0L251Z1REcDJST281Mkwrdm5vT2x2bU9sN2N2ZDcydmVrbkx5cGV4OGFjZ3AzbTMzckhjL2phb090NjVlQUFBQXh3R0NzQUFBQUFBQUFFQUhZNlplTDhsNEM4cytsSDNwcDFKVnVmczl2MWptc3U5SzNmcTM3aUMyWHZiVlgwaHIzblMvNTNhWHVlS0hVdmNCM3UxS3huOGNoTFZ6LytqS2VnMlRpUXpDYnB3disvNWZXMWNYQUFDQTR3enBpQUVBQUFBQUFJQ09wRXVoTkNCaXJkZktRN0l2L0xncEFDdEo1VHRsWC82WlpPdGJkNXpWYzVvQ3NKSlVzVDh3aUdvSys3WnUvd0FBQUNjd2dyQUFBQUFBQUFCQVIxSTgyajhMZHRWc3FickN2KzNlamRLdTFhMDZqRjM3bHI5d3gwcC9XVlp1cS9ZUEFBQndJaU1JQ3dBQUFBQUFBSFFraFNXK0lydHJUZlR0RDI1djNYSEtkL25Mamg3d2w0VlkwUXdBQUtDbENNSUNBQUFBQUFBQUhZako2dW92ckR3VS9RMzFkYTA3VU5EN1dwdmFHQUFBQUI0RVlRRUFBQUFBQUlBT3hmcUxzdk9pYjU2Um5kVGFBQUFBb09VSXdnSUFBQUFBQUFBZGlLMDY3QzhNU0ZIOHNaNURrbHFmK0prNHRnRUFBRGd4RUlRRkFBQUFBQUFBT3BKOW0zeEZadXlGVWlqTnYyMy9pVkszZnUxVHIzRDFBV21MYzd1MWZ6MEFBQUE2S0lLd0FBQUFBQUFBUUZ1RjBsMWE0R2cvNlZueDcydkhDcW1teWx1VzMxdm03RHVsdE15bXNsNGpaTTc3YXVJK1EwdFVIL1dYRFQxVnl1M3UvaitVSnFWbHRIdTFBQUFBT29yMFZGY0FBQUFBQUFBQTZPek05RnVsNmJkRzM2QzZRdlozMThXM3M1b3FhZFZyVXVtbDN2TFI1OGtNbVM3dDNTaGxkWlY2RG01YnBkdmk4RzZwcGxMS3lHa3F5ODZYdWZrQk41TzNvSy9zczk5MmRRVUFBRGdCTVJNV0FBQUFBQUFBNkdEczNMOUlSL2I2WDhqcUtwV1VOZ1Znang2VXRpOXY5L3JKMWt2cjN2R1haK1JJeGFPbG5JTDJyeE1BQUVBSFFoQVdBQUFBQUFBQTZHaXFLMlNmL3FaVXZqUDZOcFdIWkYvNGtWU3h6LzlhWFUxU3F5ZEo5cjAvU2VXN2tuNGNBQUNBem9nZ0xBQUFBQUFBQU5BUkhkb3UrOWN2eXI3M3NMUjdqVlJkSWRVZWt3NlVTWXVla24zc1M5TE9sVkptRisvN2FvOUpkZFhKcjEvbFFkbkg3NUlXejVJT2JuUEhySzl6UWVIMTcwcEhBb0xEQUFBQUp3aldoQVVBQUFBQUFBQmFZdFZzMlZXelcvLytaYy9MTG5zK3ZtMXJqN21BNjZLbm9tL1RmWUQzOTRDWnNmYU4rNlEzN292cmtQWTNsOGF4VllPcWN0bDNINUxlZlNqKzl3QUFBSndBbUFrTEFBQUFBQUFBZEZhOWhrdDV2YnhsMjFla3FqWUFBQUJvUUJBV0FBQUFBQUFBNkdqU01xV01uTmpiaE5Ka3p2eWNyOWh1V3BDOGVnRUFBQ0F1QkdFQkFBQUFBQUNBanFaTG9jd3R2NU5LTDVFeXN2MnY1eGZMWFA0RHFYaTB0L3pnZG1uOWUrMVdUUUFBQUFSalRWZ0FBQUFBQUFDZ0krclNUV2JHRjZUVFB5dnRXaTJWNzVKa3BHNGxMZzJ4aVpoZllldGw1L3lmSkp1cUdnTUFBS0FCUVZnQUFBQUFBQUNnSTB2TGtQcU9jei9SMU5mSnZuR2Z0RzFaZTlZTUFBQUFVUkNFQlFBQUFBQUFBRHF6Zlp0bDMvaXR0R041cW1zQ0FBQ0FCZ1JoQVFBQUFBQUFnSTdtOEI3WjU3NG5NK1FVcWRjd0thK1hsTm5GcFJxdU9pSWQyU3Z0WENtN2FZRzBaVkdxYXdzQUFJQUlCR0VCQUFBQUFBQ0FEc2RLbXhmSWJsNlE2b29BQUFDZ0ZVS3ByZ0FBQUFBQUFBQUFBQUFBSEU4SXdnSUFBQUFBQUFBQUFBQkFBaEdFQlFBQUFBQUFBQUFBQUlBRUlnZ0xBQUFBQUFBQUFBQUFBQWxFRUJZQUFBQUFBQUFBQUFBQUVvZ2dMQUFBQUFBQUFBQUFBQUFrRUVGWUFBQUFBQUFBQUFBQUFFZ2dnckFBQUFBQUFBQUFBQUFBa0VBRVlRRUFBQUFBQUFBQUFBQWdnUWpDQWdBQUFBQUFBQUFBQUVBQ0VZUUZBQUFBQUFBQUFBQUFnQVJLVDNVRkFDQXVPUVhTeGQ5S2RTMEFvUFBLNzUzcUdxUWViUWtBdE0ySjNKYlFoZ0JBMjV6SWJVZ2syaFFBYUp0TzFLWVFoQVhRS1ppTWJHbkk5RlJYQXdEUWlkR1dBQUJhaXpZRUFKQW90Q2tBY09JZ0hURUFBQUFBQUFBQUFBQUFKQkJCV0FBQUFBQUFBQUFBQUFCSUlJS3dBRHFTUGFtdUFBQ2NvSGFsdWdJSlJGc0NBS2x4UExRbHRDRUFrQnJIUXhzU2lUWUZBRktqUTdVcEJHRUJkQ1F2cDdvQ0FIQUNzcEwra2VwS0pCQnRDUUMwditPbExhRU5BWUQyZDd5MElaRm9Vd0NnL1hXNE5zV2t1Z0lBME1oYW15ZnBQa20zcExvdTdhSGVXdFZiRy9YMTlCRGpaQUMwaThja2ZkNFlVNTdxaWlRQ2JZa1hiUW1BZG5KY3RDVW5XaHZTaUxZRVFJb2RGMjFJcEJPdFRhRXRBZEJCZExnMmhTQXNnQTdGV3BzdTZWcEpYNUkwS3RYMVNhWW50bXpMWEh2NFNOUzcwRytPSFZuVnZqVUNjSUpaTGVuWGtwNDB4bFNudWpLSlJGdlNoTFlFUUpJZGQyMUpReHR5aGFTdkhlOXRTQ1BhRWdBcGN0eTFJWkZPcERhRnRnUkFpblhZTm9VZ0xBQ2t5S0JuWG5wYTBwWFJYdDkwNVlWOFJ3TUFZcUl0QVFDMEZXMEpBS0N0YUVzQUlCaDVBQUFBQUFBQUFBQUFBQUFnZ1FqQ0FnQUFBQUFBQUFBQUFFQUNFWVFGQUFBQUFBQUFBQUFBZ0FRaUNBc0FBQUFBQUFBQUFBQUFDVVFRRmdBQUFBQUFBQUFBQUFBU2lDQXNBQUFBQUFBQUFBQUFBQ1FRUVZnQUFBQUFBQUFBQUFBQVNDQ0NzQUFBQUFBQUFBQUFBQUNRUUFSaEFRQUFBQUFBQUFBQUFDQ0JDTUlDQUFBQUFBQUFBQUFBUUFJUmhBVUFBQUFBQUFBQUFBQ0FCQ0lJQ3dBQUFBQUFBQUFBQUFBSlJCQVdBQUFBQUFBQUFBQUFBQktJSUN3QUFBQUFBQUFBQUFBQUpCQkJXQUFBQUFBQUFBQUFBQUJJSUlLd0FBQUFBQUFBQUFBQUFKQkFCR0VCQUFBQUFBQUFBQUFBSUlFSXdnSUFBQUFBQUFBQUFBQkFBaEdFQlFBQUFBQUFBQUFBQUlBRUlnZ0xBQUFBQUFBQUFBQUFBQWxFRUJZQUFBQUFBQUFBQUFBQUVvZ2dMQUFBQUFBQUFBQUFBQUFrRUVGWUFBQUFBQUFBQUFBQUFFZ2dnckFBQUFBQUFBQUFBQUFBa0VBRVlRRUFBQUFBQUFBQUFBQWdnUWpDQWdBQUFBQUFBQUFBQUVBQ0VZUUZBQUFBQUFBQUFBQUFnQVFpQ0FzQUFBQUFBQUFBQUFBQUNVUVFGZ0FBQUFBQUFBQUFBQUFTaUNBc0FBQUFBQUFBQUFBQUFDUVFRVmdBQUFBQUFBQUFBQUFBU0NDQ3NBQUFBQUFBQUFBQUFBQ1FRQVJoQVFBQUFBQUFBQUFBQUNDQkNNSUNBQUFBQUFBQUFBQUFRQUlSaEFVQUFBQUFBQUFBQUFDQUJDSUlDd0FBQUFBQUFBQUFBQUFKUkJBV0FBQUFBQUFBQUFBQUFCS0lJQ3dBQUFBQUFBQUFBQUFBSkZCNnFpc0FBQUFBQVBHdzFuYVJkSnVrOHlVVnBybytBQkNnVHRKNlNmY1pZNWFtdWpKb1Foc0NkRGlISk0yUjlMQXhwanpWbFFGYWdqWUY2SEE2Ykp0Q0VCWUFBQUJBaDJldHpaVDBHMG1mVG5WZEFLQVpNeVZkYjYyOXhCanpUcW9yQTlvUW9BTzdRdEpKMXRyUEdtT09wYm95UUR4b1U0QU9xME8yS1NkVUVMWm56NUY1MmZtaDR2UTBrMnZUUWwyTTBqTlRYU2Nnc1l5dHJhdXJVcG85bXE2YXc1dFcxZTZRMW5XWUx4d0FBSUEydUpHT0RnQ2RTTDZrKzYyMTV4bGpkcVM2TXFBTkFUcXdteVM5SSttQlZGY0VpQk50Q3RCeGRiZzI1YmdQd2c0Y1BtNjBRbWxYeStnVVl6UklWam5HbUhSWnBjdFkxc1RGY2NZcVBjM1VTYUZhWTlKcUJvMjJoNldKeTFSdjUxYlcybG03MWkvZG5lb2E0c1JGcWhhZ3crbXdxVnFBS0s1UGRRVUFvSVg2U2lxVlJCQTI5V2hEZ0k3TFNMcXVJM1dZQTgyZ1RRRTZyZzdYcGh5UFFkaFE3NkhqZStaazJJdWwwQjNHbUduaEwyWmxaU3FVbHFhMFVFZ21aRkpYU3lCSjZ1dnJWVjlYcjlxNk90WFUxRWpTSklYTXJWMHlkTytnVVJPZXJxL1hmVWROMVlkN1Y2OCtuT3E2NHNSQnFoYWd3K3FRcVZxQUtIcW51Z0lBOFAvWnUrLzRLT3I4ZitDdm1lM1pUZSs5VjFKSWFFRkFFS1dMRFUrOVU3R2VuUDNzZCtMQnlZRU45RTdQci9YVW41Nm81NmtnQWljaXpRWUNvU1JBSUNHRjlGNDNtOTFzbWQ4ZkpHRm5aemJaTkhhVHZKK1BCNDhITzVuWi9ld21PNStaei92emViOEhTQWJBMzltTklBRDFJWVM0dkdobk40Q1FBYUEraFJEWDVsSjl5cGdLd2tZbFRZeXlXTGliV0JhL1lSZzJDd0FrRWdtU2t4SVFGeE9ENktoSWhBUUZRcTFXdzgxTkJibWNzaEdUc1lYak9PZ05CdWc2ZEdqVHRxT3NyQUxGcGVkd3BxQVFaZVVWQ2dhNFNjSnkxNms1eGZlYXBQU1B1OW9hdnE2cXF0STV1OTFrWEtCVUxZUzRMcGRMMVVJSUlZUVFRZ2doaEJCQ3lHZzNab0t3WVRISjhReTREeVFzcG9CaDVONWVYcmoycWlWWXZIQWVnb01DNGE1eGgwYWpkbll6Q2Jtb3pHWXoyclZhdExhMm9hVDBIUDc5NmVmNDhlZjljcVBSdUFnTWM0bmN3MzkrQ0lMdnI2cktvVUFzR1dtVXFvVVExK1Z5cVZvSUlZUVFRZ2doaEJCQ0NCbnRSbjhRTmlWRkhtMlJMdURBZkF5RzhWQ3BWTWpNU01mcWxVOGdMaVlHREVNcGg4bjRKWkZJNE9YcENTOVBUMFJHaE9QU21aZmcrOTM3OE9JcnJ6TGxGWlZlSnBQcGRybUhPU3RjbFg1emVWSHVTUUNjczl0TXhpeEsxVUtJYTNPcFZDMkVESlNaNDlCaE1qbTdHWVNRY1VqQ01GQkxSLy9ReW5oR2ZRZ2hGNGViUkFJcHl6cTdHWVNNS09wVENMazRSbE9mTXJydkZGSlM1RkZtK1IvQllDWEx3Q01sSlFsMzM3NGNTeGJPZzVSdWdnZ1JZRmtXODYrNERGTW1aZUw5anpaaTQyZi9SVXRyYTdwVXhud1NGWmYyWU9uWnZIM09iaU1oaEJCQ3lFQ2RhV3ZIa3IzN25kME1Rc2c0Tk5QZkYvKytaTEt6bTBHR2dQb1FRaTZPVDJkTVFiYWZqN09iUWNpSW9qNkZrSXRqTlBVcG95TlViRWVVV2ZZSXcyQWxHSGdrSnlYaTd5K3V3NVdMNWxNQWxwQitlSHQ3NGI0VmQrRWY2NStEdTBZRERraUZoUDEzZUVMNkxHZTNqUkJDQ0NHRUVFSUlJWVFRUWdnaFpMUWJyZEZLU1VSU3h0ME13N3dna2JESXpFakh2OTU4RFI3dTdzNXVGeUdqaGtxcHhLVXpMOEhHLy9jT1ZqendDRk5kVXhzdTRmRGZzTVRVK1JWblR1UTZ1MzFrL0tCVUxZUmNIS01wVlFzaGhCQkNDQ0dFRUVJSUlhUGRhQXpDTWxFSmFVc0JyR0ZaRmd2blhZRlZmMzZDQXJDRURGSktVaUxXUDdjR0sxZXZSV2xaV1lDVWtXd0lTOGk0bzZMZ2VLV3oyMGJHQjByVlFzakZNWnBTdFJCQ0NDR0VFRUlJSVlRUU10cU51dVVRSVFrSnZtQWxmd1hnSHg0V2lpY2ZmUWgrZnI3T2JoWWhveGJMc3NpZU9obHJWdjhaTXFtVVlSam1NZ25EL2RYWjdTS0VFRUlJSVlRUVFnZ2hoQkJDQ0JtdFJsc1FWaUpqVmFzWUJobnVHZzN6eGo4MklEd3NGQXpET0x0ZGhJeHFMTXRpMWlYVDhiZlZLeUdUU3FVc3k5NGRsWkIyRFFENmNoRkNDQ0dFRUVJSUlZUVFRZ2doaEF6UXFBckNSaVdsMzhLQXVVK2hrT09aUHoyTzVLUUVaemVKa0RGbDZlSUZtSGZGWldBWUJnekx2QnFXbUpybTdEWVJRZ2doaEJCQ0NDR0VFRUlJSVlTTU5xTW1DQnNSbnhiRGdIbWNZU0NaUFdzRzVsOXhtYk9iUk1pWW8xS3BjTXROTjhEUDF4Y2MyRkFKSTcwVmNYRUtaN2VMRUVJSUlZUVFRZ2doaEJCQ0NDRmtOQmt0UVZpR1pkaXJBY1JwMUdyY2RQMTE4UEwwZEhhYkNCbHpHSVpCOXRUSldMSndIaGdHRWdiY2RWR3NLdHJaN1NLRUVFSUlJWVFRUWdnaGhCQkNDQmxOUmtVUU5peHNnamNrdUFrTW84eWNtSTdwMDZZNHUwbUVqR2tyN3I0RC92NStZQmdtaG1NbGR6bTdQWVFRUWdnaGhCQkNDQ0dFRUVJSUlhT0oxTmtOY0lSTXpWd0JNRmtBOE5oRDkwT2hvT3lvaEl5a3dBQi8zSFBuY3F4NzhSVXc0RmFFeEthK1ZsVjBvdHpaN1NLRUVFSUlHVXV5L1h6d2w5UWtSR3ZjVU5DdXhWOXo4M0dzdVhYRVhzOWZJY2ZCaGZ5eUxwc3JxdkZJVHU2SXZTWVJXaDRkZ1h2aW8rRWhrK0pBUXhOV0hqdUZlb1BCMmMyNjZIK1BJeTNGMHgzYjVsekMyL1pXWVFsZVBGWGd0RFlSTWxKQ1ZVcXNtemdCazMyODBkalZoWCtlS2NJWFpaVWorcHE3THArSkdJMjY5M0dOM29EcE8vYU82R3M2MHh0VEptSlJTQ0J2MjRTdDMwTm5OanV0VFlRUVFvWW1kOG5sY0pkZUNKRWRhMjdGdFQ4YzRPMHoxcTZSeWNYbitpdGg0K0lVSENQNUd3RHA0Z1h6a0o0Mndka3RJbVJjdUdySklvU0Zob0JoR0hlNVRMSm1WSnd2Q0NHRUVFSkdDUStaRk85TXkwU0twenRVRWdreXZEenhyK3dzS0ZpNjVCckxzdjE4OEd4Nk1rSlZTcmhMcFpnWEZJRG5KenIvSHBmK0hna1ozVjZlbEk3WkFYNVFTeVdJY0ZQaHBjeFVwSGw1T0x0WmhCQkN5S2hHMThoa09MajhTdGdvcWZwMmhtRVNmTHk5Y2ZmdHR6cTdPWVNNRzk1ZVhsaTZlQ0hlZmY5REdFMm1KYUVKRTlJcUMwNGVkM2E3Q0NHRUVFSXVoakEzRlg2Y2R5bHYyKzdhZXR4MTRFaS94MjdJU3NPeThCRGV0cXYyN1VkZVMxdnY0eGlObWpmckdnQjg1WEpFcU4xUTJLNGRjdnRkbFlKbHNXbDJOcEk5M0FFQWJVWVRGdXorQ1RWNit5dEJBNVFLekFzS3dPeEFQOFJxMVBCVnlLR1NTTkhjMVlWYXZRRUhHcHF3cTZZT0J4dWJMK0k3R1p5SjNwNkNiWmsrWGs1cGk3WHgrdmRJeU1YeTAvelpDRlVwZXgvcnpHWk0yUHA5djhkZEh4R0s5Wm1wdkczUG5UeURkOCtXOHJiWm5sc1lBQk85dlhqOXpsaTBMbU1DZmhjVjF2djRyZ05Ic0x1MnZzOWo0dHpWbUJ2b2p4bitmZ2hYcStBcmwwTXRsVUJ2dHFDeHF3dm5PblE0MXRTQ2I2dHJjYXExL1NLOEMwSUljUzFpOXpJOVBpb3B3K3JjZkllZUoxQ3B3QzhMNW9pdTZtbnVNaUxyZjd1SDJOS1JSOWZJWkRpNGVoQldDbkMvQXhqTW1UVUQ4WEV4em00UEllT0dWQ3JGd25tWFk5T1diYWlwcmZXVVFqWVRBQVZoQ1NHRUVFS0dRYkcyQTFxVEdScXBwSGRiaTlHSXNnNmRVOXMxMGxhbUp2WUdZQUhncjNuNWRnT3duaklaSGt5TXdhM1JFWkNMekRZUFZDb1FxRlFnM2NzRDk4UkY0V0JqTTlhZU9PMlVvRU5Qd0dOdWtEL21CdnBqVFY0K2ZoVUpDb3UxTGEvRitlbk14dXZmSXlGalJXNXpLNmI0ZXZPMm5YQ0JjOHRJV2h3U3lBdkFmbDVXMldjQU5zbERnMGVUNHpFdktFRDA1MnFwQkdxcENoRnVLc3p5OThVVndRRll2T2VYRVdrN0lZU01Wa3RDZzdBbTd6VE1ITmVFbHZsU0FBQWdBRWxFUVZUdnZsZUZCWS82dElwMGpVeUdnMHQvRHlMak10SVlobzFTS09TNFpQbzBxTlZxQjQ0aWhBeVh0TlFVSk1USEFvQ2NZVEhGM3o5RjQrdzJFVUxHcGp0akkxRnk5UUxldjlrQmZzNXVGaUdFakpnMm93bjNIenFLTWwwbkFLQllxOE85QjQvQllMRTR1MmtqWnJLUEYyNkpqdWg5ZkxDeEdadktxMFQzamRXb3NXWE9kTndWR3lVYWdCVXoxZGNiWDh6S3h0Vmh3Y1BXWmtjc0RBNUV6cUs1K09yU2FYZ2dJUVlwbnU1Z0dFWjAzNS9yRy9IOHlUTm9NNXBnNWpnY2FHakNuNCtkdktqdEZUTWUveDRKR1VzZVA1S0hRNDNOc0hTdkxscWRtNCtqWTdoZW5ZZE1pbWZUVTNvZnR4bE5lT0hrR2J2NzN4d1ZqaTF6THJFYmdDV0VFT0lZWDdrY00vMTlIZHIzbWpEeDFiU2pDVjBqaytIZzJpdGhXVzQ2eHpIK0dyVUdtUmxwem00TkllUFMxVmN1eGc4Ly9RSUEwOTE4cFA2b0IrVmFJSVFRUWdnWkJqL1VOV0wyemg4Z1l4Z1lIWmhOUHRxdHlVaUJkV2h5M1luVG92dkZhdFQ0NnRKc2VNZ0dmcnNxWnhuOFkxSTZBT0RyaXVwQnQzVWd3dFVxZU10bER1Ly96dGxTdkhPMkZGS0dnY21GZnUvajdlK1JrTEdrVE5lSkczNDY2SExubFpIeVNGSTgvQlR5M3NldkZ4U2h1Y3NvdXU4VHlmRzRMNEV5NnhGQ3lIQzVPaXdZKytvYSt0d25WcU5HaXFkN24vdU1GblNOVEliS1pZT3dVVkZSU3JEc1ZJQlRSa1ZHSUNJOHpJR2pDQ0hEN2ZJNWwwSW1rNkdyeXhockFkSUFsRGk3VFlUMFI2eU9uNjBPa3hsdFJpT2F1NHc0MGRxR1kwMHQyRlZiajdvK2F0SVJRZ2doSTJFODNNd3ZDUW5pcFNIK29hNFJ1U0twZVZVU0NkNmNPbEUwQUh1dVE0ZXRsVFU0MjY1Rmw4V0NNRGNWNWdjSFlwSklUZFhuSms3QWlaWTJGR2s3UnVEZERBOVhEWlNNaDc5SFFzWXFWejJ2REtkZ2xaS1hocmpGYU1UR2tuTFJmWmVGaDlnTndKN3IwR0YzYlQxT3Q3YWp4V2lFVWlKQmlFcUpkQzlQWEVvWmVRZ2hwTmZaOWc3RXVWL0lVRG8vT0JBSzltU2ZxMEd2c2FrcFc5cWhRNVRhYlVUYk9kTG9HcGtNbHNzR1lUc2xIaDRxQmxNWk1NeVNoZk1na1VnY09Jb1FNdHc4UE54eCtaeEw4ZTNPWFJJcHcxd1BZSXV6MjBUSWNEaGY4MGVDWUpVU0taN3V1Q0VpRkVhT3c0NnFXdno5ZENHS3RWVGZnUkJDQ0JrdWQ4ZEY4UjUvVUZ3cXV0LzlDVEdJZHhkV3dQaS9nbUw4NC9SWlFZRGhuYk9sdUNZc0dDOWxwVUZtbFFMWVRTTEJ5dFJFM0huZ3lMQzlCMElJSWM2MzNLWk8rSC9PVlVCbk5ndjJDMVlwOGR6RUNZTHRPck1acTNQejhXVlpKZXdOcHlzbExBVmlDU0drMjhuV05zUzZxM3N6MnFpbEVzd0xEc0RXeWhxN3gxaVhCMmt6bWxEVHFSLzFRVmhDQnN0bGc3QlNLVklaSUY0dWwyUHh3bm5PYmc0aDQ5cTFWMStKYjNmdUFnZGNHUlUxMGF1MDlGaUxzOXRFeUVpUU1ReXVEQTNDNVVIK1dKMmJqLytXVlRxN1NZUVFRc2F3STR2bTh0TFk1clcwNGFwOSswWDNsYk1NZmhjVmprVWhRWWh6MTBBamxhQkdiOEMrMm5yOFgwRXhORklwdnI5OEp1K1lENHJQWVUyZWVNcGZXNzV5T2U2S2k4U0M0RUNFcUZRd1dNekliMjNIcCtjcXNHV0lhWDJUUGR3eDBkdXo5M0dkM29BZmFvVXB6TnlsVWl5UGlSQnNmL2RzS1Ria0Y5cDkvczBWMVZCS0pIamVackQ5c2tCL3BIaTY0MVJyZSsrMmRSa3ArRjFVT0crL09kLy9pSE1kT2x3YTRJdWJveUtRN3UwSkg3a2NMVjFkT05yY2drOUt5L0ZEWFNQdm1QNnlibnc2WTBydi85dE5KcVJ2MndVQVNIRFhZTWZjR1lMMzk1eFZMY09sb1VGNGJYSUdiNTgvSFR1Si81eXJRS2hLaWR0akl6RTNNQUFoS2lWYWpVWWNhMjdCVzRVbE9HWlYvekZhN1liYllpSnhhYUFmZ3BWS0dEa0xUclcyWTJOSkdiNnhNMkRXMzkvamYyZE53MlNSVmNkOU9kelVndC84K0t0Z3Uwb2l3Vytqd2pBdktBQng3aHA0eW1WbzdUS2lTTnVCbmRWMStLUzBISjBpUVJWck1vYkJUVkhoV0JJYWhQanU3MFNkM29COWRRMTRvNkI0UU8wa1pMUjdZOHBFTEFvSjVHMmJzUFY3MGVBa0FNd1BEc0N5OEZCa2VIdkNXeTVIcTdFTGh4cGI4Syt6SlRqYTNJcERDeS9qcGZ2TmIydkg0ajIvT05RV0tjUGc1dWh3WEJjZWltaU5HMWd3T05laHc3YXFHcnhmVkFxOWVmQjE5S1FNZzk5RWh2SzIvZmVjK0QzYlE0bXhncHJpT3JNWk4veDRFQ2RiaFprWXJPbk5GbnhYWFRmb2RxSzdidTMxRWFHWTRlK0xKQTkzZU10bFlNQ2dxYXNMcDFyYjhVTmRBNzRvcSt6M1hBY0FVM3k5Y1UxWUNMSjh2QkRxcG9SS0lrR2IwWVJHZ3dHNUxXMzRycnEyei9ZdUNRbkNsV0ZCeVBEeWhLOUNBYjNaakFwZEozNnNiOENIeFdXbzd0UVA2YjBTUXNhMkxvc0ZCVzFhSkhwY21DaDVWVml3M1NCc3ByY1h3dDFVdlk4UE5qWWpRS2tZOE9zT3g3bnJpaUIvWEI4UmlneHZML2gwOTNkSG1scnc3dGxTNURRNU5yemQzelZ5WDlmdXR2NDVPUU5YaGdieHR0bjIxMzNkcjJSNmUrSDJtQWhNOXZXR3IwS09XcjBCZTJ2cjhWWmhDZS96eVBiendhM1JFY2p3OW9TL1FvRTJveEdIbTVyeFJrRXg4a1N5RVpHUjVicEJXSWE1RW9CMDZ1UXMrUHZSN0xQUjZ0Q2hRM2psbFZkUVZsYUdtSmdZUFBua2swaExHNzc2dnYvNXozL3cwVWNmb2IyOUhaTW5UOGJUVHo4TlAvcDdHWGFwS2NrSUNneEFUVzJkTnljM3p3R3cyZGx0SW1Ra3FTUVN2SlNaaWk2TDVhTFZreU9FRUVMc2lkV284VzUyRnFKdFpvOUh1S2x3YTNRRXJnb0x4bCtPNXcvNitkTzhQUEN2YVZtOHdSR2xoRVcybncreS9Yd3czYzhIZno1MmN0RFB2OWhtb0dGblRSM0VodUFYaFFUQ1hjcS9SYTN1MU9QbFBnS3dQVDQ3VjRHYm84T1I2dWxoODV4QnZDQ3NHQmJBdW93SnZQU1dBQkNnVkdCQmNDQVdCQWZpazlKeXJEeCtxdDkyaktURklZRjRNVE1OR3VtRkxGRkt5ZmsyemcwS3dFT0hqdVBiNmxwY0ZSYU1GeVpPZ01vcW01UVNMS2I1ZW1PYXJ6ZFN2VHp4dkZYUTkyS2I0ZStMVjdMU0JJTnhmZ281L0JSeVRQUDF4ajF4VWJqbjE2TTQzdElxK2h4UmFqZThsNTJGR0kyYXR6M01UWVdidXdPenEzTUgvNTBnWkt4eWswandmMU1tWWs0Z2Y5ekVYNkhBNHBCQUxBZ093Tk5ET045N3lXUjRMenNMV1RZVE5sSTgzWkhpNlk2RndZSDQzYzhIb1RYMUgzZ1VNODNQQjc3eUM4SGhJbTJIYU5wNWQ2a1V5eUpDQmR0WDUrYjNHNEFkRHJkR1IrQ0psSGhCbndZQUlTb2xRbFJLWEJIa2owZVM0ckR5K0VuOHI2cFc5SG5VVWdsZXprckRndUJBd2M5ODVETDR5R1dJZDljZ1V1MG1Hb1FOVlNueHh0Uk1wSHZ4KzBZNUsrMzluZHdSRTRuVnVmbjRUQ1JZUUFnaDZMNHYyRk5iend2Q3pnN3doNmRNaGxhanNCNzNOZUhCdk1jN3EydHhsMDFXbkw0TXg3bExKWkhnbjVNemNIbVFQMis3ditMOHRmTVZRUUY0N0VpZXcyMXlCVStsSkdCRmZEUVlxMjBSYmlvc2o0N0F3dUJBL1Bibmd5alc2dkNYMUNUY0dSdkpPOVpQSWNmQzd2ZDkzOEZqMkZrenRJbEdaR0JZQi9aeERnWlRBR0JHOWpRd0ROUC8vc1RsdExlMzQ3SEhIa05CUVFIMGVqMU9uVHFGUC83eGp6QVlocWZlNHFGRGgvRFNTeStocHFZR0hSMGQyTGR2SDlhdVhUc3N6MDM0MUdvM3hFU2Y3eXdaTUZQNlBZQVFGL1JEWFFNeXR1OUN4dlpkeVByZmJseSs2MGM4ZVBnNHZxNm90bHM3NmFYTVZNVGFETzRSUWdnaEYxT0lTb25QWms0VkJHQ3RlY3BrZUNremRWRFBINkJVQ0FLd3RtNktEQk1kQUhiVVpUYUQvWHRyNjBYM20rSHZLOWoyZVZsbG4vV21lUHVLcklhNnhNK24zK01lVDBrUUJHQnQvUzRxSEE4bnhqclVqcEdRN2VlRFZ5ZG44QUt3MW1RTWd4Y3lKMkJCY0NCZXlVcmpCV0J0M1JNWEpRaVFqSlNpZGkzdjhmemdBSHd3ZlZLL3F5RUNsQXA4TW5PSzZIVllrRktCLzh5Y0tnakFXdk9TeWZDMzlKUWh0SnlRc1VmQ01QaGcraVJCQU5aMm4zVVRKOERUYXNXUDQ4OFB2RDRsbzgvelM1cVhCeDVMVGhqd2MvY1lTSDhpc3hsTFBOZWh3NWNYSWRQUm12UmtyRWxQRmczQTJ2S1d5L0RHbEltNFRTUUxCTHBYT0ErMi80MXdVMkhUN0d4QkVNT1duR1h4L01RSnVOYW1maU1oaFBSUXNCSnNLcS9pYlpPekRCYUhDTTlQRW9iQkVxc0ptRjBXQzc2dHJvV1VjU3dNTlJ6bkxoYkErOWxaZ2dDc2JUdWZtemdCeWxGU0F2T0JoQmo4d1NZQWF5MUFxY0J6RTFQeFFFS01JQUJyVGNvd2VDRXoxZTQ5QlJrWnJyb1NWc3B5VERvWUlEa3AwZGx0R2JUVnExZGo2OWF0ZG44dWtVaWcwV2dRRUJDQTVPUmt6Smt6QnpObnpod3o5VzlMUzB2UjBjR2ZrZGpTMG9LS2lnckV4ZzU5QU9Qa1NlSHN6THk4MFRXRFpiUlF5T1VJQ1Q3ZmdYSXNTMEZZTWlxWk9BNXRSbFB2NCtZdUk0cTFPbXl0ck1FL3p4VGhuMU15a096aHpqdEd6cko0SURFV2orVGtPcUhGaEJCQ1hNM2NRSCtVWEwzZ29yN21DNW1wdkpTUVBjcDFuYWpRZFNKYW8wYVFVZ0dsWkhEemEzdUNsRHF6R1hrdGJRaFJLWG5wdzNyY0ZoT0JIZFhpSzNYNm9wU3dTTExwWDQ4MmlhOXV6TEJLV2R6amwvcEcwWDNGNURRMUM3YkZpZFNYdGRVemdOVGNaY1NadG5aNHlHUkk4blFYekZpK1B6RVcveTJyUkZXbkhscWpxVGZGV0tKTnVtVUEyRk5ianpyOStjbW5uVU5JdmRuam11NjZXbVc2VHRUckRVanljSWZhWnZERVV5YkRXMU1uQWdBNlRHYWNhRzFEbE5vTmdTSUJ6OTlGaGVPSWd5bllldXlxcVJNRVZYc2tlR2lRNmMwUHZGUjI2ckh1eElVVnR4RnVLcnljbGM0TGpIU1l6SGl2cUJSRjJnNGt1bXR3UjJ4a2J3RFpUU0xCaTVtcHVONG1uZkdMbWNKVnRPZ09zRlIxNm51L0V4NHlWeDN1SU9UODMvZkY3azlXeEVkanFxKzNZSHR6bHhFRjdkcmVWWlhTUVM2RThGY280Tyt2Z0puamtOZlNCb1dFUllLN0JoS2I1L3ROUkNoZVBIVm1VR21KYlFPODl2cVRhU0lUY0hiVzFObXRBVHRjYm80S3g2M1J3b0JxdThtRVU2M3RrREVNa2ozZEJSTmwvcEthaEx5V050NTVlWXF2dDZBdWJiM0JnRTlLSzFEV29ZTlN3aUxPWFlQTEFvVkJCaG5ENE0ycG1mQlhYRGhYY2dDK0tLdkVqM1dOQ0ZZcGNHdDBCTUtzK3ZzMTZTbllVMU9QRnBGVmJZU1E4VTBoWVZIUXJrVitXenR2M096cThCQjhhck1TZGFhL0x5OWp3WjdhZXJRWlRaQTQwTFVNMTdsclJYd01za1g2Z2FZdUl3cmEydUduVUNET1hRMjNVUlNEdWI0N3UwTlBOb2RFRDNkQmY5MlQ5UVlBYXZVR2xPczZrZWloRVV3SzhwSExzREFrQ0Y5UUNiYUx4aVh2U2tLVGttTEF3TU5kbzBGUVlJQ3ptek5pekdZeldsdGIwZHJhaXNMQ1FtelpzZ1ZSVVZINDI5LytocFNVMFQ5ck56SXlFbTV1YnREcGRMM2JQRHc4RUJvcVRBa3pHTW5KeVE1dEkwTW5rOGtRSE5nenU0bUxRMVNVRXFXbFZEU0VqQmxGMmc3YytPTkJmSEhwTkNUWUROWXVEUTNDMnJ6VGFPenFFajAyUktYRXpWSGhtQjNvaHpBM0ZWUVNDWnE2akRqZTNJS3RsVFYyYTJUMFZUTWl6bDJOTzJJaU1jUGZGMEVxSlhRbU13cmF0ZGhTVVlYUFNpdEVVemphR216dGpGMlh6K1N0TEtuUkd6Qjl4MTZ3QUc2SURNT3lpRkRFYXRSd2swcFFxZFBqdStwYXZGVllJcHFDeHBxdlhJN2JZeU54ZVpBL3d0eFVrREFNeWpzNnNiMnFCbThYbGpqd2ppN3drRW14TER3VWx3WDVJOEZkQTIrNURHYU9RMU9YRWVVZE9oeHNiTWJISldXb040ai96aHg5amFIVWNQSlh5SEZ3NFdXOGJac3JxdkZJVGk2OFpETGNGaE9CUlNGQkNITlRnUU5RcE5YaXk3SXFmRkphRHJPZGxkbUVrUEVuMDlzTHMyeFdoM1paT0R4K0pMZTNyaWZUUGJEK1ZNcmdWeFlkYW16R1BiOGU3UjI4dUNNbUVxdlNrbmo3VFBMeGhwUmg3R2FQc0NmWnc1MDNBRituTjlqdFUvMFV3c0JhaVZZbnVxK1ljeDNDZmQxbFVrZ1lwdDl6Njl0blM3RGhWR0h2KzB0dzErRDk2Wk1RcWxMMjdpTmpHTndRR1laL25ENkxGcU1SZitwTzJmbjd1Q2hCRVBhZHM2VTQwTkRrY05zZDhjOHpSWGpsOUZtZ2UvRGszNWRNUVlxbnUyQy8wMjFhM1ByTElUUjA5NE5pS2NtbWlBUmkrdk9XbmY3YVF5YkY5c3Y0ZFc3TkhJZUhEeDlIdStuQ0JMaEhrK041cys1TkhJZWJmejdFU3puOFkzMGpyNTd1SkI4dlRQVDI3SzEzbStudGhVc0RoTitKUjNOeXNhM3F3bmZpOTNGUitQT0UwVHVobTVEaHBwU3d1RWNrRmVTL2lrcng0c21DM25QZkxIOWZ2REUxYzlBclpCb01YVmoreTJIa3Q1MVBBei9KeHdzZlhUS1pOOUN0bGtxUTd1V0pnNDNDaVRQOVNiRkpPWC9LVG1yaElKV3dQOG52SnpYOVVLa2tFanlTSENmWS9sWmhDZjUrdWhCZGx2T2ZzVVlxd1pyMEZON3FMUW5ENEttVUJOejQwOEhlYlpraUU1TlcvSG9NUjV2NUUyalc1SjBXOUFYTElrSUYyOWFlT0kzM2k4NzFQdjdQdVVyc25UY0xYakpaYjd0dWlncXplNjRuaEl4ZlBjRytUZVZWU0xhNnZwcmk2NDBncFFJMStndFpMNit4V1prNmtCSmZ3M0h1VWtwWXJJZ1g5bmZ2bkMzRitsUEQxOTlkYkVhT3crOFBITUcrdWdhZ083UEV4aGxUUkxNdWJDcXZ3cE5IVDhERWNkQklKWGd2ZTVKZ0V0WVVYMjhLd2w1RUxwbU9XTUxKMHdFZ0tDZ1FiaUt6c01leTB0SlNyRml4QXFkUG4zWjJVNGJNdzhNREw3MzBVbS9RTlNJaUF1dlhyNGRTcWV6M1dFZE1tellORHovOE1EUWFEVmlXeGFSSmsvRE1NODhNeTNNVFBwWmxFUlFVQ0tWU0FUQlFoVXMxd3hOSko4U0Z0SnRNZUNRblZ6QTdXc0l3b2pQb0FPRHUyQ2pzdm1JVzdrdUl3UVJQRDNqS1pKQ3pMSUs2YThqOWMzSUd2cHcxalRjTHNEKy9pUWpGdGptWDRIZFI0WWhVdTBIQnN2Q1d5ekROMXh2ck1pYmd5MHV6KzF6WkVhcFM0dXZaMC9INmxBd3NEQTVFc0VvSk9jdkFRM2ErZHNhS3VHanN2V0lXYm9yc08rMmlOUStaRkovTW5Jcm5KMDdBWkI4dmVNdGxVTEFzWWpSdStFTjhOTDZlbmMyYnFXaHJYbEFBZGw4eEN3OGt4Q0Rad3gzdVVpbmNKQklrZW1qd1NGSWN2cngwbXNNcFlPWUZCV0R2RlpkaVZWb1Nadm43SWxDcGdKeGxvWkpJRUtwU0l0dlBCdzhseGlMQlF6Z283YWhib3lQdzAvelorRXRxRXVZRytpTkVwWVJLSW9GU3d2YldiMXFUbm95ZjU4L0dJcEgwTzMxSjluREh0c3N1d1IrVDRwRG9vWUZhS29GR0trR0dseWZXcENmam5XbVpybmx4UmdoeGltVVJ3dlJhcjU0NTJ4dUFSZmZzOExjS1MvRHRJRmFwb2pzUTl1VFJFN3paNHg4VW4wT2h6WXBIT2NzZ2RCRDNadUUyYVpUTGRaMmkrMGtaUnJDeUV3QTZySUo0L2VrUXFUSElBRkQxczBwNGQyMDlYckFLUWdCQVFic1dxM09GTldEdFhST010SE1kT3Z5ak93Q0w3cG44cjV3V3I1VzdPdmRVYndBV0FOYm5Gd2dtUzRVTjQzMzI4eE5UZWNGcUFIaTlvQmc1Vml1NlBHVXlYR2xURy9pajRqSkJ6ZGNERFUyOXdac2UxaXZCcmhmNVRyeDd0cVEzQUl2dTc4UTdaMHZ0VG9RalpEeTZJaWdBbmpKK2l1RWY2eHV4N3NRWjNybnZ4L3BHYk1ndkdQVHJ2SGlxZ1BjZHptbHFFVTBCSEQySWtpOEJTZ1VVN0lYek9RZWd3azZmNGlOeS85WGZwTkdobWhjY0lManYyMUZkaXhkUEZmUUdZQUZBYXpManlhTW5VR0l6Y1dpcXJ6ZENyQ2Yrc01LK0s5Vk9lazdiMnVlMnEzRlB0cmJ4Z2hqby9qeHMwNHZhcnJ3bGhCQnJYMWRVOHhZRnNBQ1dobDJvLzZxVXNKZ1hkR0ZCWGJ2SmhOMDE0bW5qeFF6SHVXdWVTSCtYMDlTQzUwOEsrN3NYVHA3QmFQRjFlVlZ2QUJZQThscmFlclB5V0dzem1yQXE5MVR2ZTlXYXpLTHZVeXp6RVJrNUxqbk9KMkhZVEFBSUNRNkNtMnBzL1VFRUJRVWhNaklTWVdGaDBHakVVMlBwZERxc1hic1czQmhZQ1ROOStuUnMyYklGQnc0Y3dLWk5tekI1OHVSaGZmN2x5NWRqMzc1OTJMOS9QOTU1NXgwRUJRVTVjQlFaakpDUW51OGpvMlFsRXZHQ0pZU01jcWRhMjBYVEhrN3lGZFkxK3ZPRVJLeE1UZVFOQklqSjh2SEN4aGxUK3QwUEFPWUUrdUdGekZUSSs5aDNvcmNuM3BxYUtmcXprYWo3d3dCNE9TdTlONldKbUVpMW0yREZWSS9aQVg1NFkrckVQZ1BIRXp3OXNDSXV1dCsyVFBieHdwdFRKOEo3RURXcUhEV2NOWnpFOW44M080czN1R0pyYnFBL2Zoc1ZQcUEyRTBMR3JraysvSE92aWVQd2NVbVo2TDZmbEpRUDZqVk90TFNoVkdRRnFWaXFXa2ZPamJac1UrSFdXczJVdDJiaU9OSFZxbTREbUowdVZnZlZ4SEhRaWdSbnJYMVlmRTUwKzU2YWVrRzZ6RVNQL3RNYmo0UnZxMnNGbVRCeW00VnBPS3M2OVlMVlpYcXpCYWZiK0VGMXRqc2Q2bEQ5TmpKTVVBOHNwNmtGcjFrRmpORWR2TFpOU2JxN3RoNEtsaFg4c3cycVdLZXpubXh6UFdMbU9IeFFKUDc3RXh1WUltUzhzdTFQQU9ELzJmbnVPSnA1eHhZSFlHdWxjTVhUU1BVbnpWMUdHQWN3YnVZbUdkbGtnTk5GSnVsOFdDemVaNXM0RGx0RVZvZFpwMUcyblF5RjdudVZ0NlpPeE93QVA4RTV0WWVYVElaa201Vmt1MnJFejdkVk9uNTJKTnZ5QVlRUVlxMU9ieENNbVYxdEZZU2RGeFRJbTFTNW82b1dCb3RqUGNwd25idHNyeFVCNE4yenBhS3YrVVZaNWFqSlJHWTk0YkNIMkwzQTl6VjFnbnVmNDgydGd2ZXBHVVEvVEFiUEpUOXRDN2dNRmd5Q2d3S2hHbU5CMlBYcjEvTlNEZWZuNStQbGwxL0cwYU5IZWZ2bDUrZmp4SWtUU0V0TGMwSXJoNTlNTm5JRDVnQWdwUlBIaUFzT0Nqci9mV3hxVVhBY0hGOUNSOGdvODFOOUkyYllwSDRNdEZuQnZ5UWtTSkRPcTB6WGlRK0tTcUUxbVpIdDU0TmxWZ0hPUkE4TkhreU14WVo4OFJVclBSWUdueC9FTkZnc3lHdHBBOU1kb0xTdDh6ZmR6d2RMUTRONEs2RkdxdTVQb0ZLQndDQi9XQURrdGJSQ3pvclhkbG9VRWdnL2haeTM4c1pESnNYNnJGUkJuUXF1TzNXWTFtVEdCRThQYUtRU2grcTJQWkljTDNqZG5UVjEyRmZiZ0U2ekdZRktCYko4dkFWcENoMDFuRFdjeE16dW5wM1phVlYzVVd3bDBxM1JFZGhZT3JoZ0NpRmtaQjFyYnUzM1hBNEE5OFJGRC9wY1pDMWF3MTlGV3FMdDROVTM1LzFNSkpEcUNIdXJpTVJTdXN2WWdkY0pWTnRjcDl0TDR3NEFMVWFqWUJWUmhOcU4xN2YwUld5U1M3T2QxTWZXOGx2RjY1eGFBRlIxZHZMUzlIdU04SDJOUGJhRFRlaE8rMm5MM2tyak9yM3dlQ25MQUgzSHAvc1VxMUhqTHphVHNOcE5Kdnd4SjFjUXdJbXgrVnNHZ0k4dmNXeUNydlhrcXlnMWYvVmNUUi9wcmNVbUZ4RGlLZ3dXQys0NmNLVGYvV1lGK0RvMFdiRS90djBKQUJ4ckZyOTJOVmdzcU83VUMxYTQ5NmZSMENWYTU5VVovWW5ZdVYvc014aE9ZdGYxZVMzaU5Xc0JvTEJOMlBkWUI1cjMxTlNqcEVPSGFKdU1FZ3VDQTdFZ09CQU5oaTU4VVZhSjk0cEtlZjFCdE1ZTnRwL3VRNG14ZUNneHR0LzM0Q21YZ2VtK1h5T0VFREdieTZzdzAyck1iSUtuQjJJMWFoUnBPM2dCV1F3d0ZmRnduYnRzcnhWaFZVZlZsc0ZpUVkzZU1PRCt6aG1HY2k5Z0FkRFUxY1ViTDVRT29oOG1nK2VLa1N1R1laaFFBQWdLQ0RpZi9uUU1TMDVPeHV1dnY0NWx5NWFocG9ZL28rSFFvVU5qSmdoTFJyK2d3QUNvVkNvd0RHU3NoQm42cUNJaExxcFM1SUxGZXZCUHdqRDRjeXEveGxpRnJoTkw5LzdTT3pEK1JWa2xLblNkZU5qcVl2SFc2QWo4ODB4UnY3TUFmNnB2eE1PSGo2T3A2M3hnMUVzbXcydFRNZ1ExQVcrT2p1QUZZVWV5N2s5VGx4RzMvWElZSjdvdlhETzlQZkhoSlpONU05Z2xESU5KUHQ3WVlaVU84K2FvQ0VHYTRxcE9QZTQ2a05PN0lrY2psZUNGekZRc0Nlay9rNEZ0WGFRZjZocHh6NjlIYmZZcWdiOUMzcjJHMTNIRFhjUEpubVBOcmJqclFFN3Y3L2ZtcUhDc3plRFhnVS8wME1CTEp1c3pPRTRJY1k2bXJpNzhMSkl4d1pZam1RYjYwelBUbS8vNjlzOExKZ2RubVF1T3N6UDdlN2htaGR0T3hPbnFvNTNGN1IzdzllVUhZYWY3K2ZRN3lhV0hXSjNUdkJieFFSZHJCb3Y5Z1h5eHo4RVpBOVJpMXc5aWJURFlDVXFZaDduQmNwYkJQNmRrQ0NZbXJUeDJTalN3N3ptRUxCWTlKUXNVTEF1NXpZQ1J2UnIzR01KM2dwQ0x3Y3h4RHZVbndjTTBNR3libWhFajBLZTRVbjlTS1RKWVBTZlFENitkS1JxV3RvaXhuYVREZGFlQnRFY25jcjYyTHRGaTVEamNzVDhIYjAvTkZNM0M0S2VRNHcveDBmaHRWQmorbUpPTHZiWG4wMVFPNVh6TGRtZE5jblRsR2lGay9QbGZWUzMrbHBIQ3V3WmNHQktJRDR2UFlaWlZXdUFHUTVkb3BqbDdodXZjSlRiQnYyWU1YQys2MnIwQUdSaVhDOElHQnFhN01Sd25sVWlsY0hmWGdMR1RYbU1zVVNxVnVPS0tLL0R4eHgvenR0ZlhYOGladm1QSERqejk5Tk84bnovenpETzQ5dHByc1dYTEZuejIyV2NvTFMyRjBXakVvVU9IQksvUjJkbUpUWnMyWWUvZXZTZ3BLVUZiV3h2YzNkMFJIUjJOMmJOblk5bXlaUTZ0T2k0cEtjRzJiZHR3K1BCaFZGVlZvYlcxRlN6THd0dmJHd2tKQ1ZpNmRDa3V2L3p5M3YzbnpwMkwxdFlMTS8rU2s1TUY3N05IZVhrNXZ2NzZheHcrZkJobFpXWFFhclZRcVZUdzh2SkNiR3dzTWpNemNjc3R0L1QrVFp3OWV4WTMzbmdqN3psdXVlVVdQUExJSTNiYlgxRlJnUzFidGlBbkp3Zmw1ZVZvYlcyRlFxR0F0N2MzMHRQVGNkbGxsMkhPbkRsZzdhUUNYYmR1SGI3NjZpdmV0czJiTnlNOFBCejc5Ky9INTU5L2p2ejhmRFEzTjhQYjJ4dFRwa3pCblhmZWllam9vYzljZFRhTldnMjVUQWFPNDFnTzNNaE9JU1hFaWNSdWhxM3I4Y3dOOUJmTWtsdVRkMXF3TXVuOW9sSmVFTlpESmtXR3Q2Y2dSYUMxT3IwQjl4NDh5cnRaYnpFYThjZkR4L0hMZ2ptOHdmZ3NIeS9JV2FZM09EaVEyaGwzeEVUMmJyczB3Sy9mSU94THB3cDZBN0FBY0xTNUZSdEx5dkdIZVA2NXpYYVZpMWpkdHFlT251Q2xSTlNhekhqOFNCN1N2VHo3clVraHRUazNSNmhWY0pkSzBXNVRMMUJzdG4xLytxcmhaSzJuaHRORUh5L2VyUFNlR2s1VmZWemNtemtPangvSjR3MTRiU3d0eC9VUm9aaG9FMkNPMXJqaHFFaHFHVUxJK01HSjNGWjc5YkVLMDNhRmtLdXdIVEJROXBGeS8rZjZSa0VnOVliSU1MeGRXR0ozY04vYWpTTDF6bitwYityM09CbGp2MDErTnBPSjJvMUdXaUVFWUdWcUVwSnQwbForVlY2RmIwUlNrUUtBUVdSMTNFQ0pCWEw2eXFTaGNTRExCaUhqaGIwK3hkNmtQMWZzVXdiU254eG9hTUtkc1pHOGJabmVYc2oyODhHQmh2NzdoY0d3cldIT2RFLzB0TGRpVit6ODFXb1RHRC9Yb2NPU3ZiL2d1dkFRTEkrSlFLcW5zT3lNcCt4OGlaUUZ1MzlHdWE1eldNNjNoQkJpajg1c3hzN3FPbHhsdGVwMWJxQS9TclFkdk1seTMxUldEeWkxL1hDZHV5d2kxNHZ1TWltYTdVdzhHcW5yUlhzOWxMMVU4bVJzYzdtcktvbW5Yc1V4YmhLV1pTQlhqTzFWc05aOGZZVUxDdzBHOFhwSjF0NTg4MDM4NjEvLzZuMHNGano4OWRkZnNXclZLalEwTlBDMk56YzNvN201R1VlT0hNRy8vLzF2dlB6eXkwaE5UUlY5SFoxT2h4ZGVlQUhidDI4WHJWVmJXMXVMMnRwYTFOVFU4SUt3am5ybm5YZnczbnZ2d1dSejBhclZhcUhWYWxGUlVZRjkrL2JodDcvOTdhQlNEeHNNQnJ6ODhzdll0R2tUTERZWDdpYVRDUjBkSGFpb3FNRDI3ZHNSRXhPRDU1OS9IbkZ4d2hWUjltellzQUdmZnZvcGIxdDlmVDIyYjkrT1hidDI0YlhYWGh2MmVyZ1hHOHV5VUowUFBESGdHS1dURmdFUU11TEVCcmlicklKNmw5aXNTTldiTFRqUTBDUllyV1F3VzlCbU5QRnVycE04M1BzTXduNVpYaWs2VzdxcHk0aGZHNXA1cVMxbERJRHFHb1lBQUNBQVNVUkJWSU5valJwbjJyUjkxczZ3TlppNlAyTDFpZzQwTkFtQ3NOWTFKWHprTWw3NlJnQTQzYWJGVHlJeklmVm1DN1pVVk9QK2hKZysyM0cyWGNzYjhJMVN1K0c3eTJmaW8rSnorTHFpdXM4QWFIOEdVOFBwWVp1ME9OUDhmTENwdk1ydWE1eG9iVU9SdGtPdy9VQkRreUFJUy9VNUNDRmRGZzZkWmpOdmxubTRXZ1VwdzRnR0pHMzdBVmVodFptazVONUhJSGw3VlMwZVRvcmo1VEtJY0ZQaGdjUlkvTU9teHFpdEcwUW10SFJaT0d5ekV4UzBGcUYyRTAxcEc2VjJFOVFoTDlGU2l0c3Jndnl4M0dieVY1bXVFNnR5VDlrOVJpeGQybzAvSGV6enVzaVdpZVBRWVRMemFvMkZ1ZG4vVG9nRkt3Z1pyMXBFQnArak5Xb2NGVWxKN0srUXcwOGhGMngzdG9IMEovc2JHZ1Y5S0FCc3lFckROZnYyTzV6bWZpREU3a1dTUE54RlAyUFl1UThUUzZOdTVqajh0NndTL3kyclJMVGFEY3NpUXJFOEpvS1hsVWdsa2VDbXlEQ3N6eThVZlc5L1AzMTJSRmNCRTBMR2w2L0txM2hCMkZRdkQxd1c2TS9iNSt0eXgxTVJ3ODYxNG1ET1hXTEIxaWkxR3MxZHduTnhrRklobUl3L0dEMkxJNno1MmNudUd0clA0Z015TnRtZk51WXNacm1LQVNkbEdCYUtZZmdTakJaMWRYV0NiV0tCV1d2RnhjVzhBS3lZUFh2MjRLR0hIaElFWUcwMU5EUmd4WW9WS0MwVkZxcHVhV25COHVYTHNXM2JOdEVBN0ZDOS8vNzdlUHZ0dHdVQjJPSFMyZG1KdSsrK0cxOSsrYVVnQUN1bXVMZ1l0OTEyRy9MeThoeDYvbzgrK2tnUWdMVm1NQml3ZXZWcWREbFFqOHJWcWRWcU1BekRzQXlqQWlCeDRCQkNScDE0a1ZSUERWYVRZbXhYZXlvbExIS1hYSTdUUytjSi90bk9icllkeUxWbHJ5WWRBRlRvaERma1BRRmplN1V6eE5xMDBpYVZjay90REhzYURGMmlzN2ZyOU1LSlF0WXJoaU1IVUljRER0WnRzMTNaaSs2TDVpZFRFdkRUL05uWU9HTUs1dHBjK0R0cXVHczRpU252c0ZlbnIrL1BraEF5ZnAxdWErYzlkcE5JY0gxRXFPaSt0a0V4VjJHYkxsYXNibXVQd25ZdEw2MTlqNGNUWTNGdmZMVGQvbXBaZUFqV1Rwd2cyUDVGV1NWcVJNNnh0dXgrcGpIQ3p6U25TUmcwRkZ1aEdUQkd5K29FS2hWNEtaTmZNc2ZFY1hqNDhIRjA5SkYyVTZ6MjVCVkJBUU4rZmJIdmhGajZid2JBYlRHUmd1MkVqRmUyM3gwQXVFM2tIQWNYL3U3WTlpY2FxWVFYaUxTbU5abnhjVW01WUh1b1Nvbk5zNmVMcHErM0ZxaFU0T2FvOEFHMTcxZVJGYlkzUlFrek5LQTd2ZnBTbTlxSkpvN0R3Y2ErVittV2RPaXdJYjhRVis3NVJWQi9OOWI5L1AxWFVidFdrQ2xvYnBEL0FJdTFFRUtJZlQvV05mQ0NwbktXeGRWVzEyT2xIVG9jNzJNOFJjeHduYnZFK3J0Ym9zWFA1N2ZIRGs5LzF5cVNWU0xMMjB1d0xWU2xkR2doQkJsN1hHNkVqNUZKVkJ3SENjdXlVSTZUbGJBNm5RNDdkKzRVYk0vSXlPanpPTnUwdUxZcUtpcXdhdFVxWG5CVHBWTGg3cnZ2eHRxMWEzSEhIWGRBcWJ3d0NLTFg2L0hzczgveW5zTmlzZUR4eHg5SFNZa3dWYVZDb2NDRUNSTXdlZkpraElRTXJ1NlZYcS9IQng5OHdOc21sVXB4d3cwM1lOV3FWVmkxYWhYdXZQUE9JZFhHWGJObURVNmRFczdLRGd3TXhPVEprNUdRa0NCSWU2M1g2L0g0NDQranZWMTQ0cmJWODN1SWpJeEVXbG9hN3pQdFVWTlRneDkvL0hIUTc4RlZhSHFDS3B6RkRWRlJ0RXlMakVtWFd0V3c2SkZqVll0dU9HcWEyVFBRbW5URDBhYWUyaG4yMkV2LzJGY05KdGhKcnpYVXVtMWZsRlhpNWZ4QzBUWXhBQzd4ODhGNzJWbDRaMXFtNkNyZ3Z0czd2RFdjeEF6MnN5U0VqRjgvMUFtekJ6eVprb0JKUGhkdTZoVXNpelhweWYwT0tEdkxPWnRKTnBGcTRjUWhhOCtmT0NNWWdFSDMrOTR4ZHdZZVNvekYwdEFnTEFrSndyM3gwZGc4T3hzYnN0SWdzN21lcjlFYjhFcCtvVU50dkRFeUZOZlpCUEp1amdySDdTS0JpSzlFTWg2MEc0WHQvVzFrV0c5S05vMTBiTXhkWkFEOGZWSzZZRkxaUDA2ZnhiRitVdWlmYkdrVDFJcTlLeTZxei9ySk0vMTlCWC9YWWhrMW5reEo0SzJDVnJBczFrMmNJRmdaVGNoNEp0YWZMQTBMRmdRYXI0OEl4WXA0MXl5bjFHSTBDa3JBUkd2c1YwcDZxN0FZOVNJWjVrSlZTbncrY3lxK21EVU5EeWJHNHVxd1lNd1BEc0IxNFNGNFBEa2VuODJjaWw4V3pNSE5kZ2J0N2RsUlhTdm92MzRURVlyZngwWHhCbC9kcFZLOFBDbE5VT0xtNjRwcTNtU1dLME9ETU1OZmZIRkdqVjR2dUhmVWRSOXJBYkN6bXIvUUk4UExFNnZTa3UzZUk4VzVxM21yMmdnaHBDK1c3blREMXF5dnhjV3lxVG55bk1OeDdoSzdWcnc2TEJnMzJFeTZ2Q2t5REhmSFJnMjRuV0tLMm9VWnoyWUgrdUhLMEtEZXh4cXBCTTlucHZKU05wUHh3L1dDS0JhVENoSlpkenJpc2IwU2x1TTRuRHg1RWhzMmJCQ3NWUFgzOThlMGFkUDZQRjZ2MTBNbWsrSDIyMi9IakJrellEUWFjZlRvMGQ2ZnYvbm1tOUJaclp5U1NDUjQ2NjIzZUNtSHM3T3pzV0xGaXQ3SHVibTV5TXZMNncxNjd0eTVrL2VjUGMrellzVUszSHp6emJ5QVkyRmhJYjc3N3JzQmZRWkZSVVc4TmdMQWloVXJjT2VkZHdyMlBYUG1EQ1Q5REhEYk9uSGloS0JOY3JrY2YvM3JYN0Znd1lMZWJSVVZGWGppaVNkUVVIQ2g5bDlEUXdNKy92aGozSHZ2dmYyK3p1clZxM0hWVlZjQkFCb2JHM0gvL2ZlanNKQS82Sk9Ua3pPb1ZNMnVSTjFkLzVCakdXVmdwNGRFdUU2QmtORnRscit2b0w0WjF6M0xyOGRJMXRnWlNFMDZXTTIyYzhXNlAySjFPSWFqYnR2ckJjWFlWbG1EMzhkSFkybG9zT2pBOXJ5Z0FQd2xMUW5QSExlZkZ0SFdTTlJ3SW9TUW9mcXN0QnozeGtmekpzdDR5Mlg0WXRZMDVMZTFvN1hMaUdSUGQzajJrWkxSMlFyYXRUQllMTDJESjJxcEJERWF0V2g2ZG5TbnRYMzRjQzcrbFowbG1ERWM3NjdCSTBuOWx3d3hXQ3k0NytBeDBSVERZaVFNZzVlejB2QndVaHdxZFoySVZMdUpydGpkV1ZPSFU2M0NTWm9GSXRrUnN2MTg4TU84MmFqcTdFU0lTb1hzSFhzZGFvc3J1ejhoUnBDKzM4UnhpRlM3NFFXUmxjam9Ucy81MnBraVdBQzhVVkNNNTZ6Mll3RzhrcFdHKytKamNMUzVCVFdkZWtoWkJ1RnVicGpzNjQwZ3BRSi9PbllTaDZ4U0ZvdDlKL3dVY215Nk5CdW4yN1JvNmVweStlOEVJYzV3b0tFSlo5cTBTTFRLK3NNQ1dKdVJnbnNUWWxEV29VT0UyazBRR0hRMWVTMnR2TUJrbXBjbmNsdkVzKzAwZFJueGg0UEg4T21NcWFLRDNwTjh2SGlUbW9hcXpXakNtd1VsZURJbHZuY2JBK0RwQ1ltNE56NEdCZTFhU0JnR0V6emRCV21TMjAwbVFkcjlSQTkzUEpBUWcyS3REdnZxNmxIWXBvWGVZa0dnVW9HcndvSUY1N245Vml0eDN5b3N3ZEt3WUY1UTVQYVlDRndaR29TZjZ4dFIzYW1IaWVNUW9GUWd3OHNUaVI0YWJLNm9IbFRnaEJBeVBtMHFyOElkZGpJbkRQWmNNaHpucmdNTlRTaG8xeUxCL1VKL0oyRVl2SmlaaW9lUzRrYWt2NnMzR0FTdnlRRDQ1K1FNUEpvY2p6cTlBU21lN25hek41Q3h6K1YrOHpLTFJBV1drN0lNQzhVWVhBbjd4Qk5QUUtGUXdHdzJvN201R1IwZDRvTVBUenp4QkdRTzNEaXVYcjBhaXhZdDZuMmNsWlVGQUdodGJSVUVIMis4OFVaQnpkZkpreWNqUGo2ZUZ6RGN2MzkvYnhCV0xNM3VVMDg5aFdYTGxnbTJ4OGZISXo0K1hyQzlMMGFSNWZxRmhZV3dXQ3lDK3JhSmlZbUNmZnV6ZWZObXdiYUhIbnFJRjRBRmdMQ3dNS3hmdng3WFhuc3RMMlh4dG0zYitnM0NMbHEwcURjQWkrNDAwZzgrK0NBZWV1Z2gzbjVsWmVLMUJVZVRDeXRoR1pYUnZVTUNpc0tTTWNSTEpzUHptY0s2Mk4vWDFLSGVLczJLYlowS2c4V0M5RzNmaTlhQUdLZ0l0ZjJaM0xhck9jd2NoN0x1OUxhdVdQZkhYaDBPZXdaU3Q2MmtRNGVuajUzRXM3bjVtQnZrajl0aUlqSE5acVhNYnlKQzhmekpNMzJtUnJRMlVqV2NDQ0ZrS0dyMEJxdy9WU2hJSlE5QU1HbG9lMVV0Rm9jRVhzVFdPY2JNY1RqVzNNbzdUMmY3K2RnTndnTEFudHA2M0gzZ0NGNmJuREhnVmFTTlhWMzQvWUdqZHMvZjlvN3hsY3NSNGFaQ2hKMDZUYlY2QTFZZUU1L2NrOXZTaW5NZE9rVGE5T09CU2dVQ2xRclJsYjJqVGFhM0Z4NFdDWUJMR1FhL3NaUE9HUUR5MjlwN3IwYytQVmVCbVFGK2dyL1RPSGMxNHR6dFh5TllPNy9DK1N6K05DRkI4TE1rbTVJU3VTMXRTUGVpdXJDRTlQanpzUlA0Zk5ZMFNHMHlCNFNxbEx6QjZBTU5UVWowY08rM2xJb3pIRzVxNFFWaHMvMThzTEZVbUhhNHg1R21GdHkyL3pEK2I4cEUrRnlFOS9ObVlURlN2VHdFNXpsdnVVeHd2OUtqeTJMQmc0ZU9DN0lGOUlqUnVDRkcwM2ZLelB5MmRteTJ5dFJRMks3RjJyelRlRFk5bWJlZm4wS09xMm5GS3lGa0dPUzF0S0ZJMjRGWURmOGE3a1JyVzUvWCtYMFpyblBYMDhkTzRqOHpwMExTVDM5M3RyMERZVzRxS0NWRFR4YjdmdEU1MFVtSjBXbzNSSGZmSTlRYkRDalI2akRWUlRNWWtaSGpjdW1JelN4a0FNTXlEQVBaR0p3ZFVGTlRnM1BuenFHaW9zSnVBUGJSUng5MWFNVmtkSFEwRmk1Y0tQcXpuSndjUWYzVG1UTm53bUF3Q1A0RkIvTlBZajBCV2ExV2k1TW5UL0orRmhFUmdldXV1NjdmdGprcUtpcEtrQXI0dSsrK3cvTGx5N0ZseXhab3RmYnJJenJpMEtGRHZNZHl1UnpYWG51dDZMNWhZV0dZT0hFaWIxdDFkVFZxYW1yNmZBMngzOEdrU1pNRTI0YjZYbHpCaFpYUG5FTFRwUm9iZWRVSTZiNngvZStzYVlLWmNCWUE2MC94VjdYYjFqUlRzQ3htK2d0VEdBL0d0ZUhCb2gzei9PQUFCTnUwN1hSYmUyOUtYRmVzKzFQWXJoV2szNTNoNzRNb2tVQ3p2MEtPSmFFREh3d3dXQ3o0WDFVdGJ2cnBJRDRwcmVEOVRNNnlDTGN6a0M3bVl0UndJb1NRd2ZoWFVTbityNkFZZlUzMSthcThTckNDQmk2VUtXRlhEVCsxMk55Zy91dDM3Nm10eDlYN2ZzRk9tMlB0c1hSL0RrdjM3aDlRQUJZQUhzdkpRMjBmdFdPTHRSMjQ4YWVEb21rdDBaMDE0Nm1qSndUMStjYVNaUkVoZ3NETllEeDArRGplTHpvSFJ6NHBDNEJta2RYTWI1OHR3VnVGd25JNTF2YlUxbU4xcnVNWk1RZ1pENDQydCtMK1E4ZEV5MnIwT05IYWhnY1BIeGVVUW5IVi91VFNBRC9CSUx1dEF3MU5XTHIzRjJ5dXFPNnp4SXV0SnBHSnJvNTQ0TkF4dkhhbXlLRkp1c1ZhSFc3NDhTRDIxVFgwdTY4OVA5VTM0cGFmRDhGbzg5NCtLaW5ENDBmeStpeXhZcTNSVGg5SENDSDJiQklwMC9GMStkQlcxQS9IdVN1bnFRVVBIRHJlNTdWNVNZY09keDdJZ1pFYm52N3RQK2NxQkNtYXJkVWJETGo3d0JIVTlYSFBRY1l1bDR0eVNqaDBNZURNSE1lSnJwSWN5NEtDZ3ZETU04OWcrdlRwRHUwL2ZmcDBRUUN6eDdsejV3VGI3cnZ2UG9lZXQ3VzF0ZmM1YkFPNTA2Wk5zL3VhZytIbDVZVWxTNVpnNjlhdHZPMzUrZmw0OXRsbjhjSUxMK0R5eXkvSDh1WExCN3pLRnQxQmIydlIwZEdpTlZ0N3hNVEU0TWlSSTd4dDlmWDFDQW9Lc250TWFLaHc1cmRTcVlSR28rRUZYazFqWUFhODRVTEgxcVdWZHpyV0d4TGlJaVFNQTdmdXRFOVNsb0dYVElZa1QzZk1EdzdFMVdIQm9nT0xMK2NYb3JDZFA0RmlaM1VkL2pRaGtSY3NmVEV6Rlhmc3o4R0pWbUVxTEFYTDRwcndFT3kyV1ZFckp0NWRnNyttSjJQdGlkTzlOKzJUZkx6d29zZ0szUy9MTGx6czl0VE9zSzVuMTFNNzQ0V1RaMkFRcVRrYTU2NUdpcWZIaUtXY01sZ3N5R2xxNGMzNDdrbjMrSWVEeDNvSHNnT1VDcnc5TmJQZmxVNHNnRWVUNC9IdTJkTGVOTXpXeWtSV29lb2N2R2hIZHcybnY2UWw4ZExEL0NZaUZHZmJ0WGp2YkdudllMRzdWSXJuTXlmMFc4T0pFRUtHMDRiOFF1eXFxY1B5N3BYL3Znb0Yyb3hHbkdwdHg2ZWw1ZmkydWhZWlhzTDZseTB1a2laOWEyVU5ua3BKNkIwb24rbnZCMis1VERScmdyVmlyUTczL0hvVXlSN3VtQjhjZ0V2OGZSSG1wb0t2UWc0eng2SFIwSVd5RGgxK3JHdkVqdXJhUVdja0tPM1FZZUh1bjNGZlFrenZ4S2NPa3hsbjI3WFlWbFdEVDByS0JZUGJ0bjV0Yk1ZMVArekh2ZkV4bU9ibkF6K0ZIQmFPUTJXbkhudHE2Z2ZWTGxjeVhIZUFabzdEMzA2Y3hzY2xaYmd4S2d6VC9Yd1I3cWFDdTB3S2s0VkRVMWNYaXJVZCtMV2hDVnNyYSt6K1RsODhWWUNkTlhXNExUb0NVN3EvRSswbUkwNjN0dU9Mc2twc3JxaEdpcWN3YXdVaDQ5MTMxWFc0L1BzZjhmdTRhTXdKOUVPSVNnVWpaMEdKVm9ldks2cndjVWtadWl3Y05EYUxJbHlsUDhscmFVTkpoNjUzVlpHSFRJckxBdjN3ZlQvbjJhcE9QUjdKeWNVcitZV1lIeHlJUy94OUVLdFJ3MGNoaDFvcWhkNXNSa3VYRWVXNlR1UTJ0K0tIdWdiOExGSlgwQkZjZDFhaVQwckxjV05rR0M3eDkwV3NSZzFQdVF3R3N3V05CZ09PTmJmaSs1bzZiSytzc1RzcFpXTkpHZXIxQnN3TU9IKzhyMElPalZRS25kbU1DbDBuampXMzRwdUthbDRhWWx0ZmxsZmgrNXA2M0JRWmhsa0J2a2p3ME1CVGRyNzBXNXZSaUxJT0hZNDF0K0xiNmxwZTZuZENDSEhFNXZJcVBKWWMzM3VkS0ZZcmRqQ0c0OXoxYlhVdGNuZjlpTHZqb2pBN3dCOGhLaVdNbkFYbk9uVFlYbG1MLzFkOHptNzVxY0Y2NkhBdTl0WTI0SWJJTUNSN3VFTXBZVkhWcWNkMzFYVjQ5MnlKYUJZN01qNjRYQkRXeEZvNlpZelViTEZZb0Ivak13UFVhalY4Zkh5UWxwYUdXYk5tWWU3Y3VaQU9ZUFZ2WDRIQnRqYnhtaGlPNkFtMDlRUmpyWGw3RC85eStULzk2VS9RNlhUWXZYdTNhRnUyYjkrT2I3LzlGaXRXck1EZGQ5L3Q4UE4yZG5ZS0FwOGFqY2J1L2dDZ1VnbFhUZW4xd2hTVjF1ejl6dVR5c1ZmVHVQMUNNS3BUMXU1RzBRWXlxc3dPOE1QSks2OXdlUC8vbGxYaWpZSml3ZmJTRGgyMlZsVGpLcXVWa0g0S09iNlpNeDIvTmphanNFMkx4cTR1dUVra2lITlhZNHF2RHpSU0NlWjgzd1E0Y01GMWEzUUVsb1FHNDB4Yk8zemtjbDdkcGg3Vm5YcDhYc1pmK2VtS2RYOCtLajRuU0x1VjVlT0ZuK2JQeG9tV1ZuRGRkWnpFYWpUWlloZ0c5eWZFNFBkeFVkaFgxNENjeGhiVUdReFFzaXhTdlR4d2ZRUi8xV3BscHg1bGRsSjZpUm51R2s2RWtOR3ZRdGVKNks5M0RPcll4NC9rNGZFamVmM3VsL1UvNGZXdlBVZWJXM0UwSjlmdXorTkYrb3NhbSt2WWVrT1h3Ky9wSDZmUER0dTVyYnBUajkyMTlaZ1hGQUFBa0xNTXJvOEl4YnRuU3gwNlByK3RIZmx0N1hoMUJOUHN0eGlOZU83a0dUeDM4c3lnbitOTW14Wi83T04zaE80YXVmMzlEcjZwck1FM2xYMW40K25oNk8vemtaeGNQTkpQMi9yNmUxeDUvQlJXRHFEV2VuOUtPblI0NFdUQmtKN2pTRk1MampUWlgvVjhxclY5ME45aFFvYmJ6Ty8yRGVxNEw4b3E4VVZaWmIvNzNYZm9tTVBQV2FNMzRHOG5UdU52SjhSL0xwYWEwYlkvQVlETGQvM2swT3NkYUdnYTF1L2l4eVZsK0V0cVV1L2ozMGFGOXh1RTdWR3U2OFI3UmFWNHI4aXgvc2ZhUUQ1amRLZXhmKzFNMGFCTHhOVG9EZmlvcEF3ZmxReXR0RldyMFlpM3o1Ymc3Yk45WnhBZ2hKQWVqdDdMVkhicUVlUGcrWDNPOXo4T3FBM0RjZTZxNnRSalRkNXBBS2Z0N3BPK2JWZS96ek9RZTdhdnlxdndsY2dLNFI0UEhqNk9CdzhmNy9NNUhMM3VIa2ovT24zSFhvZjJJeVBENVlLd01KbzdPYm5rZkJEVzBIZndhelQ2OTcvL2paU1VsR0Y1TGpjMys3VURoeU1BS0JaY2JHOXZIL0x6MmxLcFZGaS9majBPSGp5SWpSczNZdi8rL1REYnpFU3hXQ3g0ODgwM0VSRVJnZm56NXp2MHZFcWxFaXpMOGxiejZuUjl6NDRYZTMrZW5zSlZCZU5WVy9mbnd3QzZXbmVkaVdyQ2tySEkwcjBDVml3QTIrTXZ1YWVRN3UwcFNLMDd6ZGZiYnEwZlIvVFVwUE9SeXpEZHowZDBIeVBINFltakp3U3JMbDJ4N3MvMnFscnNyVzNBbkVCK3VtWTV5eURMeDR1M0xhK2xEV2tPMUcyVHN5em1CUVgwRHVUYjg4SWdCdEZIb29ZVElZUmNMR0wxWUErNzBLcVcvenRUekR0MzN4VWJoUStMencxTFRYVkNDQ0hEeDlYN2s4OUtLM0J2ZkF6OEZPZkh2UzRMOUVlU2h3YW4yMFovQ1NoQ0NDR0VqRDJ1RjRTVnluVU1ZTEp3RnVpcEhzR2crZnI2Q3JhOSsrNjd5TXJLY3ZnNS9QeUVOUTV0VS9VT3A2bFRwMkxxMUtsb2JtN0dkOTk5aDA4KytRUVZGZnlWWHA5ODhvbkRRVmlHWVJBUUVNQkxTVnhhV2dxVHlXUjM5V3BQUGR3ZUxNc2lKQ1JFZE4veFNOdGR4OWdDcGhObno5SktXRExtL0ZEWGlMK2ZMc1N4Wm1FbUFHdHRSaE9XL1hBQXIwN093RXgvNGZuV1ZvZkpETDBEYVU1ZU8xMkV4YUZCZGdOK2JVWVRIajJTYXpjMTFrY2xaZWd3bWZEWDlKUiswL3ZpSXRYOXVmL1FNYnd6TFJNejdIeE9YUGRxSzYzSjVGQVF0ai90SmhPZXpjM0hWZ2RYRU5sNjROQXgvREVwRG4rSWorbDNoVzZ4Vm9kSGMzSnh2S1h2dnhkQ0NCa0tmNFc4MzNUMmx3ZjU0N0pBZnAzVmduWXRLanRkWjFMcjhaWldiSzJzd1pXaDU3UDVCQ29WdUNVNkF1OFhDY3VvRUVJSUdYNCszV25nKzVyNkVxcFM0dDZFR040Mkk4ZmhoN3JCcGVZZENUcXpHZjg0ZlJack04NHZjR0M2eTViYzgrdFJaemVORUVJSUlVVEE1WUt3WElkQnoza296UllMQjhNWVQwYzhrbEpUaGZVRDkrM2JONkFnYkhSME5MeTh2TkRTY2lIRjA1a3paN0Jueng1Y2R0bGx3OVpXVzk3ZTNyanh4aHR4OWRWWDQvYmJiK2NGUmt0TEI1WXlKaXNyQzl1M2IrOTkzTm5aaVIwN2RtREpraVdDZll1S2luRHk1RW5ldHVUazVINVRHSThYSE1laFhhc0Z4M0VjT0hRQ29DQXNHZFhhVFNZMEdicFFwdXZFL3ZwRzdLNnR4NWtCeko1dTZqTGkxbDhPWTdxZkQ2NE9DOFprWDI4RUtCVndrMGlnTjF0UXF6ZWdzTDBkUDlVM1lrdEZOZHFNL2RlRk5sZ3N1UG5uUTdndEpnTFhoWWNnV3FPR2hUdWZFbk4zVFIwK0tEN1hidzBKVjZ2N296T2JjY3N2aDNGMVdEQ3VDdzlGcXBjSE5GSXBHZzBHNURTMTRNUGljempjMUlJN1l5UDdmQjR6eCtIMi9UbTROTUFQazN5OUVLQlF3TGQ3OW50VGx4RUZiVnI4VU5lQXI4b3IrNjB4MkpmaHF1RkVpTE53M1BuUnlKNHBCRkdiL2hmbDVDWU5HNFBGd2loWTFvRTl4NVluVXhMZ0pwWGlyY0ppNUxYd1M0NndBRzZLQ3NPcXRHVEJjVzhWdWw3YXdXZno4akV6d0JkZU1oa0E0STlKY2RoU1VVMzFrUWh4QVQxbGp4bVJPV2hqb1M5cE5ScFp6KzV6ejNnMU55Z0F0OFZFNExYVFJmaStwazRRak0zMjg4R0dyTFRlYzNTUFRlVlZxSGV4UlJJYlM4dHhkVmd3cG5SUFhwMFhGSURaQVg3WVY5Zmc3S1lSTXU1eDNUY2t0djNKV09oTGVsZzREcXhZaDBrSUlTSmNMZ2pMTUZvZHd5bE00NkVtN0VoS1RFeEVjSEF3cXFzdjFQcmJ1SEVqRWhJU3NIanhZakEySFFYSGNmajExMStoVUNpUW1aa0pkSzhrWGJ4NE1UNzU1QlBldnM4ODh3d2VlK3d4WEhYVlZid1ZwY2VQSDhmZXZYdng4TU1QTzl6TzA2ZFBJejgvSDFkZWVTVmtOaGY2U3FVU0FRRUJ2Q0NzV00zV3ZpeGR1cFFYaEFXQWwxNTZDVDQrUHBnK2ZYcnZ0ckt5TWp6MTFGT0M0NisvL3ZvQnZkNVlaaktaWURnL1FNYUI0ZlRkc1FwQ1hOSlE2dmdOMVA2R0p1eHZhQnEyNXpOekhONHZPamVrbFVGRHFaM2hhRzJuSW0zSGdEN2pyeXVxOFhVZjlXY2RlYy83NmhvdTJzREtVR3M0RGFUdTRzYlNjbXdzTFIvVTZ4Qml6UUt1K3hxUEFZZmUwZlRDL280YkxYS2Ftb3N2OGVzLys4Qll3ekFNRm9jRVluRklJQ283OWNocmFVVnJseEhlY2pteWZMeDYwekZhKzdHK0VWLzNVWXZJV1JvTVhYamlTQjdlbVpZRkJvQzdWSXJuSms2ZzFVdUVPSmtGbktSbmpFRDBKbThNOUNYUG5UelQ5T0pFNFdUMThTYlYwd1B2VE10RXE5R0lJMDB0YURCMFFTbGhNY0hURXpFYVljbXJXcjBCRzA0TnJYN3pTSG4wU0I2MnpKNE9iL241c2FSMUV5ZGcwZTZmMFc3cWYvSXJJV1JrOU42UGNDTDl5UmpvUzNxVTYzUm5JdFZxWnplREVESkt1RndRdHFLaVFoK1Y3TmRkRTVhQ3NJTWxrVWh3NTUxM1l0MjZkYjNiT0k3RHFsV3I4UDc3N3lNOVBSMysvdjR3bTgyb3FxckMwYU5IVVY5ZmoyZWVlYVkzQ0FzQXQ5OStPN1p1M1lxMnRndXo3dlY2UGRhdFc0ZFhYMzBWc2JHeGtFZ2tLQ3NyUTBOREE1S1RoYlB3KzlMYTJvcTFhOWZpOWRkZng2eFpzNUNVbEFRUER3KzB0Ylhod0lFRCtQbm5uM243VDU0OGVVRFBQM1hxVkdSblorUEFnUU85MjdSYUxSNTQ0QUdFaElRZ05EUVViVzF0S0NnbzZKNnBkVUZTVWhJV0wxNDhvTmNieS9SNkE4eG1NeGlHc2NEQ2RUaTdQWVFRUWdpNWdPUE9yMzQ5UDRiT3U2Wnh1ZXY5d1RKeDNMaWZiaDZxVWlKVXBleHpuN3lXTmp4MDZMakxydFQvdnFZZWorYmtJdEhEdlhkYnFFcnBVcW1UQ1JsUFFyNzV4ZzBtNXBKK0Z2U00rcjVFYXpUMVg2dGpIUEdVeVFScDdHMDFkblhobmwrUDlKc1MzMWtxZEoyNCs5Y2p2SHJqRTd3OGNHQVlKOGdTUWdhQ1k4RjEzNCtJOXltanZpL3BRYXRTQ0NFRDRZb25QNDdqdUFxR1lTYTJ0TGFpcTZzTGNybHdkamZwMzNYWFhZY0RCdzVnMTY1ZHZPMmxwYVVPcC9YMTlmWEZTeSs5aEFjZmZCQkdJeis5bzFhcnhmSGp4NGVsclMwdExmam1tMi93elRmZjJOMUhwVkxobm52dUdmQnpyMXUzRG5mY2NRZkt5c3A0MjZ1cXFsQlZKYjVDSUNBZ0FDKy8vTExkMnJIalVYTkxDN3E2dXNCeE1GbzRodTVxQ0NHRUVGZkNBSXlkMFk2eGdtVVlHdS9vUTVmRmdvMmw1WGp4WkFFTUZsY053WjYzdWFJYWdQM3NDSVNRaTBkbWxON1BzQmp6YVFhWWNaak9maWoyMU5iajZXTW5VZVBpR2VxT05MWGdTRk9MQTNzU1FrWWF4ekdSN05pK0hlbEY5eVdFa0lGd3lRZ1RBeTRIWUs2c3JLeUNUdGRKUWRnaGVPNjU1L0RxcTYvaTAwOC9GYXowdE1Vd0RMeTh2QVRicDB5Wmd2ZmVldzlQUC8wMEtpb3FSckMxOW9XRmhlSDU1NTlIZUhqNGdJLzE4dkxDaHg5K2lEVnIxbURQbmozOTdwK2RuWTAxYTliQTEzZk0zNGNPU0VWbEZYUTZIY0J3ZWdsbkdYeWVWQ0p3NGF2Si80NkdmN0Z0WUV1L0x5SXp4OGs1bHBGeTRDUXNJT0U0aVlTMW1LVWNKT2NmU3pnSkI0bUVaYnFrbklsbERSWUx4bU1kUDBJSUlXU28xcDhxUUZHN0Z0bCtQb2pScU9HcmtFTWhrYUREWkVKTGx4R24yOXJ4YTBNenRsUlV1ZXhxSlVLSTYySll6SEoyR3k0S0dpN0h0c29hc0FBdURmUkRrb2M3QXBWS3FDUXN1aXdXdEhRWlVhYnJ4TUdHSm15dnFzSHBOcTJ6bTBzSUdXVTRjRDVqZlZJb0lZUU1oa3NHWVUwVzVyaE1BbFJXVjBQWDJRa3ZMMDluTjJuVWtrcWxlT3l4eDNEOTlkZGo4K2JOT0hUb0VLcXFxcURWYWlHVlN1SGw1WVhJeUVoTW1qUUo4K2ZQUjBSRWhPanpUSmd3QVY5KytTVjI3TmlCUFh2MklEOC9IODNOelRDYnpkQm9OQWdQRDhla1NaTnc3YlhYRHFoOWFXbHBXTHQyTGZidjM0OHpaODZncWFrSnJhMnRrTWxrOFBQelEySmlJdWJNbVlONTgrWUphc1lPaEllSEJ6WnMySUQ4L0h4czNib1ZSNDRjUVcxdExiUmFMZFJxTlFJQ0FwQ1ZsWVVGQ3haZzRzU0pnMzZkc2F5cXVnWTZYU2NBR0N3c1E4VUxoNG1GTzE4djQveGxLdjlpVlNLVkhISlNzL29sbnN2THVrdGh1a2M2WklBY3FOSHJUMFM2Q1dzTUVVSUlHUnFMaFN0ajJmRXgzTkhQZk1JeHExWnZ3SnVGSlhpemNPQjF2b25ReXVPbnNQTDRLV2MzZ3hBWHdyZzdzTlBveDdsMmhvQ0xvZE5zeHVkbGxmaThyTkxaVFNHRWpFRU1nM0V6RzNDYzNwWVFRZ2JKSllPd0VnTjNqRk9CcTZxcVlYUTZuYk9iUkVpSDRRQUFJQUJKUkVGVU0yalBQdnNzbm4zMjJXRjVyZ1VMRm1EQmdnV0RQajR5TWhJUFAvendrTm9nbFVxeFpNa1NMRm15eE9GamR1L2UzZWZQM2R6Y3NHalJJaXhhdEdqQTdZbUxpME5PVHM2QWprbE9UaDV3M1ZwcksxZXV4TXFWS3gzYWQrZk9uWU4rSFZmRGNSeXFxbXZRcWRjRFlEck9uVGxlNXNCaHBCOFdjSm9MQVZoQ0NDRms0Q3pndm1JNC9JRmgvajk3OXgwZVIzbjFmZnczMjlSN3Q0cGwyWlp4TDJBd1lFeHg2QzJFRUNDUUVGTGdJYVNINUVsOUF3a3BKS1ErNlFta0FpbVEwRU1ucGhrTXVNaTlxbGpONnIxdG1mY1BTMEpiSk12U1NyT1N2cC9yeXBYczdHajI3QVRtek02NTczTWJ0STRCQUdBWU5vT3VQQUF3a1F3WjFaTG1XaDBIQUVTYWlMd0xMUzh2S1RkbE5MVzB0cXFtOW9qVjRRQXpYbDlmbjZxcXEvdGJXdnQyU1BKYUhkTjBZTWpNcFFBTEFCaVB5cEpOTDVzeVBtcktKRGNEQURBTXc1aXAvUlFBWU5JMFdoMEFBRVNpaUp3Sks4a24rYlpJdG5mdDNydFBaNXgrcXRYeEFETmFiMStmcXFwckpFbW16emkrNmNjWWdaRm9kUVFBZ0NudTl0dDlGZEpmWmovOG4vK1Z0RGpVTGo3Slk1aG1wVXpUZit5UEljT1FKRlA5YlJtT3ZtME83R2Ywdi9mT0g3elR2c0UwRGNubzM2ZC9mNXVob00vby93aVpwakh3RWViUS92dm0wR1BLa0dFT08wZzB4ZVdpMEF3QWs4ZzA1WlBwTzlvRmFmQWlQdVE2NzVjOTN2a3YvenpTbnkrRzdtcU1rRWMwNUxYWm42bjZYdzhrRWxPbWYyNGEvUHpoYzBoaGZGeHZXRTRLQUdCTVRKK3ZMR1F1MGRUN1hSSnRzek93QjhDb1JXb1JWb2IwcHFSM3ZmYjZKbjNzeGcvS01JeFIvQldBaWREVjFhMURwV1dTSkoraFRWYkhNMTBZaHVHZFFRdEpjQkVQOEZoVnJSNnJxclU2REFEVGhDSERQZHg3TnFteTdJb0w1MHh1Uk9HM3hEUzNXQjBEQU13a2hxRzJzaXN1bXZMNVE1SStlelNINUZvZEJ3RE1WT1h2bVI3NVJKS3krRjBDNERoRVpEdGlTVEpsUGliSi9mcW10M1NrcnQ3cWNJQVpiZnZPbmFvOVVpZVpacDIzcmY1bHErT1pMa3pUYkxjNmhrbEQ5eThBQUFBQUFBQUFJMWlUbnFvbnpqcE51eTU1bHg0K2M0MVdwQ1JaSFJJd0xoRmJoTzMxZEI4d1plN3Y2K3ZUVTg4OFozVTR3SXoyOEtOUFNwSk02Y25xNnVvdXErT1pSc3FzRG1CQ21NSC82ZlVGdG9FQkFBQUFBQUFBZ0tNU25RNzk5cFNWV3BTVW9CaTdYY3VUay9UN05hc1VaWXZZTWhad1RCSGJqcmpXNDJrdmRCaHZtaklYUHZyRVU4WUgzbisxN0hhNzFXRUJNMDVIWjVlZWUzR0RUTlAwK2J4NnlPcDRwcE9SV2tmcTZPVFJha2srd3pCTjB6UjgvZE5KVFVrK0dUSU5VNzZqdS9XL1p4ZyswelJONCtneVNZUGJETlAweVRCTW1USk5EZnh2MDJkS3BpR2JUL0tac3Nrbm44eWpTemdkUGE1aE0zenltYVprK0l5anh4cGNpOCtVdlBLWnBta1lSMlB4bWFZRzlyY1pQa00rMDJmYWZJWWhVejZmbVJVZGRkS2tuRlFBQUlCcDdyMEZ1ZnJCeWlXRHIzKzEvNUMrdjJ1L3BURUJBS1M1OFhGNjR1elRCb3NGYnpZMjY5cFgzNVNYemxBQXBwaExjN1AxczVPV0Q3Nys3WUV5ZlhmblhrbFNYbXlNWGo1MzNZaC8zK254cXMzdFZuT2ZXenRhMjdTMXFVWFBINmxYWGMvSVM3UVh4Y2Nwd2VGZnNrcHp1VlFRRjZ2OTdSM2orazR6RVhrcE1rUnNFVlpsWlQxYXNPd05HYmIzVlJ5dWpEbFVXcWI1OCtaYUhSVXc0eno5N1BOeXU5MHlEQjAwYk9aT3ErT1pTWHJkdmhXMm1CaFQ2cERoampHbE5obWVXRk5xa3kwMjFqVGNjYWJVb2paM3ZDazF5NGlQTjIzdVJGTnFsTkdYYUVyMXNpVWxtVHBTSjN0S2ltbnJUak9sU2preU1reVZsYWs4Szh2VUFhK1UzV0dxcU1qVTIyOUx4Y1dtTm15UUZpMHlkZFZWcHU2NFEvckdOMHdkWFpkN3pCazZhWnF2bDVFUjVkS21DODcyMi9ad1pZMCsrM2FKWlRGRmdzMFhucU1VbDNQdzlmYVdObDIyWWFQZlBtdlNVL1gxSlNkb1RueXM5clYzNlBhUzNkcmEzR3BCdEFDQXFhWW9QbFpuWldYb25Ld012ZGJRcEYvdU8yUjFTSlBpd1lvcW5aZVRxWE96TXlWSi96Ty9TSzgzTk9tbHVrYXJRd09BR2UxZ1I2ZSt2MnVmdnI3a0JFblM2clFVZmZhRWVicDdOd05sQUV3ZEJiRXgrczZLZHdiOEhXanYxQTkzN3p1dVk4UTU3SXB6MkpVVEU2MUZTUWw2WDBHdTNLYXBwNnVQNk1kNzl1dFFSK2hHaTRjNk90WGg4U3JlOGM1a3ZCYTNXeFdkNFcvTW1PWnk2YXlzZEoyZG5TR1h6YWFiM3BoNmp5NlA5UjNJUzVFaGNvdXdrcnp5dmVrd2pJYk96czc4a2gyN0tNSUNrOHcwVFQzNTFET1NKSi8wUnFkNkc2eU9hU2FwZmQ5RmtiRWc5dTIzV3gwQnBxbUJOak1Eb3h3SDJzeWMvdlFHOWZwOFZvY0hBSWhRQmJFeCt2TnBKMmwyWE96Z3RyZWFXaXlOYWJMZFViSmJaMlNrSzlwdWt5SHBPeXVXNk56blgxRzMxenVLdndZQVRKUS9IaXpYVlFWNU9pRXhYcEowOC93NWVySzZWcnRhMjYwT0RRQkc1ZHNyRnZzVlFiOVJza3Q5dnZIUG5IUWFoaTdKemRiNjdBeDlvMlMzL2xsUkZiUlBtOXVqVzkvY29tOHRYNnlDMkJnZDZ1alNWN2Z0RFBzem9yK3RQVmtucDZWb1lPMjBOeHFidzNyOHlURGE3MEJlc2w1RU45TSt2SGZITnROVWRXOWZuemErc1VtZG5aMVdod1RNS0x2MjdOV2VmUWNreVczNnpEY2I5dTdsNmd3Z2JFWnFNd01Bd0hDU1hFNi9BdXhNVk5YZG8zc09sZzIrem8ySjFxM0ZSWmJHQkFDUWZKSyt2V1BQNEd1SFllaWJ5eFpaR2hNQWpOYjVPVmxhbTVFMitQcUZJL1Y2cmFFcHJKOFJZN2ZyK3l1WDZQSzhuSkR2djFUWHFET2ZmVW5Gano2ajljKy9yTmZEL1BtU3REUTVjYkI0T1ZXTjlqdVFsNndYMFVWWVNXNVR2cjlLMG9zYlhoa29CZ0dZQkc2UFIwOCs5YXpxNnVzbFU2MDJuK2NscTJNQ01MME10SmtaYXFMYXpBQUFNTjNjYzdCTVhVTm12dDQ0ZDdiU1hDNUxZd0lBU0svVU4vb3RzWEppYXJMT3lrcTNOQ1lBT0JaRDB1Y1d6dlBiOXZPOW8xdnU0Nlc2QmkxLzhua3RmL0o1cmZyUEMxci8vTXY2NUZ2YjlFaGxqVHpEckQvNi9aVkxORGMrYnRoanVsbTNOR3pJUzlhSzlDS3N1aHE5ZnpSbGxqZTN0T2pQOS8vTjZuQ0FHYU8xcFZWUFB2MnN2RjZ2VEpuUGxlM2Z0ZDNxbUFCTUx3TnRaaXE2dWlWSmh6cTZkTXVtcmJRaUJnQmdGSnI3M0hyNGNQWGc2MWk3WGRmUHliYzBKZ0RBVWZjTzZWWWdTVGZQbTJOWkxBQXdHdXN5MDFXY0VELzRlbHRMcTdZMGoyN0pENDlwcXMzdFVadmJvK1krdHc1MWRPbnhxbHA5NXUwU1hmRENxOXJkRnR4YzBXV3o2Uk1MV0g1eXNwQ1hyQlBSYThKS1VuMzlybzZZbEdYL3oyWXo3bjNzaWFmcy8vUFJHN1Z3UWJIVllRSFQzcE5QUDZ2eWlzTXlUYlBINC9aOFhSSUxUQUVJdTRFMk0wN0RZSlFqQUV3aGlVNkhyc3pQMWRuWkdTcE9pRmVLeXltdmFhcXB6NjNEblYzYTFOaXN2NVpXcUw2M0wrVGZ6NHFKMW5XRitUb3pLMTE1c1RHS3NkdlYxT2ZXdHVZV1BWNVZxOGVyYW9QKzVwWHp6bFJ1VEhUSTQzMTZ3Vng5ZXNoRG5Jdi8rNXAydGJZckk4cWxUUmVjN2Jmdnc1VTErdXpiSlVISHVLNHdYM2N1OTIvTjlaSFhOK3VGSS9XRHI3KzlmSkhlWCtoZjZEenJ1WmRWM3RtbGRabHB1cTZ3UU10U2twVHFjcW1scjA5Ym1sdDBmOWxodlZUWE9PeTUxRGpPNTkvTEsvM2l1WHAybm42Mjk2RElxQUNPNWRMY2JQM3NwT1YrMjc2MGRhZitYbDZwOXhiazZrTkZCWm9iSHkrbnpkQzhSNThaM01kdUdEb3RQVlduWjZacGFYS1M1c2JIS2NYbGxNYzAxZERicDgxTkxmcDdlZVd3N1NOSCt0eDVDWEc2c2FoUWF6UFRsQjBkcFU2UFZ5VXRyZnJEd1hKdHFHczQ1bmM2THlkVFYrYm5hbmxLa2xKY0xyVzYrL1JtWTR0K2Y2QlVXNXBiOWVZRlp5czk2cDJPQWJ2YjJuWFJpNjhOZTd5eDVLb0JUOWNjVVl2YnJXU25VNUswSmoxVlJmR3hPdFJCMXg4QWtTbndIdmVmNWNGcnRvN0Z3WTVPWGYzeUpqMjQ3aFMvSXEvNmM4S2QyL2Vvc2UrZGU5ek5GNTZqRkpkejhQWDJsalpkdG1GanlHT3ZUa3ZSdS9ObWFWVnFzbkpqb3hWanQ2dk43VkZqYjY5S1d0cjBUTTBSUFZOVEowbTZlOVZTWFprL0srUnhUa2xMVWVubDV3KysvdGFPUGJyM1lQbmc2d1NIUTJkbXBldlU5RFF0U2twUVFWeXNFcDBPZFh1OXF1enExdXNOVGZyTG9RcVZEdFBaTFZ5NWJ6emZnYnhrbllndndrcVNyOHY3dUQzZTJDd1pxNzkzOTAvMDI1Ly9XRkZSVVZhSEJVeGJ0VWZxOUl2Zi9GNlNaSnJHenlzUDdxUVhPSUFKUlFFV0FLYU9jN016ZGRmS0pYNFBSd2JreHRpVkd4T3ROZW1wMnRUWXJQcjY0T0xqUitjVzZyWkY4eFZsODIvTWxCMGRwZXljTEoyZms2VWJpMmJycGplMitEMlFpVlEyU2Q5ZXZsanZMOHp6MjU0WkhhWHorNy9QL1dXSDlkVnR1MEwrL1hqT1owbExtNnE2ZXdhTDB6a3gwVnFWbXF5M20wWTNhd0VBQW4zMmhIbjYxSkJCTGQ0aDkrbDVzVEg2KzlxVE5TdkVnQmlYcElMWUdCWEV4dWpkZVRsNjZIQzEvbmZMRHIrL0g4bGxlVG42L3NvbGZybkI1Ykxwek14MG5abVpycnQyN2RPdjk1ZUcvTnRZdTEyL1dMMGlxTFZpUmxTVUxwcVZwZk56TXZXVnJUdEhGY2VBOGVhcVBwK3BGMnJyOVo0aEQ4c3ZuSld0WCt3YlhXdFBBSmhNTVhhN3poeHlEVFdsd2VKbE9MUjdQUHJzMnlWNi9LelQvTll4dFJ1RzFxU242b25xNFFlMWhCTG5zT3VIcTVicS9KeXNvUGRTWFU2bHVweWFueEN2MlhHeDQvNGU1K1ZrNmtlcmxpbk9ZUTk2TDhIaDBNTEVCQzFNVE5BSDVoVG9tOXYzNkMrbEZhTSs5bmh5My9FaUwxa240dHNSUzFKbDVjNFcwelFlbEduMmJ0bTJYVysrdmRucWtJQnA3ZDQvL1ZYMURZMHlUYlBjOUpwL3REb2VBQUFBUklhVFVwUDFxNU5YaEN3WWpzYVhGeS9RVjVjc0NIcW9IV2hWYXJMdU8zMzFNZmVMQkxjdEtnNHF3QVo2ZjJHKzMwemRBZU05bjVLMFljaE1YVWs2Snl0anpNY0NNTFBOVDRqVEowZG9EWm5pY29Zc3dJWnlaZjRzM2Jady9xajJYWldhckx0WExSM3htbi9id3ZsYWtCZ2Z0TjF1R1ByRHFTZU91TGFkM1REMDdSV0xsVFRLYTIyNGN0Vi91VDREbUNKT3owajF1NWJ0YW0xVGZXOXZXRDlqVjJ1N1hnc3hRUFBFdE9UalB0WXZWNjhJV1lDZENMUGpZa01XWUFNNURFTjNMRnVvTXpOSHQ5YnFlSExmV0pHWHJERWxac0pLOHJrTjgyR245T0dPam80RjkvL2pJUzFadkVqSlNVbFd4d1ZNSzZacDZzMjNOK3ZSSi80ajB6UjlNczEvVjZpTFdiREFPQ1E2SGJwK1RvRXVucFd0L0xnWTJXVG9jRmUzWHFpdDArOE9sS25GN1I3MmJ4Y25KZXJNckhTdFRFbFdjV0s4MHFOY2NoaUdtdnZjMnRIU3B2OVUxK3FSeWhwNWpqRzYvSGphczRSeThheHNYWktYcmVYSlNVcUxpbEpQZjd1Vmwrc2I5S2RERmFycDdobnorVGxXbTVtUjJrZ21PNTI2b2FoQUY4N0tWbDVzakV4SkJ6czY5RkJGdGU0dk8zek1VZmN4ZHJ1dUxjelR1ZG1abXBjUXJ5U1hVNjE5YmgzczZOU3pOWFc2dit5d3VyMTBZZ2VBb1Q2N2NMN3NodUczN2RuYU9tMDQwcUJ1cjFkWjBWRmFsWnFpZFpscFFYOTc4YXhzM1RTdjBHOWJSVmUzL25Dd1RCMGVyOWFrcC9xMTExcVFHSzlQTHBpcnUzZnZseVE5VmxtakZKZFRxVkV1blp1ZDZYZWNuYTF0MnRIU052aTZ1Vy80L0JwdUY4M0tHdnpNdlczdFNuUTZkVUpTUXRDSTUxc1h6TlUvSzZwVVBTUnZqdWQ4RHRqYzFPTFhQdTdFdEpTd2ZUY0FNOHUxaGZreVJyR2ZKRzF0YnRYckRVMDYzTlVsdDgvVWdzUjRYVnVZcjFqN093K3FQengzdG41L29PeVlYUTNlVjVBclNXcm83ZE9oams3TjcyL0xQcFRkTUhUdDdIemR2bjIzMy9hYjU4L1J5U0d1ZTgxOWJ1MXI3eGljRGVVd1J2Zk54cHVyaHRvYzBKVmdTWElTeTdBQWlFaXJVdjBMb1Z1YVdpZmtjMTZwYjlUcEdmNzN0Vm5Sb3h2Y00yQjFXb3JXQlJRNjYzdDdkWDlacFNvNnV4UnR0MmxlUXJ6T0RpZ3d2dDdRSkkvUEowbTZzaURYTHkvVTkvYnFoZHAzQ3BSNzJ6cUNQcmZQWityVitnWnRibXJSa1o1ZXVXdzJuWktlb2t0eWN3WnpweUhwQzR2bWo2cUYvbGh5MzNpL0EzbkpHbE9sQ0t1cVBkdjJGWnl3N0xzMjA3am5oZisrWkgvbzRjZjBrUnV1dHpvc1lGcnA3T3pVYis3NWsrcnFHMlJJMVRMdGY5U0JBK0VkOWdUTUlBc1M0L1c3VTFZcFB6YkdiL3NKaWZFNklURmUxeFRtNjhhTmI2bGt5RVBqQWY4ODR4U2RsQnA2TkdCV2RKU3lzak8wUGp0RE54VE4xa2ZmMkt5Nm51Qi9WY2ZibmlVM0pscS9QSG1sbGlVbittMTMyUnhhbEpTZ1JVa0p1ckZvdHI1UnNsdC9LNjhjMVRrSmw0V0pDZnI5bWxWQkkvR1hKeWRwZVhLU3pzcEsxOGRlM3l6Zk1IOS9la2FhZnJScXFUS2ovWmMzU0k5eUtUM0twVlBTVW5UVHZFTGQ5TVlXYld1Wm1COGZBREFWclV6eEh3ajdVbDJqYm5walM4QmVwY3FJY3ZVL2hqaktiaGo2OHBJRmZudFZkblhyMHYrK3BqYTNSNUwwWUVXVktydTYvV2FNZm1CT2dmNXY3MEgxK255NmE5YytTZExTNU1TZ0l1eHp0Zlg2eVI3cnhnNys1a0NwN3Q2MWYzQmdWSEZDdk80OTlVUy9OV3lkaHFIM3pjN3ppM09zNTNPb0hhMys5eEdMa3hKRDdnY0F4eEpydDZ2UDU5T3Y5cGZxdjBmcTViTFp0SHBJZ2RNMHBTZXJqK2hIdS9mcllFZG4wTjgvVzFPbnY2MDllZkMxeTJiVFdWbnBldWh3OVRFLysvNnl3L3BHeVc1NVRGTU93OUQzVnk3UkZRSHIzcDJTbnVyM090cHVDeXFZU3RMdkQ1YnBycDM3QnEvSloyU2s2WmNucjFUOE1XWXloU05YRFZYVjNlTzMvcDdMWnFnNE1VRTdXNE4vL3dHQWxRTHZIM2ROMEhXcXFxczdhTnZ4ZG9RSnZIK1dwSnZmMktvdHpmNEZ4bTl1MzZORlNRbURyeCtzcU5LREZVZlh1YjAwTDBlT0lZT0dEblYwNlV2RHRLM3Y5ZnIweTMySGRNL0JNalVGRFBTOHIreXdEclIzNnJNbnpCdmN0amdwVWJreDBhb2F4WVNGNDgxOVkvME9BOGhMMW9qODNrNURWT3dwdVY4eS85elg1OWJQZnZFYnZmSFcyMWFIQkV3cjkvL2pJYjN5MnRFWmFGNzV2bG02YjB1SjFURUJVMVdxeTZWNzFwd1lWSUQxMzhlcFA1MTJVditEVlg5RGJ4UkhzalE1VWI5YXZTTGtZOW54dEdjcGlJM1J2ODljRTFTQURlU3kyZlRkRll1RGJoSW5Vb3JMcWQrRktNQU9kVTVXaHE0ZE1pdG9xUE55TXZXSFUwOE1Lc0FHeW95TzB2MXJWMnR1Zk55NFl3YUE2Y0lSMEM2cklDNUdDWTdnc2IzMXZYMStMY3pPeWNyd0swaXEvOEhJd0VQdEFmY2VMUE43bmVoMGFIbUlCeTJSNUlVajlmcmVrSWY5a3JTdnZVUGZLQWxlQTNaTlFBRmhyT2R6cU1PZC9nK3o0aDMyY2JVM0JqQ3pmV0hMRHYxa3p3RnRiVzdWcHNabXY3WGlkclMyNmRZM3Q0WXN3RXJTRzQzTnFnMFlITHI0R0w4bkpPbHdWN2R1NzM4SUxVa2UwOVFkMi9lb3grdGYxQ3lLai9WNy9hN3NUQ1U1L2E5M0w5YzM2dHM3OXZwZGsxK3ViOVRkdS9jZE00Nkp5RldCMStpQ3VPRi9Id0tBVmZMai9LK3ZoME1VUzhPaEswUzNNZWR4TGo4U2F2OGx3K1NhWGEzdHgzWHNVUDVjV3FFZjdONGZWSUFkOEVobFRkQzJpY3g5NDBWZW1ueFRxZ2dyeWQzWjQvNktwQU50N2UzbVo3L3dGWldXbGN0a3VqUXdMbDZmVDgrL3VFSGZ1L3NuNnV2emVFM1RmS3hpei9iZjlhL0REbUFNMW1XbUtUY21XbWIvVGQ4YmpjMUJQOTRsS2RucDFCY1dGUTk3blBMT0x0M1hQekx1ODV1MzY0ZTc5d2VOcGx1Vm1xejEyZjV0Vm9acnovTFR2UWYxK2MzYjlkVnRPL1dIUStVcTYrd0sra3luWWVoWEo2OVVSdFE3UlVwVDBqOHJxdlNwdDByMDNaMTdWUmx3US83TlpZc0dSOUpOdERNejA1VWJFNjF1cjFlYkdwdURZaG53Z1RrRlFkc0tZbVAwdzFYTDVCelNzcVhUNDlYUDloN1VwOTh1MFMvM0hmSnJRUnhydCt1dWxVc202SnNBd05Sem9OMi9yVlZoWEt5ZVdiOVd0OHlmTStMZ21OTUMybzcxZUgxNnZhRkpVVGFiMzM5NnZiNmdmSGxDNHVnR0psbmxUNGZLUTI1L3NiWSs2Q0ZLNEpwT1l6MmZRM1Y1dldyMytKK3o3T05zNndZQWtyUy92VU9QaG5pWUhFcVV6YWJseVVtNkluK1dQblBDUFAxbzFWSTlkTVlwU25YNUR6QWR6VytFSjZ0cmcxb2h0cnJkMnRQbS8vRGNaYlA1M2NlZm1CcmNodmlQQjBOZmsvOVdWamxzbDV3QkU1R3JhbnY4Zjd0eGZRWVFpYklDQnFrZkNkRnRMUnhDNVlTbTNwRmIxZ2ZhM3g3Y1p2ZWJ5eGJxMXlldjBKbVo2VUZMZllSVGt0T3BVOU5UZGUzc1BQM3ZvbUw5Y3ZVSy9lcmtGVUg3VFdUdUd5L3kwdVNiTXUySUI5U1g3YXFMV2JEc3kzYkQrT1dSdXZxTU83OTN0Kzc0K3BlVmx6dDVNM0NBNmNUcjgrbS9MNzJpcjMzek96S1BqbWpZME5mbi9vVFZjUUhUUVdWWHQyNTZZNHQyOTk5QVJkbHMrdGJ5UmJxcWY5MkhBWmZtNXVpTzdidlY2WG1uK0xlOXBVMC8zM3RRcjlRM0JoMzNyNldIOWR5NzFpcHR5QU9PODNPeTlOeVF0Ui9HMnA1Ri9ldEtCRzY3YzhjZTNUdmtnY2JmeTZ2MDMzUFBHTHl4akhmWWRVMWhubjY5djNRVVoyYjh0amEzNmlPdnZ6MDRFdkc2d256ZHVYeVIzejRMRXVPVjdIVDZyYnY3dVlYei9kcVFlVXhUMTczNnBsL0w0WmZyRy9YQTZhc0hYNStZbXF3VktVbmEya3hiWWdDNDkyQzVmaEF3T0NVN09rcGZYRlNzTHl3cTFzYUdKdDF6b0V3dkhLbjMyeWR3QkhlMDNhYVNpOWVQNmpNamZWYm43dGJnQjBHUzVKTlUzZDJ0b2lFZEZSSURIc2lNOVh3RzZ2SjQvV2JReGh5ajVTWUFoUEp5WGZCdmowRExraFAxaVFWemRXWm11bHlqbUwwVWJULzI5U2h3VnM2QVVFdXVPRzAydWZzSFRjNEpNVHRvYThEdm5RRzlQcDlxdW51Q1pyb09OUkc1cXN2alArdUw2ek9BU0JRVGNLM3VEakZqTlJ6bUJ3eElsS1NHWWJxOURPZkYybnFWZG5acFRzRHMzZk56c25SK1RwWWFldnYwWUVXVjdqbFlwb2JqTFBBTzU1TGNiSDE0N215dFNFa2UxZHJwRTVuN3hvdThOUG1tMmt4WVNmSlY3UFU4YXBybWQwelQxRXV2YnRSbnZ2QVZOYmVFdnNrQ01MS3QyMHIwalc5OVYwZU8xTW1VR2owK2ZibjYwSzdEVnNjRlRIV21wSnMzdlZPQVZmOFAvNjl0MnhuVW9pdmFmblFVK1ZEWHZMSXBaQUZXa2xyYzdxQUhKSUd0VHNiVG5pVndCdW5PMWphL0FxejZSK2Y5TzJCdHA4Q1p0eFBGYTVxNmJmTjJ2MVl3OTVVZERsa2tIZnBnSnNucDFDVzUyWDd2Ly9sUVJkQ2FyNjgzTlBuOS82WkovRzRBRU9rZXJLalNEM2Z2OTJ2ek9NQ1FkRnA2cXU1WnMwcS9QV1dsb29ia29xUnhGRkpIOHhERFNyMis0UitJZUljNVR3UEdlajREOVFXc1F6aWF3Z2dBQktycUhybjk1TFd6OC9TdmRXdDBiblpteU90TWg4ZXJQdC94TjlRS2RRMVVpR3Rib01CV3hKS0diUmNwU1o1akhXOENjaFhYWndDUnptRVlRWVhGWTExL3h5clVzNVczbTQ2dnJ1TTJUZDI0OFczdGJRczlFREk5eXFYL21UOUh6NjFmcTdPeXh2OHM1KzVWUy9WL0p5M1h5bUVLc00wajVKMlJqRFgzalJkNWFmSk4wVE84cTY5c2I4bFBUTk4zdThmajdkNjhkWnV1di9GbWxWY2NsbStDL3lFRnBnUFROTlhiMTZlTm05N1VCejl5aTZxcWEwelROSnNNNmZyS2ZkczIwWVlZR0w5TmpjMGgxNTdvODVuNlYwVlYwUGJpRUtNQjFaK281eVhFNmFKWldicGwvaHg5ZDhWaTNYLzZhcDBkY0NNWjJPcGtyTzFaa3AxT0xReVlCZnQ4YlgxUUM2NG9tMDNWWGY0dFRDYXJYZVNPMXJhUTYxQzkzdEFVdEMxK3lLeWdOZW1wUWQvN2hTT2h2MXRnaStOSWI0VUpBSlBwNS9zTzZiem5YOUVENVpYcThJUXVRSjZibmFtdkx6MWg4SFd2TjNKK3B3MzNJM2lzcmN1Y3h2QS9xOU9qL0Z1N3RidmRRVGZhWXptZmdRSm5ML1JPME93RkFOTmI1ekRYSUVrcVRvalh0NVl2OHJ0VzdtcHQxMWUzN2RSbEd6WnExWDllME5Jbm50UGV0dkd2dnpkYVpvaEhGeU8xZ0l3THNlYjJVQk9ScTdnK0E0aDBIdE1NYXRjZVBRR0Z1VE15MHJRdzRObUtLZW5sdW9ialBsWjVaNWN1L3U5cit1S1dIZHJSMmhaeW55U25VNzljdlVMNXNXTmY4L1M2d254ZG1lL2ZnZldabWpwOTZxMXRPditGVjdYbzhlZTA5cGtOWXo2K0ZjaExrMi9LdFNNZXFzelQ5YjFDUjJ5ZlROdVhkdS9kbDNqTHAyL1REZGRkbzNkZmVyR2lvbHlqT0FJd005VTNOT3IzZi9pei92R3ZoOVhWM1cxS3huYlQ5SDIyZkcvSkMxYkhCa3dYZ1d1OERWVWVZaDNXd0ZIY1dkRlIra1R4WEYyU2x6MnF0U1FDUjE2UHRUM0xuUGpZb0pGOW4xb3dWNTlhTVBlWU1TUzVuREltWVJUSDhiWnNHUkRZWGt5Uy9ucmFTYVA2ekVodmhRa0FrNjIwczB0ZjJicFRkNVRzMWpuWkdicWhhTFpPU2ZOZm0rK3FnbHg5ZCtkZWRYcThRYTNBZW4wK0xYdml1VEhObURvZW9ZNmZIckRtMVlEY01UNmdLWWlMVldOZmNLdXp3cmpZb1B4UjJoRjhENkF4bk05QThRR0ZoVkRyMEFQQWVGeFRtT2RYZ0QzVTBhVXJYdG9ZZEoxTm04VG5jUzBoWmgvTmlZOExXb0pGa2pLaVhFby9SbXdUa2FzU25GeWZBVVMrRHJkSGlVT3VWd2xPcDZTUnV5TWNqMlNuVTk4TldJSkRrcDZyclZQOUdGc0dlMDFULzZ5bzBqOHJxalFuTGxaWEZ1VHFnMFVGL2t0MDJPMjZabmFlZnJCNy81Zys0N281K1g2dkh6cGNyZHMyYi9mYk5wNGlyeFhJUzVOdmlzNkU3WGZnUUc5Zlc4TlBUWi92VTZacGR1L1p1MDkzM25XM2J2N0VaN1ZsV3dtellvRUEzZDA5K3VkREQrdUdqMzFjZi96ckEybzdPa0oxdjhmcnU2bDhiOGwvclk0UG1FNUdhaDhTNnVHcE1lU0J4dkxrSlAzbjdOTjEvWno4a0FYWVBwODU0aWgxamFNOXkzaGFjTmttcVkzSm1OdVZUZU5XbUFCZ2xWNmZULytwUHFKclh0bWsrOHNxL2Q1ejJXeUREeVVDMStpTHN0bTBObU5zN2NGQ3Rmak5IS2F3MnVIeEJJM3NYNVNVRU5UYTF5YnBuS3lNTWNYejNvQzEzZ2Q4c0tnZ2FOdmJUYzBqSG11MDUzT29WSmRUMFhiLzcxUFQzUk8wSHdDTVIrRHNwYzFOelVIRnlkbHhzWm8xd3BxcjRiWW54S3piRzBKY2U0OXVuMzNNNDRVelZ3MElQQi9WWEo4QlJLREFlOGR3WHN1TDRtUDF6ek5PQ1ZxVDJ5ZnBCN3ZHVmh3TlZOclpwYnQzNzljbEw3Nm1ub0N1Qm5NVDRvTDJEL3c5RWVxM2hDRnBRVUR1MnhoaTJiQlQwMVBIRWZuWWplWTdoRUplbW54VHV3Z3JxYnE2dXF0c1g4bWZQS1ozaldtcXBLT2p5L3ZTcTYvcG1nOThSTGQ4K2phOXZ1a3ROVFUzcTZlSGY1Z3c4L2g4UG5WMmR1bElYYjBlZXZneHZmdnE2L1cvWDc5RGUvZnRsOXZ0NlRaTjg5OXRuczdWbGZ0TDN1alBmUURDeEJaeXBZaWpRbzBPYiswZnhlMnlHZnJGeVN2OFpzNDA5UGJwKzd2MjYrcFhOdW5VcC8rckV4NTdSdmVYSFh2cDVyRzBaNG1rZHBIaE5wMi9Hd0JNQnB1azJ4Yk9EN2tHbnlSVmhPajAwTlUvYU9qWm1ycWdtODI3Vmk3UmtxVFE2NVZIMld5NmVuYWVNa0xrelBZUW83VXZ5TWthZlBEZ01JekJJcXZYTkZVV01QczAyZW5VbHhjdkdQd3hiRWo2L01MNW1oZmlBYzFvWEQwN1YrOEphRk4yWFdHK1BoVGlnZisvaHF5blBwN3pPZFNjZVArNDYzdDcxVVZiTVFCaDVnZ1l2SEppV29yZmdKWkVwME4zaFpqbE5KRmVxZ3QrR0g1cFhvNnVLL1NmdWZUZWdsemRQSC9PTVk4WHpseWwvamIzK2JIKzNYaktPNE9YVlFFQXF3VjJiSnNUb3BQWVNPeUdvVmk3WGJGMnV4S2REaFhFeHVpOG5FemR2V3Fwbmo1bmJjajc3Qi91M2g5eUthMWp1U1EzVzZkbnBJVnpQMk9NQUFBZ0FFbEVRVlI4cjdhblI3MCsvL3ZnVVBmUGdiOG41c1RGYWwzbU84ZU1jOWhsTjR5ZzRsbmc1ODZOajlNWEZoVWY5M2NJaDlGOGgwRGtKV3RNNlhiRVExWHUzVkdTUDIvSmUrd08rMGROR1plNVBaNUZ6ejcvb3A1L2NZTVd6SituQmNYek5hZHd0bVpsWnlrdUxrNnhzVEZ5dVdoWmpPbkZORTMxOVBhcXE3TkxiUjN0cXFpbzFLSFNNbTNic1ZOMWRmVUR1M2xrNmpYSnZLKzcyYnl2NmNnQnJyVEFCSmdkTi93TjY2clU1S0J0cGYwM1BXZGxaZmlORHZTYXBxNTYrUTJWQmR3UWo3Yk4xL0cyWndsc3dTVkpQOTV6UUQvYmUzQlVueGZKUW4yM3ExL1pwRTJOSTg5S0FnQWNaUmlHYmkwdTBzZm1GV3BEWFlQZWJteFJYVyt2b20wMkxVbE8xSHNMOHZ6MnIrcnVVVVgvR3R0bG5WMTZ2TEpHbCtYbERMNmZIdVhTWTJlZHFqY2FtN1cvclVPTmZYMkt0ZHMxTHlGT3E5TlNGZSt3NjZ6bm1xU0E2M2RWVjdjNlBWNi9Cd3NwTHFlZVgzK0c5clcxYTNaOHJENzQybHVEYTdPL1V0K2dvbmovbVZFM0ZCWG9vdHdzSGVyb1VrRnNqSExHTWRyZmJoajY0YXFsK3ZRSjgxVFYxVDNzVExCbmErdjgxb3Nmei9rY2FsbHlrdC9ya3ViUUE2OEFZRHpLTzd0MDBwRGZNWFBpWXZYazJhZnAyZG82SlRxZE9qc3JROW1qbklVVExxODNOR2x2VzRjV0pNWVBick5KdW5QNUl0MVNYS1NLemk0VnhNVUd6YjRhVGpoemxmclgwUjNhcWFEZDQ5R2hZZHJTQTRDVnRyZTA2cnljek1IWFN3UHVMNC9sek14MDdiemtYYVBlLzU4VlZmcmx2a1BIOVJrREZpUW02QlBGUlRyVTBhVU5kZlhhMzlhaEhwOVBXZEZSdWl3dkoyaUE0OGFHcHFCajdHdnJDTHBmdjJmTmlkclYycTRrcDBOL0xxM1F2UWZMVmRYZDQ1ZERyc2lmcGV5WWFHMXBhbEZlYkl6T3k4a0s2a2d6V1ViN0hZWWlMMWxqMmhSaEplbndnUjBITlcvZTdmbUsvcjNOWWIvUWtHNzArWHlyZHUvZHA5MTc5OGt3cEppWUdEa2NEam5zRHRrbW9XVWlNTm04WHE4OFhvL2Niay9BREhDenp6VDF1T24xM211NGZXK1hsZTJxbDhRUWVXQ0NyRWxQVlc1TXRLb0MybnBrUjBmNTNkaXFmeHI2bHFaV0tVU2JyNXJ1bnFBQ3JNTXdkRkxBT25Hak1kQ2U1Ui9sbFhyNm5MVitOMTREN1ZrT3RuZW8zZVB4SzlLZWs1MmgvOXQ3Y01MWGVwMW9nZTNGSk9sZDJaa1VZUUhnT0xsc05wMmJuYWx6c3pOSDNPOTdPL2Y2dmY1NnlTNHRTMGxTWWNCQXBWUFNVb0xXUHgySlQ5S1QxYlc2S3FBTmNMekRIbktnMDE5S0szUnRZYjZjaG4rWGlveW9LR1ZFSFMwWWVFMVR6OWJXNllLY3JGSEhNYUN4cjA5cExwY0tZbU5VTU15YVVFZDZldlhWcmJ0Q3ZqZlc4em5nbEhUL2M3ZXBNZmhCRXdDTTE4T0hxM1Zsd0t6L292ZzQzVHp2blJtbWxWM2RzaG5HcExZay92TFdIZnJIR2FmSUVYQ056NDJKOW50dy9ucERreFlrSmdTdDFSMG9YTGxLSWE3UGIvRzdBMENFZXF2Si8zbEo0UFVyWEh6OU0yREhXb0FkcWlnK1ZrWHhJN2VhMzkzV3JvZUhkS0laOEZoVmpkL1NYT3AvMXJZczJiL3p3Y09IcTNWcmNaSGZ0bFBUVS8xYUVML1IySHpjK1NFY1J2c2RoaUl2V1dOYUZXR2xvK3ZFSHBZT1N2cTVwSi9uRloydzFPRnlYU3ZEZHJwTWMwNVhWNWRMcG1FM0RkTW1HVlJoTVEyWlBzTTB2S1poZW1XcVM0YTJTZVpMUm8vdmdiTFNIVWVzamc2WUthTHROdjMwcE9XNlpkTVcxZmVQaXM2SmlkYXZUMTZwbUlEMVJWK29yVmVyKzJnNzRzQTJYOWt4MFNxS2p4MGNtV1pJK3ZMaUJjTSs1QjF3U1c2Mm12dmNlalhFZWhVRDdWbUdGbUVIMnJQNCt0dHdEVzJydUR3NVNmOXY2VUo5YitkZTlZWllkM1ZlUXB3V0pTWHEwY3FhVVowYnEreHNhVk5sVjdmeWhweTdqOHdyMU82MmR2MDd4RTI1SkszTlNGT3Z6NmMzdVRFRmdGRnI5M2gwUjhsdVBWNVY2N2U5emUzUmxTKzlycCtldEZ4cmgya2hObFNueDZ1ZVlkcnFmbi9YUHAyYW51cDNUUi9PZ2ZaT2ZYUDdibjF6MmFLUWl3VzRUVk5mMjdwVFRwdHRURVhZejcrOVhYZXRYS0tzWVdhQUhlcm8xSWRmMzZ6NjN0N2pQclpHT0ovcVg4WWdjTDNDNTJycnh2UTVBRENTVitvYjljZERGZnJRTUd1dTF2ZjI2dVpOVy9UakU1ZE5hbHhibWx0MTY1dGI5ZU1UbHluV0h0eDZVWkoydExicGsyOXQwMy9PUHQxdmU2amxTc0tacTg0SkdGekQ5UmxBcEhxenNWbHRibzhTblVmTFJSbFJVVnFhbktqdExlSHJzUEpTWGFOK3ZHZS90amEzaHUyWUkzbWx2bEdmZm11YjNHYndsSUovSDY3V3hiblpPaWNyWThSai9IemZRWjJla2FZVkthRm5CbTl0YnRVWE4yL1hoblBYaFMzdTBScnRkeGlLdkdTTjZWZUVEVkI1YU05MlNkc2xLVDE5UVVKMG9pM2JZVGZpVExzdDFwQ0Rmc1NZWmd6VDQvWDF5TzdyY3BqdTlySTluaHJwd05pZTlnQVl0eE5Uay9YeWVXZHFlMHViN0lhMEpEa3BhQmFPVC9JYkFSaTREb2ZETVBTdmRXdjBTR1dOM0Q2ZlRrMVAwNklrLzlteW9ZeW5QY3V2OTVmcTByd2N2MWcvVkZTZ1MzS3o5V3A5bzJxNmUrUXhUV1ZHUjJsNWNwSVdKTWJyNGNxYWlDL0NEcHpyNzZ4WVBMak5KdWxIcTVicTQvT0x0S1c1UmJYZFBYTFlqcTZSY1ZKYWlyS2pvL1NsclRzcHdnSkEvMnpSRDIxOFcrc3kwM1ZpV3JJeW82SUcyK00zOWJtMXI2MURMOVUxNkYrSHE5VGN2OVo1b0tZK3R6N3cybHM2TlQxVmwrZmw2S1MwRkdWR1J5bldibGVQMTZjalBiM2EzOTZ1VitvYjlXaGxqZHBDclArcS9oYnpsMjNZcUZ2bUYybDlkcVp5WTZObE53dzE5dlpwYzlQUjYvbFFmeTA5ckQydDdmcm92RUtkbUpxaUpKZFRqYjE5ZXIyaFNiODdVS3BkcmUxQmF3aU9WbGxubHk1NDRWVjl2TGhJNStWa0tpY21XcDBlcnc2MGQraUo2bHJkWDNvNDVNT2ZjSnpQODNLeS9Ob3liMjlwbzZVWWdBbHp4L2JkZXF1eFdkZlB5ZGZpNUVSRjJXeXE3dTdSc3pWMSt1MkIwcERMZjB5R1oycnF0UDY1bC9XeGVYTjBWbGE2WnNYRXlHMzZWTnJScFVjcXEvWFgwZ3IxK1V6Rk8vd2ZnN1pNWUs3S2pJN1NhVU5tU3ZYNWZQcFBOZVBpQVVRbXIybnF5ZXBhWFRQN25lVXdMcy9MR1hNUnR0M2pVVk52bnlxNnVyV3h2bEV2SEtuWDNyYmpYLzgxbFB0S0sxVGYwNnUxbVdtYUd4K250Q2lYNGgwT2RYbTlxdXpxMXRibVZqMVdXUk95RGZFQVU5Sk5iMnpSRFVVRnVqeHZsdVlseENuS1psTzd4Nk05cmUzYTBqOHp1TWZyMDlXdnZLRVB6eTNVWlhrNUtvcVBrOXRucXF5elUvOCtYSzIvSEtwUXZOT2FFdHRvdjhNQThwSjFwbjBSZHFpR2hyM3RhbEQ3S0hZRkFHQmNlbjArUmRsc2lyTFovTlpPQ3ZUcmZZZTBaVWliM09kcTZ0U3gxS3Y0SVE5VWs1eE9mWERPT3lQTyszeW1kclcyRFRzU2I2aXh0R2ZaMzk2aE83ZnYwUjNMRnZydGx4N2wwdVZEMWtlYWloNG9yOVRhekhSZE5NdC9wdE84aERqTjYyL0pEQUFZM29hNkJtMm9heGozY1RZMk5JMzRZR1EwbXZ2YytzN092ZnJPTUcxNkE3M1YxS0szTm0wZDl2Mzd5ZzdydnJMRFk0cWx4WDE4c1F3WTcva2MrcUJNa3Y1Y1dqSG1Zd0dZV1I2cnF0VmpJV2JZSDhzVDFiVjZvbnI0dnp2L2hWZkQ5cm1mZkd1YlB2bld0bEh0Vzl2VHEyL3QyS052N1FqOWZsNXNUTkM2ZmJVOVBhRjM3amVlWFBXK2dselpod3hxZmF5cWR0Z0JOUUFRQ2Y1YWV0anYzdktLL0Z6OVlOZitvSTVvbFYzZG12UEkweE1XeDZyL3ZERGkrN1U5dmZwemFjVzQ3M3U5cHFsN0Q1WUhyWnNhcU05bjZ0ZjdTL1hyL2FVaDMyL3VjeC96ZkV4VTdodnRkeEI1eVZLMDR3VUFZQUk4VlgxazJCYTM2aCt4OXBzRHBmckI3djErMjF2Y2JuMTU2dzU1UXN5WVVmL04zNWUzN2xCSlMzamF0N3hTMzZqclgzMHphSWJPbjBzcmROdm03ZXJ3akc3cDZNWXh0bGkwd3FmZTJxWjdENVlydVBsWU1KK2s1ajVyUnZRREFEQ1M1Y2xKT24xSXE4enl6cTZRYTE0QkFCUTBDRk1UdUJaZWpOMnVHK2NXRHI3Mm1LWitzZmZnaEh3V0FJVEx6dFkydlhpa2Z2QjFxc3VwYXdyelJ2d2JUQTNrSld2TnFKbXdBQUJNRmxQUzV6WnYxNHRIR3ZUK3dqd3RURXBRak4ydSt2N1doMzg1VktGdHd4UlNINitxVlVWbmwyNmVYNlNUMDBLM1RGeCtqRm13NFdqUDh0RGhhajFYVzY5clp1ZnBqTXcwRlNmR0s4bDV0RTFpbTl1dGlzNHViVzF1MVZNMVI2WlV1MTZ2YWVwYk8vYm9yNlVWdXJvd1Q2ZW1weWsvTmtZSlRvYzhQbE5OZlgwNjFOR3BOeHFhOUhoVnJjbzZhZXNJQUlnOHR5MmE3L2Y2cmwzN2hoM0VCUURUVmFyTHFlWSt0MGE2K3VYR1JPdVc0aUsvYlc3VDFFdDFqUk1TMDRmbnpsYXE2NTNsWCs0dk82eFNmbE1BbUFMdTJyVlBaMlNteTlFL1kvS1crVVg2UjNtVnVvZForeHBUQTNuSldoUmhBUUFZcC9yZXZtRmJqenhXVmFQSHFvNS9yZFNTbGpiZCt1YndMUk8vVWJKYjN5alpQZXo3NFdyUDB1cDI2emNIU3ZXYkE2SGJyb3prV0Mxa1JyUFBTT2MyMFBHMmtTenQ3TkwzZHU0YjlmNEFBRVNLQzNLeXRIYklMTmluYTQ2d3BoT0FHZW1jN0V6ZFVGU2duKzA1cU9kcTY0S0tzV3ZTVTNYM3FxVktkanI5dHYvN2NMWHFKNkNiejZ5WWFOMDZwT0JiMWQyajcrL2lOd2VBcVdGdlc0ZCt1NzlVSCsrL2ptVkZSK2xUQyticUxxNWpVeFo1eVhvVVlRRUFBQUFBbUNKU1hVNTljL2s3NjdaWGRmZm95MXQzV2hvVEFGaHBTVktpZm52S1NyVzYzZHJjMUtLRzNqNUYyMjFhbkpTa292allvUDJQOVBUcTdnbDZBSDNYeWlXS3NkdWwvcVZrUHZYV05uV09jb2tYQUlnRVA5bHpRR3ZTVTdVcU5WbVM5TkY1aGZwUGRhMUtXdHFzRGcxalFGNnlIa1ZZQUFBQUFBQ21pS1hKU1hxbzRwMjFYeCt1ckZaem45dlNtQUFnRWlRNW5UbzdLMlBFZlJyNytuVFRHNXRWMzlzWDlzK2ZFeGVySFMxdDJ0RmZxTmpjMUtMTlRTMWgveHdBbUVodTA5VC9iTnFxRytjV3lORFJ0c1FuSkNaUWhKMkN5RXVSZ1NJc0FBQUFBQUJUeElhNkJtMm9hN0E2REFDWWNsNDhVcSt2Yk4ycDJwN3d0eUZXLzNJbnRPd0VNQjNVOS9icSs3djJXeDBHeG9tOEZCa293Z0lBQUFBQUFBQ1ljcDZvcXBWTjBycXNkSjJRbUtDczZHakYyRzNxOC9uVTB1ZFdSVmUzTmpVMDZjbnFXdTFwNjdBNlhBQUFNTU5RaEFVQUFBQUFZQlMrdW0yWHZycHRsOVZoQUFENmRYdTkra2RGbGY1UlVXVjFLQUFBQUVGc1ZnY0FBQUFBQUFBQUFBQUFBTk1KUlZnQUFBQUFBQUFBQUFBQUNDT0tzQUFBQUFBQUFBQUFBQUFRUmhSaEFRQUFBQUFBQUFBQUFDQ01IRllIQUFBQUFBRGpFV08zYTJWS2t0VmhBSmlCNWliRUhXc1hjM0lpd1ZpUlE0REpFZS9nTVRTbVAzSUtNRG1tVWs2Wk9wRUNBQUFBUUFoejR1UDByM1ZyckE0REFFSXhyQTRBSXlPSEFBRENoWndDSUJEdGlBRUFBQUFBQUFBQUFBQWdqSmdKQ3dDd0ZLMWFnTWt4bFZxMUFBQUFBQUFBQUZNZFQrTUFBSmFpVlFzQVlKVGNWZ2NBQU1mSjVOb1ZNZmovQVloc2ZWWUhBQndIY2dvUTJTSXFwOUNPR0FBQUFNQlVzTVBxQUFEZ09QVktxckE2Q0Vqa0VDRGliYlU2QU9BNGtGT0F5QlpST1lVaUxBQUFBSUNwNEtlU2Vxd09BZ0NPdzJ1U3RsZ2RCQ1J5Q0JEUmVpUjl6K29nZ09OQVRnRWlWOFRsRk5vUkF3QW1BNjFhZ01nV1VhMWFnRkFNdzlobW11WjdKZDB1cVZCU3ROVXhBVUFJUGtrdGtwNlY5Qm5ETUhxdERnamtFQ0JDOWZSM0MvaTJZUmdNV01HVVFVNEJJbExFNWhTS3NBQ0F5YkJEMG1xcmd3QXdySWhxMVFJTXh6Q01KMHpUZkZQU1NaSXlyWTRIQUVMb2s3UkgwazRLc0pHRkhBSkVuRHBKV3d6RHFMRTZFT0I0a1ZPQWlCT3hPWVVpTEFCZ012eFUwcldNRGdRaVVzUzFhZ0ZHWWhoR25hUW5yWTREQUREMWtFTUFBT0ZDVGdFd0doUmhBUUFUamxZdFFFU0syRll0QUFBQUFBQUF3RlJIRVJZQU1DbG8xUUpFbklodDFRSUFBQUFBQUFCTWRSUmhBUUNUaGxZdEFBQUFBQUFBQUlDWndHWjFBQUFBQUFBQUFBQUFBQUF3blZDRUJRQUFBQUFBQUFBQUFJQXdvZ2dMQUFBQUFBQUFBQUFBQUdGRUVSWUFBQUFBQUFBQUFBQUF3b2dpTEFBQUFBQUFBQUFBQUFDRUVVVllBQUFBQUFBQUFBQUFBQWdqaXJBQUFBQUFBQUFBQUFBQUVFWVVZUUVBQUFBQUFBQUFBQUFnakNqQ0FnQUFBQUFBQUFBQUFFQVlVWVFGQUFBQUFBQUFBQUFBZ0RDaUNBc0FBQUFBQUFBQUFBQUFZVVFSRmdBQUFBQUFBQUFBQUFEQ2lDSXNBQUFBQUFBQUFBQUFBSVFSUlZnQUFBQUFBQUFBQUFBQUNDT0tzQUFBQUFBQUFBQUFBQUFRUmhSaEFRQUFBQUFBQUFBQUFDQ01LTUlDQUFBQUFBQUFBQUFBUUJoUmhBVUFBQUFBQUFBQUFBQ0FNS0lJQ3dBQUFBQUFBQUFBQUFCaFJCRVdBQUFBQUFBQUFBQUFBTUtJSWl3QUFBQUFBQUFBQUFBQWhCRkZXQUFBQUFBQUFBQUFBQUFJSTRxd0FBQUFBQUFBQUFBQUFCQkdGR0VCQUFBQUFBQUFBQUFBSUl3b3dnSUFBQUFBQUFBQUFBQkFHRkdFQlFBQUFBQUFBQUFBQUlBd29nZ0xBQUFBQUFBQUFBQUFBR0ZFRVJZQUFBQUFBQUFBQUFBQXdvZ2lMQUFBQUFBQUFBQUFBQUNFRVVWWUFBQUFBQUFBQUFBQUFBZ2ppckFBQUFBQUFBQUFBQUFBRUVZVVlRRUFBQUFBQUFBQUFBQWdqQ2pDQWdBQUFBQUFBQUFBQUVBWVVZUUZBQUFBQUFBQUFBQUFnRENpQ0FzQUFBQUFBQUFBQUFBQVlVUVJGZ0FBQUFBQUFBQUFBQURDaUNJc0FBQUFBQUFBQUFBQUFJUVJSVmdBQUFBQUFBQUFBQUFBQ0NPS3NBQUFBQUFBQUFBQUFBQVFSaFJoQVFBQUFBQUFBQUFBQUNDTUtNSUNBQUFBQUFBQUFBQUFRQmhSaEFVQUFBQUFBQUFBQUFDQU1LSUlDd0FBQUFBQUFBQUFBQUJoUkJFV0FBQUFBQUFBQUFBQUFNS0lJaXdBQUFBQUFBQUFBQUFBaEJGRldBQUFBQUFBQUFBQUFBQUlJNHF3QUFBQUFBQUFBQUFBQUJCR0ZHRUJBQUFBQUFBQUFBQUFJSXdvd2dJQUFBQUFBQUFBQUFCQUdGR0VCUUFBQUFBQUFBQUFBSUF3b2dnTEFBQUFBQUFBQUFBQUFHRkVFUllBQUFBQUFBQUFBQUFBd29naUxBQUFBQUFBQUFBQUFBQ0VFVVZZQUFBQUFBQUFBQUFBQUFnamlyQUFBQUFBQUFBQUFBQUFFRVlVWVFFQUFBQUFBQUFBQUFBZ2pDakNBZ0FBQUFBQUFBQUFBRUFZVVlRRkFBQUFBQUFBQUFBQWdEQnlXQjBBQUFBQWdKbkpOTTFZU1RkSU9rOVNzdFh4QUZDcnBCY2wvY0V3akRhcmd3RUNrVGVBaUVQZXdJeEVQZ0lpVHNUbUk0cXdBQUFBQUNhZGFab3VTVCtYZEtQVnNRRHdjN21razB6VC9LaGhHTDFXQndNTUlHOEFFWXU4Z1JtRmZBUkVySWpNUjdRakJnQUFBR0NGOS9QZ0FvaFkxMG42a05WQkFBSElHMERrSW05Z0ppRWZBWkVyNHZJUk0yRUJBTWZGTk0wb1NkZEx1a2hTcXRYeEFKQWt0VWg2UnRLZkRNUG9zam9ZWUpTdXNUb0FBTU15SkYwdDZUZFdCd0lNUWQ0QUloZDVBek1KK1FpSVhCR1hqeWpDQWdCR3JiL2x5bzhsM1dKMUxBQ0N2RnZTS3RNMGJ6VU1vOC9xWUlCUnlMSTZBQUFqbW1OMUFFQUE4Z1lRMmNnYm1DbklSMEJraTZoOFJCRjJ3S3hac1FWeGFkbGV3NWNnbnkzVzZiQkhXUjBTRUg2RzZmSDV1bTArZDZmZGFYYVU3bzZ0bHQ1Mld4MFZwcFFyS2NBQ0VlMGprbDZSOUNlckF3RUFBQUFBQUFCbXNobGRoTTJaczNDMks4cDVsV1NzTVdUTWw2RTR1K3dPMDJZNlpKaDJxK01Ed3MrVTB5YVBhWE42Sk1NOVo2R25XVnErM1RUTmwzMWQ1cU1WRmR1YnJZNFFFZS9kVmdjQVlFU0dwQ3Nvd2dJQUFBQUFBQURXbW1sRldLT2dZR215TFZwbnltYjd1R1NjWXhnYUxMYTZYRTdaN1hiWmJYWVpOc1BhU0lFSjR2UDY1UFg1NVBWNjVIWjdKT2xrd3pBK1lvc3pXMll2V1A0dmVmWHpublp6MzVFakpaMVd4NHFJbEdsMUFBQ09hYmJWQVFEajVUVk5kWG84Vm9jQlRIdXhkcnNjTnB2VllRRGpSdDRBSmdkNUF4Z1orUWlZSEZNcEg4MllJdXlzNHVKMHAyS3ZObXk2empCMDZzRDI0dm56Tkg5ZWtZb0tDNVU3SzBmeDhYR0tpNDFWVkJUZGlESDltS2FwN3U1dWRYWjFxYTI5UTZWbDVTb3JyOUN1M1h0VmUrUklzbUhUaDJXWTE4VWtHNDhVSmkxOW9HemY5c2NrZWEyT0d3QUF6Q3g3MjlwMThYODNXaDBHTU8wOWNQcHFyVWxQdFRvTVlOeklHOERrSUc4QUl5TWZBWk5qS3VXakdWR0VuVlZjbk80eVl2OHNtODQwcE5qWTJGaGRlTjY3ZE9XN0wxVmU3aXdsSmlZb0lUNWVoc0hzVjh3c2JyZGJIUjJkYW1sdDFhNDllL1hYQi82aFRXOXRqako5dnF0azJOZlBYckRzNzk3T3B0c3FLeXU3clk0VkFBQUFBQUFBQUFCZ3FwanVSVmhIUWZHeU0yMDI0eUhEVUZKVWxFdkY4K2ZyRzEvNWdsWXVYMGJSRlRPZTArbFVTa3F5VWxLU05hZHd0aTQ0ZDcwZWUrSXAvZWovZm1uVTFCNUo4M3IxY1NNK2JWSCt2T1NQSGo2dzQ2RFY4U0t5bWFhcGRscXVBSk1pM3VHUWpmc1lBQUFBQUFBQUlHSk42eUxzbk9KbDd6ZnR4bDJHaktTQy9EeDkrSWJyZGUxVlY4cnBuTlpmR3hnenU5MnVkMTkyc1ZhdFhLNC8zZmMzUGZDUEI5WFQwM3VXM2VINHk1eml4YmVVN3R1NXplb1lFYm5hUFI0dGYvSUZxOE1BWm9TWHoxMm52TmdZcThNQUFBQUFBQUFBTUl5cHNYTHRHQlF1V1A0L3BzMzJJME5HZGs1Mmx2N3ZoM2ZwMnF2ZVF3RVdHSVdDL0R4OTdsTWYxMC92L3E3aVltTWxtV3RNbStOZitjV0xWMXNkR3dBQUFBQUFBQUFBUUtTYmprVllXLzdDWmRjWU51TlhOcHVSdG5UeElqMzU4RCswZE1raU9aMU9xMk1EcG95NDJGaWRlODdaK3ZsUGZxQ005RFRETUl3aW04M3hoOW56bHl5ME9qWUFBQUFBQUFBQUFJQklOdTJLc0hrbkxEM0RMdHVka3JUNnhKWDY2ZDNmVlZKaW90VmhBVlBXMmxOUDBaMjNmMDBweWNreXBJV0czWDVYUnNhaWVLdmpBZ0FBQUFBQUFBQUFpRlRUcmdqcmtPMDdNczA1OGZGeHV1TnJYOUxzZ255clF3S21OTHZkcnZWbnJkUDN2dlgvNUhBNGJJWmhYQkNmNXJ6ZDZyZ0FBQUFBQUFBQUFBQWkxWFFxd3RwbUwxaitUY013VG91TGk3WDk1WjdmYUVIeGZCbUdZWFZjd0pSbnQ5dDE3dnF6OWJsUGZWd09oOE1wdy9oOHdmd2w1MW9kRndBQUFBQUFBQUFBUUNTYU5rWFkyY1hMTHpjTTR5dE9wMU8zM3Z3eExWKzYyT3FRZ0dubnFpc3UxN3ExcDBxU2JIYjdYWVhGUzArd09pWUFBQUFBQUFBQUFJQklNeTJLc0xObkw4d3hiUHFFWWNpK1l0a1NYWDdKaFZhSEJFeExhV21wK3VEN3IxR1V5eVhETUpiSVpudWZKSWZWY1FFQUFBQUFBQUFBQUVTU2FWR0VOYUpjNnd4cHRTUmQrNzRyTlNzbjIrcVFnR25KTUF5dFczdWF6bjNYMlpMa05LVHJjdWN0NDE4NEFBQUFBQUFBQUFDQUlhWjhFVFl2THkvR3RCc2ZsV0VrTEZ4UXJQUGZ0ZDdxa0lCcDcwdWYvNHhTVTFNa3d5aDIySTJickk0SEFBQUFBQUFBQUFBZ2trejVJcXc5TnVWc20zU21KTjMrdGY5VlRFeTAxU0VCMDk2c25HeGQvZDRySkVtR29VL1BucjB3eCtxWUFBQUFBQUFBQUFBQUlzWFVMc0l1V3VReTdNYmRrcHpyMXA2bTFTZXVzam9pWU1hNCtJTHpsSk9kSmNNd0VvMW8xMmVtL1BVRUFBQUFBQUFBQUFBZ1RLWjAwYVRRNDd6Q2tHMWhRa0s4cnJ2NnZWYUhBOHdvUllXemRkNzZzMld6MlNTYmNlbnMrVXNXV0IwVEFBQUFBQUFBQUFCQUpKaktSVmk3Yk9abGtyUmkyVkt0V3JuQzZuaUFHU1U2T2xxWFhuU0JFaE1TSktuQU5Pd25XUjBUQUFBQUFBQUFBQUJBSkppeVJkaThvb1ZGTW95RmRydGRwNjA1UldtcEtWYUhCTXc0cTFZdVY5R2NRaGxTbk4ybVV3b0xDMW1VR1FBQUFBQUFBQUFBekhoVHRnanJjRGdXeXpTS1hDNlgxcDIreHVwd2dCbnJxdmRjTGtreVpaemRiVTlNdERvZUFBQUFBQUFBQUFBQXEwM1ZJcXhEaHUxVXlVd3N5TS9UL0hsenJZNEhtTEV1T0hlOUhBNkhERVBGMFRJV1d4MFBBQUFBQUFBQUFBQ0ExYVprRVRZcmExbVVESzAzRE1ONDl5VVh5ZUZ3V0IwU01HTWxKU1hxMUZOV1M1TEQ1akRmYjNVOEFBQUFBQUFBQUFBQVZwdVNSVmhYa25lUllSakxuRTZuTHIvMFFxdkRBV2E4ODk1MWppVEpOSXozRkJVVkpWa2REd0FBQUFBQUFBQUFnSldtWkJIV3NEbXZrT1JjdG1TUnNqSXpyUTRIbVBHV0xsNm9qUFEwR1lhUjZuWEVuVzUxUEFBQUFBQUFBQUFBQUZhYWtrVlltOHcxa3JSeXhYSVpobUYxT0poQmFtcHE5SWxQZkVKcjE2N1ZaWmRkcGtjZmZkVHFrQ0pDV21xcUN2THpqcjR3akpWV3h3TUFBQUFBQUFBQUFHQ2xxVmlFdFJzeVZrblN2S0k1VnNlQ0dlYnJYLys2Tm03Y3FPN3VibFZWVmVtT08rN1FybDI3ckE3TGNna0o4Y3JNekRqNndqajY3eWNBQUFBQUFBQUFBTUJNNWJBNmdPT1ZQMjlKb1F3bHhjYkVLRHRyZXJRaWZ2VFJSM1hISFhjTSs3NWhHSXFMaTFOQ1FvSXlNakswWk1rU0xWMjZWT3ZXclZOMGRQU2t4anJUN2R5NU0yamJqaDA3dEdqUklrdmlpUlJ4c2JIS3lqaGFoRFVNbzBqejVrWHB3SUZlcStNQ0FBQUFBQUFBQUFDd3dwUXJ3c3B1V3l4SnFha3BTazVLc2pxYVNXR2Fwam82T3RUUjBhR2FtaHFWbEpSSWt1TGo0M1g1NVpmcnBwdHVVbng4dk5WaHpnaUxGaTNTMXExYi9iWXRYTGpRc25naWhkMXUxNnhaT1hJNm5lcHp1eE5tK1Z4WjFWS0YxWEVCQUFBQUFBQUFBQUJZWWNxMUk3Ykp0bFQ5YTFBbUo4K01JdXh3T2pvNmROOTk5K21hYTY3Ujl1M2JyUTVuUnJqampqdTBZc1VLR1lhaHBLUWtmZkdMWDlUU3BVdXREaXNpNU9mbEtzcmxrbVRHT1czMlhLdmpBUUFBQUFBQUFBQUFzTXFVbXdsckdGb3NTV2xwcVVxYUlUTmhqNldtcGthMzNucXIvdmpIUDZxb3FNanFjS2Exdkx3ODNYUFBQZko0UEhJNHB0eS9QaE1xUDNlV1hDNlhqQTdGbVlZdHgrcDRBQUFBQUFBQUFBQUFyRExWcWtpR3BCeEpTazFKVVdMQzlHM0JlOHN0dCtqcXE2K1dKUFgyOXFxcHFVbmJ0Mi9YVTA4OXBjMmJOd2Z0MzluWnFjOTk3bk42OE1FSEtRNU9BczV4c0ZtemN1UnlPU1ZEVWJJcDJlcDRBQUFBQUN1VVhMeGVDVU4rTDJ4dGJ0VVZMNzF1YVV3QU1GaytQSGUydnI3a0JMOXRIOXI0dGpiVU5WZ1dFd0FBeDFLY0VLK256em5kYjl2dkRwVHBPenYzSHRjK1FLQ3AxWTY0c0RES2tKeUdZU2c1T1ZHR1lWZ2QwWVJ4dVZ4S1NFaFFRa0tDMHRQVFZWeGNyQ3V2dkZLLys5M3Y5Sk9mL0NUa0xPRERody9yc2NjZXN5UmVJREVoUVE2SFE2WXBoMnkrR0t2akFRQUFBQUFBQUFBQXNNcVVtczZYWXJORm1ZYnB0QmsyeFVUUDNCclBHV2Vjb1YvOTZsZjZ5RWMrb3U3dWJyLzNIbmpnQVYxeHhSV3FyNi9YUlJkZEpKL1A1L2YrRTA4OG9lenM3SkRIdmY3NjY3Vjc5KzdCMTNsNWVYcmtrVWNrU2U5NXozdFVYbDQrK0Y1R1JvYWVldW9wZWIxZVBmTElJM3I4OGNkVlZsYW03dTV1WldkbjY2eXp6dEtIUHZTaEVWdEc3OTY5V3hzM2JsUkpTWWtPSFRxa3hzWkdlYjFlSlNVbGFlSENoVnEvZnIwdXZQRENrTE5PR3hvYWRQNzU1L3R0dS9EQ0MzWG5uWGVxcTZ0TER6MzBrSjUrK21tVmw1Zkw0WENvcUtoSTczdmYrL3orcHEydFRROCsrS0NlZSs0NVZWVlZ5ZVB4S0Q4L1grZWZmNzdlLy83L3o5NTl4OGxkMWZzZmYzOW5abnZQN2lhYjNXU3o2WjJRbUNxQlVBUXBHbHF3b1JjVWxLTENWZVNIZ3FoY3hZYUEzQ3MyTG5oQkNTQUNVUkFCSVpRTkNVa2d2ZGZkWkZ1MlpYdWJjbjUvYk1sTzJ3S1R6TXp1Ni9sNGhFZm1POS81enBKRGwxUUFBQ0FBU1VSQlZKbmhrWFBtZXo3bmZENWZVRnhjbk4vNzNuNzc3VnE5ZXJYWHNjTENRaVVtSmdiOGpDNlhTNisrK3FyV3JGbWpYYnQyNmZqeDQycHRiVlZpWXFKeWMzTzFZTUVDWFh2dHRSb3hZa1RRN3lsYTJHdzJKU1ltU0pJbFk0c1BkM3NBQUFCT2hnYy9kcG91RytOZGVlR1N0OVpxVjMxajJOb0VBSWhNSy9MemROL2NXUUdmMjlmWXBFK3VmbmZBMTNyanZETTFJVG53M01NblY3K3JmWTFOSDdxZEFJRGg2MWZ6WnV2S3NibURlZzBaRG9DQmk2b2diSnpORml2SllWbVc0dU9IZDR4bjZ0U3B1dm5tbTNYLy9mZDdIVDk0OEtCcWEydVZuWjJ0SlV1VzZOMTN2WC9RcjFtelJpdFdyUEM3WG5WMXRWY0FWbDFCemI0ME5EVG90dHR1ODB1UGZPVElFVDN4eEJOYXZYcTFIbjMwVVdWbFpmbTk5aXRmK1lxMmJ0MGE4THJWMWRVcUxDeFVZV0dobm5ubUdUMzQ0SVBLenM3dXN5M2Q5dS9mcis5ODV6c3FLU254T3I1bHl4WnQyYkpGTzNiczBHMjMzYWE5ZS9mcTI5Lyt0aW9xS3Z4ZXYzLy9mcTFaczBhLys5M3ZGQnNiTzZEM0RlVGRkOS9WdmZmZXEyUEhqdms5MTlUVXBIMzc5bW5mdm4yYU8zZXV6am5ubkEvOVBwRWtPU2xabG1WWmxzY2tTckpMY29lN1RRQUFBQUFBUkpvcEtjbWFucHFpM1EzOUwrS1puWjRhTkFDTDhJbTMyL1R4ckV5ZG01T3RjMFpsNjR6WDNnNTNrd0FBNk5PRTVFU2RQU3BiNTQ3SzF0cnFXdjEyMzZGd04ybklpNnAweEhZbHhsbW1NeDF4WXNMd0RzSkswcFZYWGhrd0dOMGQzTHowMGt2OW5pc3NMQXg0clhmZWVjZnYyTVVYWHh6MHZZMHgrc0VQZmhDd1BtMjNrcElTL2VwWHZ3cjQzTjY5QTh1VHZudjNidDErKysxK08zb0RxYW1wMFMyMzNPSVhnTzF0NWNxVmV2WFZWM1hMTGJmNEJXQjcyN0psaS83eWw3OE1xSTJCUFBQTU03cjExbHNEQm1DSHNwVGt6anJOeGxKaXRQVXZBQUFBQUFDY1NzdDlNaXNFYzltWXdlMVF3c2wzeDR3cDJuTHhlWHAwOFR4ZFhUQld1Y3hUQWdBaVdINWlndDc2eEpsNjQ3d3pkZmVzYVRvak8xT3hOcWJ2VDRXbytwWnQ4c1FaeTNKWWxvYjlUbGhKaW91TDA5eTVjLzJPVjFWVlNaS1dMVnVtOVBSMHIrYzJidHlvdHJZMnY5ZjRCbUZuenB5cC9QejhvTy9kdlZ2VnNpek5tREZEa3lkUGxpM0FQOW8zM25oRE5UVTFRYTh6WnN3WVhYbmxsZnAvLysvLzZaNTc3dEZOTjkza2x5NTUrL2J0UVlQSHZXM1lzRUdWbFpWS1MwdlQzTGx6ZzZiNHZmUE9PMVZkWFMzTHNqUjc5bXdWRkJRRVBPKzU1NTdyOXowRFdiZHVuZTY3N3o0WlkveWV5ODNOMWZ6NTh6VnIxcXlBNlk2alhmS0psYm1KbWpRcHF2b1hBQUFBQUFCT3BVOFBJQWhyU2ZwVVh1Q3lVZ2lmS2FuSmltUHlHZ0FRSmRKaVl6UXVpYXdhNFJCVjZZZ3RtVGhMaXJGa0tZRVZacEtrMGFQOWY3RFgxZFZKa2h3T2h5NisrR0t0WExteTU3bjI5blp0M0xoUlo1NTVacyt4dHJZMmJkaXd3ZXNhZmUyQzdaYWVucTdmL09ZM21qNTl1dFFWTFAzR043NmhwcVlUZFVnOEhvKzJidDJxYzg4OTErdTEwNmRQMS9YWFg2OUZpeGJKc2l5djUxYXNXS0Vycjd5eTUzTkkwcHR2dnFsbHk1YjEyNllsUzVib3Z2dnVVMEpDZ2x3dWwzNzg0eC9ycFpkZThqc3ZNVEZSdi8zdGJ6Vjc5bXhKMHVyVnEzWDc3YmQ3blZOUlVhR0tpb3FnTlhRRDhYZzh1di8rKy8wQ3NOT21UZFAzdi8vOW51OUtYZC83aXkrK3FOVFUxQUZmUDlJbEozWHVoTFdNbFRpbXJjMFdmRTh5QUEyZzdvYkxHRFU2WGFwb2E5T091Z2E5Vm41TXF5dXExSDl1QUFBQUFBQ1JwcWk1UldNU0UrVG9tZ2ZKUzRqWGdzd01iYXc1SHZRMUg4L08xTWo0T0s5ckZEQ0pDZ0E0aVQ3LzdrYnRxbThJK255eml3cDB3RUJGMVpJdGo5MXlHR1Bzc2l6RnhNU0V1emtSSVNFaHdlK1kwK25zK1h1Z2xNUnIxcXp4ZXJ4eDQwYTF0N2YzUExiYjdmcmtKei9aNzN0LzR4dmY4QW9xenA0OVcxZGNjWVhmZWNYRnhYN0hIbm5rRVMxZXZOZ3ZBS3V1NE82U0pVdThqdTNaczZmZjl0aHNObjMzdTkvdCtVNGNEb2UrOWExdnllSHdYMnZ3cFM5OXFTY0FLMG5ubm51dTMzdEtVbGxaV2IvdjI5djY5ZXQxK1BCaHIyUDUrZm42NHgvLzZQVmRTWjI3dWErNjZpcDk3R01mRzlSN1JMTHV4UkVlbVRpbmMwUlU5UzlBSkhKWWxqSmlZelE5TlVWWDVlZnBrVVh6OU9xNVN6VTdmZWdzM2dBQUFBQ0dDNWZIYUk5UERkaEwrOWtOZTVuUDgzc0hVRU1XQUlDUG90bmxVb016K0I5M2dBeVFBQUtMcXAyd2RvK2Nsc055eVJoMXRIZUV1emtSb2FIQmYwVktSa1pHejk4blRacWtHVE5tYU5ldVhUM0hmSU93dnFtSUZ5OWU3SFdOWUM2ODhFSy9ZL1BuejljVFR6emhkYXk1dWRudnZPN2dxOXZ0Vm5GeHNRNGVQS2lTa3BLZVA3NDFZK3ZyNi90dHo3UnAwelJtekJpdlkrbnA2Y3JMeS9NTEJBZmE2VHQ3OW15dFc3ZXUzN2IzWmYzNjlYN0h2dnJWcnlvcEtXbFExNGxXYlYzQmZKdlVFUk5UeTJZOTRDU1lsSktrbFdjczFHZlhyTmV1ZWlaZ0FDQVNaY2ZGYXNPRjUzZ2RXMVZTcm05OXNFMkpkcnUrVURCV3k4ZU0xdmprSkxtTVIvc2JtdlRudzBmMFltbEZ6L21wTVE1OWNYeStMczRkcGZ5a1JEa3NTMFhOTFhxeHBGeVBIU3hXdThmL3A5YTljMmJvQ3dWanZZNmQvWHFoaXB0YmROYklURjFka0svVE10STBJalpXZFIwZDJueThUaXVManVxZHlzRGxRNEpkcjdLdFhUZE9IcS9sWTBaclRHS0MxbGZYNm90cjMvZDdmWDVpZ2xiazUybHgxZ2dWSkNjcUxTWlc3UjYzYXRvN3RLbTJUcStWVitxMThtUHluY0pabkRWQ1Q1Mnh3T3ZZNXVOMXV1SWQvOS9ha25UQjZKSDZ3MEx2TWkwcmkwcDAxOWFkZnVkZWtwdWpUNDNKMFp6ME5HWEd4YW5ON1ZaSlM2c0txNnIxK0tFakttLzFMOTNpNnhNNTJWcVJuNmM1R2VrYUVSdXJlbWZuNTNua1FKRStxSzNyOS9VQWhxODR1MDN2VnRWb1Z0cUpSWlVYNStib1I5dDJ5eFZnUWp2T1p0TW5jMGYxUEc1d3VsVFMwanJvOS8ydy9YRWdtYkd4dW5iaU9KMlhrNjB4aVFteVc1YU9OcmZxNWJJSy9XSC80UUZjd2QrSDZadjdHbXZuajBqWHJkTW1hWFo2cXRKaVluUlY0WHE5MzZ0L25wbVdxbVdqc2pRM0kxMVRVcE9WRlJjcmgyWHBlSWRUTytvYTlLK3lDdjI5cE56di84bUsvRHpkTjNkVzBNOXgrTklUR3hyK1hWR3ByNjNmN0hkT2d0MnV6eGVNMGZrNUl6VXBKVmxwc1RHcTczRHFZRk96L2wxZXFaVkZSOVhxWm9jWmdPanc5U2tUOUozcGs3Mk9WYmQzYU9scmIvdmRyNXc5S2t0L1d1eTlHV2xyWGIydWVQczl2NHh2NlRFeHVtcGNuczdJenRUa2xHU05pSTJWM1dhcHZzT3BRMDNOV2wxUnBVY09IQTZZS1M3Uyt0a1BlLy94eG5sTE5TSDVSRXlob3ExZFMxNTlTelpKbnhrM1JsZm01MmxpY3BJU0hYYVZ0clRwdGZKait2Myt3NnJ2dFVGUGt0WmNzRXg1UWJMSzNqcDFvbTZkT3ZGRVc5OWF5MXpqU1JCVlFWZ2pxOTFJTG1PTVdsb0gvNk56S0RwNDhLRGZzY3pNVEsvSGwxNTZxVmNRdHFLaVF2djM3OWZreVpObGpQRUx3ZzRrRlhGR1JrYkFYYmpaMmRsK3g1dysvL0FscWJLeVVvOCsrcWhlZSsyMWdJRmtYNzEzNmdZVExHM3dpQkVqdklLd05wc3RZQnJuckt3c3YyTXVsNnZmOSszdDBLRkRmc2NDN2JBZHFob2FPbE5SZXl5MWxNVEhFNFFGUG9UUzFqYTF1OTJ5V1pZeTQyS1ZFbUEzZjdMRHJwK2RQa3VYdnIwdTREVUFBSkZwYW1xeWZyOXdyazhhU2JzV1pHWm9RV2FHNW1TazZTYzc5bXBHV29yK3VHaWUzODN5OU5RVVRaK1Jvbk5HWmV1TGF6ZXF3OVAvZExsTjByMXpadW9MQmQ2TEZVZkd4K21UbzBmcGs2TkhhV1hSVWQyMWRWZlFhL1Rtc0N3OXNtaXV6c2pPREhwT25NMm11MmRQMCtmR2paSGRKL05Ock0yaEZJZERCVW1KdW1Kc3J2WTFOdW1iRzdkcVgrT0praWJycTJ0VjJkYnVsWDd6dFBRMHBjWTQxT0QwLzMyK2JLVC83L2kvbDNobnRNbExpTmR2Rjg3VmFUN1pKR0p0RHMxSVM5R010QlI5ZWNJNC9YRGJiajFkSExpb1JvTGRyditaUDBmbjVYamY4MlRIZFg2WG44Z1pxZHMyYlEvNnZRQkF2TjJtTjQ5VjZab0orVDNITW1KamRPYklMTDE1ck1ydi9ITnpzcjN1Qjk2b3FGVE1JT3FRZnRUKzJOZjVPU1AxcTNtemxScmpmWTh5TlRWWlUxTW42WUxSSS9WeTJiRUJ0eThVZmJPdnMwWm02bjhYZjB3eEFUS3ZTZEt6Wnk3Uy9CSHBBWjhiRlIrblVUblpPaThuVzlkTUdLZnIxMjlTWlZ2LzgxRURkVVoycGg2WU45dHJmSk9rckxoWVpjWEZhbEZtaHI0MnFVQmZXNzlaVyt2NjM0d0FBT0gyeC8ySGRXVituc2IzdXIvSmlvdlZGd3JHNmsrSHZEZEZmV3VhZDdEV2FZenUyTHpETDVCNnc2VHgrdWJVaVVweTJQM2VyN3UvWEppWm9hZUtqL3JkRzBSU1Azc3l4cmpVR0lmK3VHaWVGbVY2YjZDYmtKeW9HeWVQMTBXNW8zUlY0UVpWRFNDV2dsTW5xb0t3SHN2V2JqZHlFb1R0VkZ0Ykd6Qk43NXc1Yzd3ZVgzamhoWHJnZ1FlOEFwbUZoWVdhUEhteWR1L2VyZXJxNnA3akNRa0pPdnZzcy90OTcwQXBmaVVwTmphMjM5ZnUyTEZEdDl4eVM5RGRyUTZIUXpFeE1Xb2Q1UC9qdUxpNGdNZDlVeDdiN1hiWjdmNmR1RzBRTnpMQkJQcE02ZW1CZjl3UFJkMEJkVXRxMW9FREJHR0JEK0dtRFp1MXZlN0U0cFNaYWFtNmUvWTB2eDlZcDZXbmFtNUdtallmNStZY1FEK015UzFZOVlyL1Zvd3cyMTdmRUQ4N2JmaWtWOCtLaTlXZkZuOU1vNE9zUXBhazZ5WVdhT3Z4ZXQwMWE1cEd4UWYrYlN0SkN6SXpkUDJrOGZydFB2OEZnTDYrTTJPS0x1NjFpeXFRTHhTTVZXVmJ1eDdhNjcvQTA5ZG54NDNwTXdDYllMZnJxYVVMTkNjOXJkOXJTZEtVbEdTOXNHeXhybjUzbzdaMGpXbEcwc3RseDNSdHJ5Q0YzYkswTkRzejRPVCtXVDVCMk5MV05tM29WVjh4UHpGQmZ6dHJrYktEM0M5MGk3WFo5TFBUWjZyZDQ5RUxSNzJEdURaSmp5MmVwOFZaSTRLKzNtNVordW5wTXdjVklBRWltVEVtSlpMR2owK3NYak0xem1iVDlaUEc2L0orVXZoR3FqaWJYWVdWMWFwdTcxQlczSW41azh2R2pBNFloUFZOVmZ6M2tuSmRNTHJ2UHIxYktQcmozcGFOek5KdkY1N2VVODgya0pscHFScWJPTEI2dGFIb20zMDVMRXMvTzMxVzBBQ3NKTTFJU3hsUSsyYW5wK3AzQzA3WGlzTDFBOW9oM0o4TFJvL1VieGFjM21mYjFMVklhdVhTQlZyKzFqb2RiQnBjZGpZZ2trWFNlUEpSSGUvb3NHVU1ZQTU4T0hBYW94OXUzYVVuUGo3ZjYvZ05rOGZyeWFJalBZdEdQNUdUN1JlTS9PMitROXJiY0dMaGp5WHB2K2ZQMGFmeUFtKzA2azhrOWJNblk0eXpKTjAvN3pTLytjSGV4aVVsNmdlenArbWI3Mi85MEcxSDZFVlhFRmF0N1VZSkxpTXo2QURkVUxSeTVVcDVmTGIxRnhRVStPMElUVTVPMW5ubm5hZVhYMzY1NTlpYU5XdjBsYTk4eFc4WDdMbm5ucXY0K09BVFF4OVZSMGVIN3JqakRxOWc1WWdSSS9UNXozOWVwNTkrdXZMeThwU2RuYTJISG5wSWYvbkxYMDVhTzA2V1FNSHBwcVltcGFRTTdFZCt0R3RzNmt4WFlJeWFKWkUvQndpQm5mVU51bWJ0KzNyakUyZjY3WWhhbkpWSkVCWkEveXdyVnRMcDRXNkdyM2FYZSs4QVRoc3lsbllGTG85M09MV3ZzVWtUazVPOEp1QzcvZmY4emdXVkhrbGJqOWNwTlNaR0U1S1Q1RHVWOElXQ3NRTUt3bllIWUk5M09MVzNvVkdwTVRHYWxwWWkzekRoMTZkTzFMTkhTbFhXVHpyZXE4ZVA3ZlA1WDg2ZEZYREN2NnkxVGNYTkxVb0w4UDZKZHJ2K3NIQ3V6bCs5cG1jMSswdWw1VjVCV0hVRlczMkRzQk9Ua3pRbTBUdER6ejk2N1lLTnNTejlidUZjcndrUUkrbHZSMHBWV0ZtajBRbHgrdEw0Zks5ci9OZHBNL1JtUlpYcWVtWDB1V0h5aElBQjJOb09wL1kxTkNvckxrNlRVcEtVR0dDeEp4Q3RMTXV5UjlMNGNiQ3hjNkswTm9wM2Q4VFpiZkpJZXJHMFhGK2VNSzduK0NkR2oxU0MzZTZWSGpFMXhxRnpScDNZZVYvVDBhRTFWVFc2cUorRk5kMUMxUjkzdCtXK2ViUDhBckJHMHE3NkJqVzUzSnFabHFwa2g5MXZsMndnb2VxYmZaMmJrejNnZnJpNHVVVnJxbXEwcjZGSlRTNlhjaFBpOWJtQ3NWNzNYUE5HcE91OG5HeTlYdEVaSUQvVTFLeG51bllyblRreVM3ays5MmZQOU5ySnRMTlhPc2Y4eEFUZFArODByOEJBczh1dFJ3OFc2V0JUczZhbUpPdkxFOGNwb2F2dGlYYTdmakYzbGxZVUJrN0REMFNwaUJsUFBpb2phOGluUHZuSHN1Q1pIVmNmcTlKMTcyM3FlVnhZVmFOL2xSM3pHcDlHeGNmcHF2d3hlckxvcUJSZ0Yreit4aVk5N0xNQTlGdlRKZ1VNd0hvazdXdG9VbTFIaDBiRXhtcEthckxmdlV3azliTW5hNHpyenRiZ2tiUzlybDZ4TnB1bXBDVDdaYnE0S0hlVXN1SmlWZDFWenZQRmtuSmx4TVpvUkZ5c3pzOFo2WFh1enZvRzdlaTFFZVI0Ui9EM3g0Y1hWVUhZTm8rbkk5WXVwekVhOWp0aHQyM2Jwai8vK2M5K3g2Kzg4c3FBNXk5ZnZ0d3JDTHQ5KzNiVjE5ZXJzTERRNjd4TExybmtKTFQyaEhmZmZWY1ZGU2RxWGRsc05qMzY2S1BLei9lZVlLbXRyVDJwN1RoWkFxVTAzclJwazVZdFd4YVc5cHhLeGhnMU5EYkpHR05rcWFWcmpBUVFBdTBlajE0dXJkQlhKeFY0SGM5SkNMeWlia0ZtaGo2Vmw2TUZtUm5LaVk5WFNveERqVTZYS3RyYXRMNzZ1RllkTFJ0dzJoVzdaZW5pM0ZFNk4yZWs1bVNrS1NzdVZuRTJ1K3FkSFRyYzFLSjExYlY2dXVpb0t2cEkweFdzamtWZVFyeStQWDJ5enNqTzFLajRPTjIvZTc5K000Q0FBb0Nod2RiM0F1VWg2WjNLYXQyNFlZdGEzVzdaTFV1L21EdExWNDdOOVR1dnllWFdsOWFlMkluMHlkR2o5THVGcDNzRll2TVM0alU2SVg1QU5Vei9jT0N3ZnJWcmYwOXR1eWtweVhwc3ljZThKcHBqTEV1ZkdUZEd2OTV6b005ckpkcnRPdGJXcmdmM0hORE91Z2FOaUl0UmJsZVpram5wYVg0VEorMGVqMjdmdE4ycjN1M1l4QVQ5ZnVGY3I5MUlJK1BqZE4zRUFqM1k5ZjRmMU5hcHZMWE5hK2V3NzQ1WFNWbzJ5di9ZQzBmTGUvNStaWDZlMzY2bm4rellvOGNPbmtpUDlreHhxZDQ2LzB5bHg4UklYV24vUDFjd1JyL3ZxbTBZYjdmcGhzbmVZN0FrL2ZGQWtlN2J0YS9uZXowek8xTy9YVGhYeVFGU3B3RUlIVnMvTzF3aVdYY1E4NFdqWlY1QjJFUzdYZWVQSHFsL2xKem92eTdLelZGc3I1MzEveXl0a0R0QTNkaEFRdGtmUzlMVkJmbCt1M25LV3R0MDNYc2ZhRS9YTHFaa2gxMC9uenRMbCtUMnY0TXBGSDF6SU4wQjJCZU9sdW5aSTZWcWRiczFJeTFGTlYwVDBaSzB2YTVCdjlsN1VHdXEvT3VoLytYd1ViMytpYVhLN0xYRDdaT2pSL1VFWVRmVjFtbFRWMjNaUnhmUDh3dkNmbmVMZnkxeVNmcjI5TWxlWTRQTEdGMzk3a2F2ZTdMQ3FocXZldWdmRzVHdTB6UFNBdTVLQmhCZU5pc2tHK1NIbEIvdjJLTmxvN0s4RnNMY05HV0NuaWt1MFNkeVJucjErUjVKZDJ6ZTBSbms2WktiRUs4YkprL3d1KzQvU3NwMTc4NjlYcW5ocytOaTliWEo0NzNHeEVqcVowL1dHS2V1QmFEWHJIMWZPK283QTZkek05TDArTWZuZTVVdXNGdVdQallpUTYrV2R5NWUvY1d1ZlZKWGhnZmZJT3pyRlZYOTN2L2hvNHVxSUd5dDFKNW11bXJDdGd6ZklHeGhZYUh1dXVzdXYzcWxPVGs1V3JGaVJjRFh6SjgvWDNsNWVTb3RMWlVrZVR3ZXJWMjcxaXVkY1ZaV2xoWXNXQkR3OWFHeWYvOStyOGVqUm8zeUM4QzZYQzV0M1JxZFcrYm56WnVuMTE5LzNldllJNDg4b2pQT09DTm9DdWVod3VseWRhVzh0anp5ZVBxZkRVUy84cDkvOVh5UDNkaU4yM0xZTERrc2o5dGg3SGE3elNPSGtjZGgyVzEyNDVIRHNqd09Jemtzanh6R3NoeVNzVnV5SE1hU3c1THNsdVF3bGh6RzQzRll4bklZbTJXM1BLYjdlWWRzWGVjWU9Zd3hEa3MyaHlWak4rcThubVdNUTFLOExGay8yN2t2N1hzenA0VDdxeG1XcWdPcytJL3pTWGM0T2lGZUQ4eWJIWENuVGtac2pESmlZelE5TlVYWFRzalhhK1dWdW4zejlvQzE5Ym90eXN6UWZmTm1hMnhpZ0JyZ2NYSEtqb3ZUd3N3TTNUUjVndjU0NExBZTJMMS93SGNpb3hQaTliZXpGaXVuajNTYkFBWmxScmdiTUZpV1pSdFdreGR1WS9UOXJidDZkam01amRHOU8vYm8wM21qRmVzVGtYN2t3R0d2eVlCWHk0K3BzTExhTHdnNU5qR2gzeURzNm1OVit2bk9mVjdIOWpVMjZZZmJkdWwvRjgzek90NVhxdDF1N1I2UHJpcGNyNk1CN3NjKzYxTjNWcEordm5PdjE0Uy9KQjF0YWRWTkd6WnI5U2ZPOUZxNWZjWFlYSzlKLzMrV1ZlajZpU2VDbjZNVDRqVXBKVWtIR2sra0RmT3RCN3U3b1ZIN2U5VXovTko0NzN1Tm5mVU5YaE1na2xUdmRQb0ZSTTRhbWRVekNYSit6a2lsZFUyUWRQdWd0azQvMittOW1idXdxa1kvMzdsWFA1a1RkZjhjQVp4aTIrc2FkTENwV1JON0xWUzhkTXhvcnlCc29GVEVBeFhxL25oRnZ2K0NvVHMyNytnSndLcHJBZEYzTm0zWGFlbHBBZThmZWd0RjN4ek1VOFVsdXJOWE1OUjNjdjF6YXpZRWZXMmQwNm5DeWhwZDF1dTduNW4rMFVvbnBNWEUrQVhFbnpoMHhHOVI3SHZWdGRyZDBLanBxU2NtN3M4YW1VVVFGa0JVS0c5dDAvL3NQYWc3WnB5WU04eExpTmNsZVRtNjNtZER3ZU9IaXYyeXVsMWRNTmJ2bnVqRjBuTGQrc0Uydi9lcWF1L1F2VHRPL0E2UHRINzJaSTV4djl5MXJ5Y0FLMG1iajlmcnljTkhkZVBrOFY3blRVZ2VXR2tBbkJyUkZSVTZjS0RkVER2ZEtUUDAweEc3WEM2MXRMUklYU2w4YTJ0cnRYMzdkdjNyWC8vU3hvMGIvYzUzT0J5NjU1NTdndFprdFN4TG4vNzBwL1g3My8rKzU5aXp6ejdyZGM2RkYxNFlrcnFvZlhINmJLbXZyS3hVVVZHUkNnbzZPMk9QeDZPSEhucW9KMWdjYmM0Nzd6dzk5TkJEWHZWM2QrL2VyVzkrODV1Njg4NDdOWGJzaWZSdGpZMk5ldjc1NXpWNzltek5temN2eUJXalIydHJxendlanl3WnR5eHJhUDhEUFVWc052T2F6VWpxbnFPMjJ6b1RXTmdrUzVaa2pEcnZrNjNPblRFMmRlMlE2ZjNmVHBhUkxLdnpoTTV6clJQUGQxM2U4cXFoM1BsODUrV3Q3dE5NV1d2cndPLzhFVkk1QVdvSVZ2VmEwVDBwSlVsL1hicElHYkV4ZnVjRmNzSG9rWnFVc2tSWHZQT2U2Z09rTzFrK1pyUWVtRGZiTDYxSklMRTJTOStZTWtFVGtwUDA5WTFiQnZUK2Q4NmNTZ0FXQ0NFanVTd3BhZ29UbWM0a0dzUEtqdm9HdjhEbDhRNm5TbHBhdkxJRnFHc0hqNi9OeCt2OWdyREpBMWprOS9paDRvREgzNnlvVXB2Ym8zajdpZC8vVTFPVCs3M2VzOFdsQVFPd2tyVEVKNGpiN3ZIbzZWNnBHWHM3MHRLcTkydnJ2R29halVsTThOcmQrMUtKZHhCV1haTVQzVUhZT0p0TkN6TzkzN1AzZDVjZUU2UHBQcXZRMzZpbzhsdkVKRWxsTGQ3QjdHbTlKbWZtQjZpNzlNaUJvb0NmNjI5SFNuWFBhZE1ITkg0Q2tjQmpUSEUwN3l5TlppOGNMZE4zcHA5SXozam15Q3lseDhTb3p1blVxUGc0TGVyVnB4NXRhZTNaZ1RrUW9leVBSOFRHK0kxVGV4cWFBdTRrYlhONzlJK1NjbjE5aXY5dXBtNmg2cHNEY1Jxai94N2dqaDZicEFrcFNacVNrcXh4U1luS1QwclV1S1JFdjkxTDZURUR1NzhLWm5IV0NMOHhZZld4d0orM3BLWFZLempRMytjRklva3hLaGtPdzRreHhqUGM3bU1HNm44UEZPbktzWG1hbEhKaXpQamV6S2thMVd2dXA2U2xWZmZ0MnUvMzJxVSs5emxHMGs5M0RLeDZUU1Qxc3lkempGUFh6bUJmNzFYWCtnVmhCM0tmaUZNbkN2OXZlTW9rbXhvYm05VFMycXJFaEw1WDEwV3JoeDkrV0E4Ly9QQ0F6clVzUzNmZGRaZm16NS9mNTNtZi92U245WWMvL0tGbnhzdDN0K25GRjEvOEVWbzhNTDJEa0pMa2RydDE3YlhYNnFLTExwTEQ0ZEQ3NzcrdmZmdjJCWDE5cE12S3l0TFZWMSt0eHg1N3pPdjRoZzBiZE5sbGwybjgrUEhLeXNwU1kyT2pEaHc0SUpmTHBWLy8rdGRoYTI4bzFkVFdkdS9PYmpkR0E3ODdSRlRobDJaNEpOcnR1amhBV3E4UGFvOUxYV2tTSDEzOHNZQUIySDJOVGFwdTcxQmVRcnpHSlhtdmhKdVFuS2lINXArbWE5ZDk0SFY4UmxxSzdwczd5KzlIck5NWTdheHJVTHZIbzBrcFNWNXB1dFJWZC9ER3llUDdYYm1YRVJ1aml3UFUrUUR3NFZsU2s2VG9XZTQ2N0VLdy9qZlozYXJiTzd3bXQ5M0dxRFJBa0xPeXpmLzFqZ0hrZE41ZDN4VHd1RWRTV1d1cjEzdW5EbUNpK1ozSzZxRFA1Zm5zZkRyUTJLUTJkL0FLRmZzYm1yd20vZFZWNjZnN0NMdTFybDVIVzFxOWRsUXRHNW5WczVKOFVWYUdWeERaNHpNeE1UNDUwYStXN2kxVEorcVdxUlA3L1p4cHNUR3l1aWFBQ3BLUy9KN2YyV3NGZW0vdEhvOHEydHI5NnJnRGtjcXlXYzhhWTc1a3lUcTVLN0pEYVlpTUlIOHZLZGR0MHlmMzlGTXhscVZMOG5MMFpORlJmVHB2dEZlOXUwQ1RybjBKWlg4OGJoQjlvQ1FWTmJmMDJiWlE5YzJCN0c5bzZyTk1pcm8rMXplbVROU254dVFNS01BYS94RnJmUWZhamZTWGovYzlmOWR0b0F0c2dVaGdqUHNmbG1YL21xSm9ZU2lDKzh5YURkcFpGN2l2RDVZYTMyV01mckJ0bDFiMlN2azd5bWZ4L1oxYmRuclZQKzgyT2NWN3JEblEySDkvM2kyUyt0bVRPY1pWdDNjRS9PNHFBM3hQTVNkNW94MEdKL3FDc01hMlZaYStVRlZkbytQSDY0WnNFSGFnVWxKU2RPKzk5K3FNTTg3bzk5eWNuQnd0WHJ4WTY5YXQ4M3R1d29RSm1qcDE2a2xxNVFsbm5YV1dFaE1UZTNiNXFtdEg2Ri8vK3RlZXh3NkhROU9tVGRPT0hUdE9lbnRPaGh0dnZGRjc5dXpSMnJWci9aNDdmUGl3RGgvdU96Z1JyWXFMUzlUZTNpRWpxOGttRTUxYm1kRXZsOGN6RE5ZMVJwWTU2V242NFduVC9INjRWclMxNjkzS3p0WG4xNHdmcDN5ZmlaYVNsbGJkc0dHemR0VTM5aHo3ZU5ZSS9YYmg2VjRwRlplTnpOS1NyQkZhVjMyaUZ2ZnQwNmQ0MVo5UzE2VDdiWnUycTdwcjk2MGw2Y3NUeCtuN3M2WjUvY0M4ZWNvRXJTdzYybWVhNCs0VmdGdU8xK3QzK3crcHJLVk5ZNU1TMU9MeS96RUpZTUQ2bnZHTU5KWTE3QWFVZGsvZ3lXL2ZtMnkzTVFwMHB2dERCaDNhUGNINzFrQVRLSDNkK0V0U2FaQ01SQWwydTJKOEZ1ODA5akVXU0ZKTGdFa0UzOG51ZjVaV2VLM3NYcFExUW5FMm05bzlIaTBibWUxMTdudlZ0VHJXYXhJaTdTTk1xdGdreFhhOVQycU0vMjF6UlI5cG9GMUIvbDhEa2FnNE5lN1ZncnIyN2JJMEo5eHRHUWhyQ05VVUwybHAxY2FhNDFyWUsvaDVZZTRvUFZsMFZKZjRMRmdjVENyaVVQZkhnZnJBdmxMaDk5Y0hocXB2RGlUWUdOVnRUbnFhL3JRazhPSlZTZXJ3R0RrOUhpV0ZzTGIzUi9tOEh6VUFESnhLUjdadGZIUHMzTVczMm93ZXRxU2hHd0d5aHNOK1g2bk43UTQ0TnZSblhYV3R0aHl2MStrWmFYN1BWYmQzYUVQTmNiL2pjVGFiRW56NnU5b08vNHh0d1VSU1Azc3l4emhYa09CM0IvY2VFUy9xZ3JERzQ5cHAyUnlxcWFsUlhWMjk4bkpIRCtCVlE0L0Q0ZER5NWN0MTNYWFhLU2RuNEx1SmxpOWZIakFJZXlwMndVcFNlbnE2N3I3N2JuMy8rOStYTzBCSDduQTRkUGZkZDJ2bnpwMVJHNFMxMisxNjhNRUg5ZEJERCtucHA1K1daNWgwaEVkS1N0VGUwU0hMVW5PSHgvam4wSU1mWTR3bm1uNjdXWkkxWEg1c2h0UHZGczVWdTlzdG0yVXBNeTVXS1VGU2lOeXpiYmVjWFQvQWZHcytHY2t2QUN0SmE2dHI5ZVB0ZS9TcmViTzlqbDh4TnJjbkNEc3lQazVuai9KT0ExUGUycVliTjJ6eFduRm5KRDEyc0ZqVFUxTzBJait2NTNpS3c2SHpjMGJxdVFDcE5IdmIzZENvejYzWjBQUGpja2NmcStrQmZFU1dsZmQySWdBQUlBQkpSRUZVcW93eGEyUXN5MWpHSm1PelpIbHNsbVRKV0phUnNYVjE4NVpseVpJeHRxNTdRTXRZbmNuc084K3hMSG1NVFRiTE1rYVdaUm1iakdWSnhwSmxXWllsbXp6R1pyb2VkK1d6dDhteVlxM09hNTVnakN2V1ByeHF3b1pMVEIrYjI3TGl2QmY0TkRxZC9XNHdhdzZ5WUtiVjdaYmJHSzhzQ29uOXBNRUtOTEZmN3pQaDhtSnB1VmNRTnM1bTA2S3NETDFUV2FObFB1UFZLcCt4cDcyUFhWK0RFU2dUU0VxTVE4ZURUQTRsQi9oY1FNUTY1eHlYVnIxeVdBb2VoRFZHcXpySGorNnhvclAvNzIvODZDeHMwalYrR0dOSmxzM0lmL3lRa2MyeVpCbmpzWFU5dGpwcnFTakdrbnBtUjBmRngrZkcycXpZb1pSaWI5WFJNcThnN0tLc0VjcFBUTkNjWHBQWHZyV3UreFBxL2poUUh4am8vRzc5OVlHaDZwc0RDVFpHcWF1RXlzTUxUL2NLd0ZhM2QraXhnOFg2b1BhNGpqUzM2RmhidTc0M2M2cSs2bE8vOEtNNG1aOFhpQ2cvK3BIcnFQVDdnbFd2M0NscGJNQnpMRlVaajk3dHZGOVFaMy9mK2NTSnNjRXlsdWtjQnlTWnpqR2lxNEpXejV5VU1UWmpqQ1diemJKTTE3VWt5Y2pXK2ZmTyt4V2JqR1dzem5zZXlWZzlZNVpObmVPU2tkWFpGbHZuYzZienVHVlpkbGtLR0UzclhBekUxRmd3aXpJenZNYXczckxpWW5YemxBbGVOY2ZWRlZ3MFBtWFYraHBuZkVWU1B4dEpiVUhraUxwZnJoMnVtQjF4ZG8rcHJxbTFqdGNOajR5bk5wdE5xYW1wU2s5UDE2UkprN1J3NFVLZGRkWlp5czdPSHNDcnZaMXp6amxLUzB0VGZiMTN3ZW1MTHJvb2hDM3Uyd1VYWEtDOHZEdzkvdmpqMnJScGt4b2JHNVdSa2FINTgrZnJpMS84b3FaTm02YWRPM2Vlc3ZhY0RBNkhRN2ZkZHB0V3JGaWhWYXRXYWVQR2pTb3RMVlZUVTVOaVkyT1ZsWldscVZPbjZ0eHp6OVdTSlV2QzNkeVB6Qmlqa3BKU2RYUjB5QmpUVUhwZ0czVkRCeVp3TWJFSTVqWkd4dlNVaWNWSk1KRDBoVC9lc1VldmxCK1R1bEs3alBkSk03eXg1cmhmQUxiYmk2WGwrdW5wTTcxMnVpN3NWVFBLdDM2VUpEMTdwRFJneWhOSmV1NW9tVmNRdHZ0Ni9RVmhIOTU3S09qcVBnQWhaclN6K0xLTHJnaDNNM3pOTkdaenVOc3dIT1FuSmFxbW84UHZlRUZTb3Q5T29NTk5IMjFEdFc4YTNvbkpTWEpZVnRCVjI3NTFqOXpHcU1RbkZmT3Ura1lkYm03eEd1dk83S29MTzdGWEt1VjJqMGV2bEIzemVtMTF1Ly9uZm5EUEFmMzMzb09EK2x5QmdxMEZTVWs2M3VGL1A1b1RIK2VYcmgrSWRzV1hYM2g1dU5zZ1NZYzd4NDNUdzkyT1VQcG5XWVYrZE5yMG50L21NWmFsR3lhUDk1cUkvdnZSd2Q5ZWg3SS9EdFlIQmpNckxiWFB0b1dxYng2c3MwZGxlMzBuYm1OMFZlRjZ2L1RKbVhHaDdjTURmZDdQcnRrUWNEY1lNRVFFWHcxaHRETlN4cFNQSW8zN21JRGliRGI5Zk80c3J6R3N3K1B4bW4rNmNmSjR2WEMwekt2dmRSdWoybzRPcjkvUWsxT1NlK3FrOXllUyt0bHdqWEdJYkZFWGhDMC92UGxJd2JRNTFVM056ZGxsNVJYaGJrNUlMRisrWE11WEx6OGw3Mld6MlJUalUvTmkzcng1L2U2bWZmNzU1d2QwL1lLQ0FuM3d3UWY5bmpkejVrejk4cGUvRFByOEhYZmNvVHZ1dUNQbzgxbFpXUU42SDBsNjVKRkhCblRlNVpkZnJzc3Y3L3Qzd0gzMzNUZWdhM1ViTjI2Y2JyMzExa0c5SmhvMU5UV3B2S0p6MHN1U2R2ZjVnd3M5WEhienJNT3QvK3pjWkJRdExNdFk4cXR2Z0ZPanRMVk4zOXU4UTRWVk5UM0h4aVQ2cCtYZlhsZnZkNnhiaDhmb1NIT3JKdldxdDlFNzFmRmdyN2Uvd1g5VnZtL3E1RUQ2cWlrSUFBaWRGZmw1Mm56Y1AxajRIeFB5L1k1MTF4ci9zTlpYMStxS3NiazlqNU1jZG4xNnpHaTlFR0JoenVTVVpMOVY4dHZyR3RUbzhrK1orVkpKdWI3WnE0N1Nvc3dSMnVzei9yeFJVZVgzMm9PTlRXcDB1Ynl5U3B5Yms2My8yWHR3VUNVbDl6UTA2cndjN3dXd1h4dy9OdUQzZXUzRWNZTzRNb0RocnNIcDB1cGpWYnB3OUtpZVkxZU5PNUhseGtqNlIrbmdnN0NoN0kvM056YkpaWXdjdlZiaW5wRTlRZ1ZKaVg0QnpPeTRXRjJTMTNmR3VsRDF6WU0xM1NmUVhON2E1dGQraDJWcHZrOXQzR0FDcGZRZkdSL25WNXR2UzRDeDRoTTVJd25DQWhoeXZqMTlzZ3A2TFp6MFNQcjJCOXYxbXdVbmttM0UybXk2NTdRWnVtYmQrMTZ2M1ZCOVhCZmxuaGdMSFphbFc2Wk4xSDl0MzlQdiswWlNQeHV1TVc0Z2dvMWJPUG1pYU9LL2h6R1dlVitTRGczUjJwb25VMkZob2FxcnZTZStQL1dwVDRXdFBSZ2FHaHFiZEt5eVNwTGtrZGtTN3ZaRWk5TGxGNzhubS9tcTZTTm9iVHBMd0RWSmFwUk1vNlNHcmovMU1xcVhWR2VrNDBibXVKRnFqVkd0a1dxTVVZMlJxWmFsS2hsVlNhcVVVYVdrWTdKVUlaa0tJNVVibzNJamxYWCtNYVZHS2pGR0paS09kdjA1SXVtSWpDbVdWSlFhNjNDYUlLdW5FWHFOTHBjT043Zm9oYU5sK3NiR3JWcjI3M2U4QXJDU2xCcmpueUZuc0RXZlltMjJuaDhFZzczZVFPcjUrVjNQNVFvNHlRNEFDTDNQanN2em1vaVhwS3NMeHVyYUNmN0J3dWY3eVdMUW4rZU9sUG9kKzlIczZUcHJaS2JYc1lLa1JEMjhZSTdmb3E0bmk0NEd2TzVMcGQ2TGIyZWtwV2lCenlTNWJ5cGlkVTM4L0x1ODB1dlluUFEwL1dEMjlKNzY1TDRtcFNScCtSanZBTUlhbjdGWGtpNGRNMXFmOGNrRThibHhZM1Q5eE5DbHNBUXdQUGdHUm52WGM5MVljN3pQK3F2QmhMSS9idmQ0OUVHdDl3UzMzYkowLzd6Wnl1NlYxbjVrZkp6K3VHaWVrdnVwcHhxcXZubXdIRDdYemttSTE0VGtFOEVDUzlMM1prNVZmb0JGcVlFRXVrZTZadnlKQlU3ZDM4UE91Z2EvTEEvWFRTclE1VDVqYzI5THN6UDl4amtBT0pYaTdYWWw5dkhIdDcrZW5aNnE2M3dXSTc1U2Rrei9MS3ZRR3hWVlhzZlBHcG1wUzNLOU40UUZXaVQwNVFuamRQZXNhWDZwaWNjbUp1amVPVE1VYis5c1F5VDFzK0VhNHdZaTBMaDE0ZWhSUFlGWWgyVUZiU00rbXFqYkNhdk93bExySkYyMGVldDJtYzZDVk9GdVV0UjQrdW1udlI0bkp5ZnJnZ3N1Q0Z0N01EVFVIait1STBkTE9oOFliUXAzZTZKSjhhVVgvMm5jcWxmdWtUUW15Q2w3SkhPMzIyTjVMSS94V0E2NTNaYmxzVHdlanlYTGJWbVd4KzMyZUd5eTNKYk44bGdldDhjZFk3a3R0ODFqdVR3ZVY0emNsckY1TE12dHNkc3N0OU5wOTFoMmw4Y3V5KzIwMnoyVzArbHh5T1p1ZFRnOHR2WU9qOTNSNm1tMk10eTIyRmFQdmFuSkU2Y3g3cExrT28rT0h2WG9oaHVjRHhqelpoOXRSUWdzZjN1ZHR0Y052RDVxYzRCZzVtQnJQalU2WGVwT0REelk2dzJrbnArdnZtbzFBUUJDcTN1aS9OWnBrMVRhMHFweFNZbktEWkQ2L3Q4VmxVRlQyUS9VMnVwYXZWTlo0elhKbnhyajBPTkw1dXRvUzZ1T3RyUXFMY2FoNldtcGZxdUJkOVEzQkp4OGthUjlqVTNhMzlpa3lTbkpQWi9wckpFbjZzSFdPWjE2NjFoVndOZitmdjloZlhyTWFLK2d4clVUOHZXcHZCeTlXMVdqOHRZMnVZelJ5UGc0elVsUDA5VFVaSzBxS2RjL1NrN3NQSHV2dWxiN0dwczBwZXY5dTl2d2k3bXpkTXUwU1RyUzNLTDhwTVFCbFJRQUFGOXZWbFNwenVsVWVvREZrSDh2K1hDTFkwTGRIejl4cUZpTGZDYXI1NDFJMTVvTGxtbEhYYjJNcE5ucGFZcTFEV3grTGhSOTgyQVZCOWoxK3Z4WmkvWDNrbkk1UFI0dHljclVqTFNVb0svM3RTOUFScUNicDB6UUozTkhxYzN0VmtsTHEyN2NzRVVlU2IvZGQwZy9QWDFtejNrMlNRL01tNjJiSjAvUTV1TjFxbWh0azhObWFXeGlvdVpuWmlnblBrN2YzYkpURzlrdEN5Qk0vcnAwWVovUDcyNW8xTVZ2cnBXNit0TmZ6SjNsVll2Y0krbUIzZnNsU1EvczJhOXpjN0s5RnZ4OGYvWTB2VlZaMVRNLzlPK0tTbTJzT2U0WEdQM0t4SEg2NHZoODdXbG9WSlBMcFp6NEV3dG83dDJ4dCtlOUlxbWZEY2NZTnhDbExhMXFkcm1WMUd1eFZFWnNqTjQ0NzB6dGEyalV1T1JFL2NmYTl6L3lQU0g4UldVUTFpWHpnc1BvKzF1MjdZZ3RyemltM05GOXA5SWRybXByYTVXV2xpYTczUzVqako1ODhrbHQzTGpSNjV6UGZPWXpTa2dZMkNvL0lKaHRPM2FxcXJwYVJ1YVl1N2wyWGJqYkUyV01KUVhkRW1oSlZVV1hYZlRDcVcwU29rbFpnSlh4dmpXZGVrdTAyelhXWjNWMzd6UmN3YTczWnBESjdVRHY1WnZXQ3dBUVBqVmQ5Wlh5RXhPQzd1NDUxdGF1dTdic0NzbjczZnIrVmoxMzFtS3YzVVhxV3JIdU8vNTBLMjl0MHczck53ZE1rZFh0cGRJS2ZXdmFwSjdIT2IxU1o3MWNXaUZua05mdWIyelNUN2J2MFQyblRmYzZuaFVYcTBzSHNlTDh6aTA3OWN6U2hWNlRTK3FxNWQ0NytIcWdzVmxqRWhONlZ1WURRSCtjeHVpZnBSVzZ1bUJzZ09QSGdyNnVQNkhzajE4dU82YTNqbFhyN0ZGWlhzZGpiWmJtalVqM09yYTlya0d6MC91dUN4dXF2bmt3WGkrdlZOTnN0OWRPM2JTWUdQMUhyOTJySFI2alhmVU5PdDBuUFhNZ0w1ZFY2UFlaay8zR2hlNTY1YjN2cTU0cUx0SFNrVm02dUZlcVRYWHRmdXBkSmdZQW90Rk5VeWI0cFh4LzRXaVpEalkxUzVKMjFUZnExZkpqWHFuM2MrTGo5SzFway9TVHJrQ3FKSDE5NHhhOXNHeUozOExHV0p1bDAvb1pWeUtwbnczSEdEY1FucTZ4NnlxZmJEN0pEcnZmV0k3UWlzbzdRM2Q5OVNISmJITTZuWHJ4NVZmQzNaeUk5Y29ycitpaWl5N1M5ZGRmcjBzdnZWUVBQdmlnMS9OWldWbTY1cHByd3RZK0RCMnZ2L0ZXNTE4OFdsVlNVdExhMy9rQVFxZWtwZFV2Y1ByeDdCRkJKMVl1SDV2ck4xR3d0bGVheGZYVnRYNnZ1VEkvMTZzR1ZHOHJmSDY4K1Y0UEFCQmV0MzJ3WGNkODZ0UDFkcWlwV1o5ZHMwRlY3Y0hQR1l3NnAxT1h2N05PcjVRUExIRHdUbVdObHIrOUx1QWlvTjVlNnFNbTRxcCtWbzAvY2ZpSXZyTnB1NW9HbUltaEpzQjM4VUZ0bmI2eGNhdmEzSjZBcjVHa3c4MHQrc3A3SDhocGdwOERBSUVFeWdUd3pyRnExVHY3empEVGwxRDN4MS9mdUVYdjl2RTczMGg2Y004QnJScmc3dDFROU0yRFVlZDA2bnRiZHNnVlpORk9oOGZvZTF0MmFGdGQvWUN1ZDdTbFZmZnQyai9nOTcvbC9hMTY3R0N4QmpKQ2VDUWQ3K2dZOExVQklGd21KaWZwRzFNbWVCMXpHcU5mN3puZ2RleUIzUWY4K3I5ckpvelQxTlFUbVdhcTJqdDA2VnZyL01wd0JlUGJtMGRTUDN1cXg3aUIrdVd1Zlg2cG0zSHlSZVZPMkxLeXNvNkNsT3pWa3ZuWWM2ditZVjEzN1pmazZLZiszSEJWVTFPam1oci9qc3R1dCt1ZWUrNVJjbkp5d05jQkE5WFUxS3gzMzlzZ1krUjJ1VzFQaGJzOXdIRDAzSkZTZlhQcXhKN0hEc3ZTSHhiTjFjMGJ0bmp0U2oxclpLYStPM09xMTJ2ZHh1anA0cEtleDBkYld2MVN3RXhNVHRMOTgyYnI3bTI3MU5CVlE4SW02V3VUeCt0VGVkN1pLSXFiV3dMV3pnTUFoRWRSYzRzdVhQMnVicDR5UVJlTUhxblJDZkZxZHJsMW9MRkoveXlyME1yRFI0UHVJdjJ3R3B3dTNiUmhpMmFscGVxSy9Gd3R5aHloMFFueFNvbHhxTW5sVWtWcnV6YlUxT29mSmVWK2RRYURPZFRVb3QwTmpYNnI3RXRiMndhVVJ1eTVvMlY2dmFKS254czNSbWVPek5TVTFHU2x4Y1IydGRlcEk4MHQybks4WHErVUh3dDZ2VmZLajJuYkc0VzZmbEtCbG8zTVZtNUN2SnpHbytMbUZyMWNla3ovZDZoWXJRRnFwUU5BZno2b3JkT1JsbGF2akFWL0QwRmF3bEQyeHkxdXQ3NjQ5bjFkT21hMHJoaWJwMW5wcVVwMk9GVFQzcTRQYXV2MCtLRml2VjlicDY5TTlLODVIa3dvK3ViQmVLbTBRa2VhVzNURDVBbGFtSm1odE5nWTFiUjM2TDNxV2oxeTRMQjIxVGRxemdCMndYYjd3NEhET3REVXBHc21qTlBzOUZTbHhzU28xZVZXVVhPelh2T3BDZWcyUmovZXNVZC9PWHhFbnkwWW95VlptUnFibUtDVUdJZGNIcVBhamc0ZGFtclcrdXBhdlZSYVFYWWhBQkhQa3ZUTHViTVU2MU5IOUptaUVyOUEzLzdHSnIxVVV1NVYrOVJoV2ZySm5KbTZxbkI5ejdHYWpnNzl4OXIzdFRocmhDNGJNMW9MTWpNME1qNWVDWGFiV3JwU3ZXODVYcTlWUjh2OGZuZEhXajk3cXNlNGdhaHU3OUR5dDlmcHBza1RkRjdPU09VbHhzdHVXYXBwNzlDbTJzNjB6UWk5cUMybU9uYnE3RXZ0bHYzeHhJVDR0S2NlLzErZE5udm1BRjQxdkt4Y3VWTDMzMysvMy9INCtIajk2RWMvMHZubm54K1dkbUZvZWVxdnorbXVILzFFUm1aWGE0YzU1OWpCYlpVRGVCbDZLVmoxeW1GSkJVR2VmcXZvc2d2UE9jVk5Dc3AwMW9ROU85QnpEVTZuNXJ5OCt0UTNLb3I5YXQ1c1hUazIxK3ZZWUd2Q3FxdSswK3ZuTFZWMlhKelhjWStrdlEyTk90N2hWRzVDdkFxU0V2MWUrNmREeGZxdjdYdThqczBma2E2bkE2UmNiUGQ0dEt1K1FlMXVqeWFsSkNzckx0YnZlamR1MktKWGZWYmJ2M0hlVWsxSVBwSCtwYUt0WFV0ZWZXdFFueEhlQ3M4L1MyT0M3SGFXdE1XeXJMbW50a1VJdDJnYVM3b1pZelpMT2ozUWM3dnFHM1RKVzFRNEdLeDc1OHpRRjN6U1daNzllcUZmSFR5ZzIxTm5MTkRpckJIQm5pNnlMR3Y4cVcwUndxRmcxU3N2U0xvczJQTkZsMTBZRVhOSGpCdEErREZ1b0QvUmVGOHlXSXhIUVBoRjAzZ1VsZW1JSmNrdGE0K2tvZzZuVTJ2WGJ3aDNjeUpTZm42K3hvOGZyOFRFUkRrY0R1WGs1T2lLSzY3UU04ODhRd0FXSVdHTTBhcC8vTFA3NFRzSjdvYkJSWTRBaEVTRDA2VWIxbTlSaTg4cVFKdWs2YWtwK25qV2lJQUIySGVyYXZUVFh2VTN1cjFmVzZlZjdOampkenpPWnRQY2pIUXR6aG9STUFENzBONkRmZ0ZZQUFBQUFBQUFBQmlPb2pJZHNTU1Y3ZDEyY055MDAvYTczWnF6YnYxR1hYWEZaY29ja1RHQVZ3NGZTNWN1MWRLbFM4UGREQXhoVzdmdjBJRkRoMldNV2lYUCtxS2lJbklXQUdHeStYaWRMbi83UFQwMGY0Nm1wZmFkYXQ1bGpKNDRkRVEvMjdrM2FFMmsvenQwUkJXdDdicjM5SmthRVJ2VDUvWHFuVTc5Wk1kZS9lMUk2VWY2REFBQUFBQUFBQUF3VkVSdEVGYVNTOGFza3FVVm03ZHUxOFlQTnVuQzg4OExkNXVBWWFPMXJVMnJYbnhaOVEwTmtreXh4K1ZoU3pvUVp2c2FtM1RSbSsvcWd0RWpkY0hvVVpvM0lsMVpjYkdLdDl0VjMrRlVjWE9MMWxiVjZLOUhTdjNxY3dUeVN2a3h2VlZacFN2SDVtblpxQ3pOVEV2VmlOaFlXWlpVMjk2aHZRMU5lcWV5V3M4ZUtWR1RpeHA0QUFBQUFBQUFBTkF0bW9Pd2NqYld2QkNibW4yNHFhbHAvTFBQLzUwZ0xIQUtGUmNmMVJ0dnZpMlB4eU5KcngwNXNOTS9weW1BUG4xbjAzWjlaOVAya0YvM3RmSkt2VlllbXZMTWJXNlBuaXc2cWllTGpuN29hNXozeHBxUXRBVUFBQUFBQUFBQW9rWFUxb1NWcExLeXNoWWpjN3NrMTV0dkYycnI5cDNoYmhJd2JMenk3OWRWV2xZdVk5VGEzdDd4Z0NTMndRRUFBQUFBQUFBQUFFUjdFRmFTM0UyMUwwdm1iVW02OHdmL3BkYlcvdE1yQXZob1Nzdks5WmVuL2lwSk1zYjhxdnp3N3VKd3R3a0FBQUFBQUFBQUFDQlNSSDBRdHFTa3BNM3QwZjhabWViZGUvZHA5VnZ2aEx0SndKRDN3SDgvck5yamRUTFNRYXU5L2JGd3R3Y0FBQUFBQUFBQUFDQ1NSSFZOMkM3RzdUWnYyVzNXSmtsbi92bXB2MnJlM0RrYW5aTVQ3bllCUTQ0eFJtdld2cWVYWC8yM2pKSGJHTE95dUdoUGFiamJCUUFBQU9tdXJidDAxOVpkNFc0R0FBQUFBQUFZQ2p0aEphbjB3TFlTbDl2emdERnliOXF5VFU4Kzg3ZHdOd2tZa281VlZ1b1BqLzZmMnRzN0pHbUhQTzZuSkRuRDNTNEFBQUFBQUFBQUFJQklNaVNDc0pKMGROLzJsMlE4RDd0Y0xqMys1NmYwenBxMTRXNFNNT1Q4ZWVWZnRlSDlUWjBQTFBPejR2MDc5b1M3VFFBQUFBQUFBQUFBQUpGbXlBUmhKYm1LOW03N1QyUE05cWJtWnZQVm0yL1ZqcDI3Wll3SmQ3dUFxT2QydS9YU3k2L29kNDg4SnFmVDVUWkdUeFh0M3ZxTUpQNkJBUUFBQUFBQUFBQUErQmhLUVZoSk1oNlArWmFrSXFmTHBUdC8rR1B0MjM4ZzNHMENvcHJUNWRKTEw3K3E3LzN3eHpMR2VHUjVYcTN2YUxncDNPMENBQUFBQUFBQUFBQ0lWRU10Q0tzais3YTlMZVA1c1NUdDJyTkgzN256QjZxcHJRMTNzNENvOWZZN2EzVHZMeDlRYzNPTEpPMlh5M2JYOFVPSDZzUGRMZ0FBQUFBQUFBQUFnRWcxNUlLd25XbUp0Ly9KZVBRdGo4ZlR1SFBYSGwxeStlZTBkLzhCdVZ5dWNMY05pQXJHR0xXMXRlbnR3bmYxemR1K3E2cnFhbU9NcVhKN3pGZUw5bS9aRXU3MkFRQUFBQUFBQUFBQVJMS2hHSVNWSkJYdDNmSnI0OUd0TXFheXNxcEsxOTk4cS83MDU1VnFiMjhQZDlPQWlIZm9jSkYrOG92N2RlTXQzMVpiVzV1UnJQYzg4bHgwZE4rMnduQzNEUUFBQUFBQUFBQUFJTkk1d3QyQWs2bkk3bnh5bk1mUllFbFBsSmFXSmY3NmYzNm5mNy8rcG02KzhUb3RYYkpZRHNlUS92akFvRFUzdCtqWjUxZnB6MC85VlVlT2xzanRka3ZTZWxlSCs0YVNROXUzaDd0OUFBQUFBQUFBQUFBQTBXQm9SeUYzN2Vvb2xwN0xtM1RhK2hpSDlVeHJXK3Y4OXpkdmlmM3F6ZitwK2ZQbTZxdGYrUStkTm11bWtoSVRGQjhmTDh1eXd0MWk0SlJ5dWQxcWEydFRVMk9UL3ZYdk4vU25KNTVVU1dtWkpNbklOQnRqL3Q1U1UzNURWVlZWVTdqYkNnQUFBQUFBQUFBQUVDMkdkaEMyUyttQmJTV2pKcDUyZVVLTTlSVkpuM083M1hQV2IzeGY2emUrcndrRjR6UjkrbFJOS0NoUVh1NW9KU2NuS1NreFVYRnhjZUZ1TmhCeXhoaTF0cmFxdWFWRkRZMU5PbHhVcktLaVluMndlYXZxR3hxNlQzTVpZMTQzeHZwTDhkNnRUMHR5aDdmVkFBQUFBQUFBQUFBQTBXVllCR0VsNmRqQmJaV1M3cytkTUdPbHd4R3p6R1l6MTBtMnBZZUtpdTJIaW9vbFNRa0o4WXB4eE1qaHNNdG1zNGU3eWNCSjRYSzc1SEs1NVhRNnZXb2tHNk42SS9PU2pCNTFtdGJ0WmZ2MjFVcnloTFd4QUFBQUFBQUFBQUFBVVdqWUJHRzdPTXNPN1RvaTZjK1Mvanh1M05UeEpqNytpNWFscGJLc3FTMnRyWEdXYWJNYnk5Z2x5eGJ1eGdJbmlkc3l4bU1zeXlWakdtUnBpNHplZE5sZHo1YnMzRmtiN3NZQkFBQUFBQUFBQUFCRXUrRVdoUFZTWEx6M3NLUWZTNUp5Y3hQemt6SnozSlluUlI1YllvekRUajVpREVHV2NYazhyVGFQczlrZVk1b083MGtza3o1d2hydFZBQUFBQUFBQUFBQUFROG13RHNKNktTdHJPYUt5UStGdUJnQUFBQUFBQUFBQUFJRG9Sc3BkQUFBQUFBQUFBQUFBQUFnaGdyQUFBQUFBQUFBQUFBQUFFRUlFWVFFQUFBQUFBQUFBQUFBZ2hBakNBZ0FBQUFBQUFBQUFBRUFJRVlRRkFBQUFBQUFBQUFBQWdCQWlDQXNBQUFBQUFBQUFBQUFBSVVRUUZnQUFBQUFBQUFBQUFBQkNpQ0FzQUFBQUFBQUFBQUFBQUlRUVFWZ0FBQUFBQUFBQUFBQUFDQ0ZIdUJzQUFBQUFBTDBsMk8yYW01RVc3bVlBUTE2eWd5a0JEQTJNRzhDcHdiZ0I5STN4Q0RnMW9tazhpcDZXQWdBQUFCZ1d4aWNuNmZtekZvZTdHUUNBS01HNEFRQ0lCSXhIQUh5UmpoZ0FBQUFBQUFBQUFBQUFRb2lkc0FDQWtMQmJGaWxYZ0ZNazFzWTZPZ0FBQUFBQUFDQ1NFWVFGQUlSRWtzTkJ5aFVBd0dBNHc5MEFBSDNxQ0hjREFCK01HMEJrWTl6QWNNRjRCRVMyaUJxUDJFWUJBQUFBSUJ4MmhMc0JBUHEwSmR3TkFId3diZ0NSalhFRHd3WGpFUkRaSW1vOElnZ0xBQUFBSUJ3ZWt0UVc3a1lBQ0toTjBzL0QzUWpBQitNR0VMa1lOekNjTUI0QmtTdml4aVBTRVFNQUJvT1VLMERraTZpMEswQXdsbVZ0TmNhc2tQUWpTUVdTNHNQZEpnQnFrM1JFMHIyV1pXME9kMk9BM2hnM2dJakV1SUZoaC9FSWlFZ1JPeDRSaEFVQURNWWVTZWVIdXhFQStrUnFKRVFOeTdMK2FZelpLR20rcEpIaGJnOEFWVXJhYkZsV2ViZ2JBZ1RDdUFGRUhNWU5ERXVNUjBERWlkanhpQ0FzQUdBdy9pRHBxNnp5QXlKV3E2UmZoN3NSd0dCWWxsVXA2ZVZ3dHdNQUVCMFlOd0FBa1lEeENNQkFFSVFGQUF5WVpWazdqVEdYU1BxcHBBbVNFc0xkSmdCU1YvQzFXTklQTGN2YUh1N0dBQUFBQUFBQUFNTWRRVmdBd0tCWWxyVzZLeEM3UUZKT3VOc0RRSkpVSVdsVDEwcGNBQUFBQUFBQUFHRkdFQllBTUdpV1pkVkllaVhjN1FBQUFBQUFBQUFBSUJMWnd0MEFBQUFBQUFBQUFBQUFBQmhLQ01JQ0FBQUFBQUFBQUFBQVFBZ1JoQVVBQUFBQUFBQUFBQUNBRUNJSUN3QUFBQUFBQUFBQUFBQWhSQkFXQUFBQUFBQUFBQUFBQUVLSUlDd0FBQUFBQUFBQUFBQUFoQkJCV0FBQUFBQUFBQUFBQUFBSUlZS3dBQUFBQUFBQUFBQUFBQkJDQkdFQkFBQUFBQUFBQUFBQUlJUUl3Z0lBQUFBQUFBQUFBQUJBQ0JHRUJRQUFBQUFBQUFBQUFJQVFJZ2dMQUFBQUFBQUFBQUFBQUNGRUVCWUFBQUFBQUFBQUFBQUFRb2dnTEFBQUFBQUFBQUFBQUFDRUVFRllBQUFBQUFBQUFBQUFBQWdoZ3JBQUFBQUFBQUFBQUFBQUVFSUVZUUVBQUFBQUFBQUFBQUFnaEFqQ0FnQUFBQUFBQUFBQUFFQUlFWVFGQUFBQUFBQUFBQUFBZ0JBaUNBc0FBQUFBQUFBQUFBQUFJVVFRRmdBQUFBQUFBQUFBQUFCQ2lDQXNBQUFBQUFBQUFBQUFBSVFRUVZnQUFBQUFBQUFBQUFBQUNDR0NzQUFBQUFBQUFBQUFBQUFRUWdSaEFRQUFBQUFBQUFBQUFDQ0VDTUlDQUFBQUFBQUFBQUFBUUFnUmhBVUFBQUFBQUFBQUFBQ0FFQ0lJQ3dBQUFBQUFBQUFBQUFBaFJCQVdBQUFBQUFBQUFBQUFBRUtJSUN3QUFBQUFBQUFBQUFBQWhCQkJXQUFBQUFBQUFBQUFBQUFJSVlLd0FBQUFBQUFBQUFBQUFCQkNCR0VCQUFBQUFBQUFBQUFBSUlRSXdnSUFBQUFBQUFBQUFBQkFDQkdFQlFBQUFBQUFBQUFBQUlBUUlnZ0xBQUFBQUFBQUFBQUFBQ0ZFRUJZQUFBQUFBQUFBQUFBQVFvZ2dMQUFBQUFBQUFBQUFBQUNFRUVGWUFBQUFBQUFBQUFBQUFBZ2hnckFBQUFBQUFBQUFBQUFBRUVJRVlRRUFBQUFBQUFBQUFBQWdoQWpDQWdBQUFBQUFBQUFBQUVBSUVZUUZBQUFBQUFBQUFBQUFnQkFpQ0FzQUFBQUFBQUFBQUFBQUlVUVFGZ0FBQUFBQUFBQUFBQUJDaUNBc0FBQUFBQUFBQUFBQUFJUVFRVmdBQUFBQUFBQUFBQUFBQ0NHQ3NBQUFBQUFBQUFBQUFBQVFRZ1JoQVFBQUFBQUFBQUFBQUNDRUNNSUNBQUFBQUFBQUFBQUFRQWc1d3QwQUFBQUFBQmdvWTB5Y3BDOUt1bGpTaUhDM0I0QWtxVTdTYTVJZXR5eXJKZHlOQVFBQUFJQklRQkFXQUFBQVFGUXd4c1JLZWxEU1RlRnVDd0EvbDBtYVo0ejV1bVZaSGVGdURBQUFBQUNFRzBGWUFBQUFBTkhpU2dLd1FFUzdUdElhU1krSHV5RkFNTWFZUkVuWFNMcEFVbnE0MndOQTlaTGVsUFFueTdJYXd0MFlZS0RJMEFORXBJakwwRU1RRmdBQUFFQzB1Q3pjRFFEUUowdlM1UVJoRWFtNk1pcjhSdEtYdzkwV0FGNHVsVFRmR0hPOVpWbnQ0VzRNMEI4eTlBQVJMYUl5OU5qQzNRQUFBQUFBR0tDUjRXNEFnSDZOQzNjRGdENThnUUFzRUxHdWxuUnR1QnNCREJBWmVvRElkcDJrejRlN0VTSUlDd0FBQUFBQWdHSGljK0Z1QUlDZ0xFbWZEWGNqZ0FFaVF3OFEyYm96OUlRZDZZZ0JBS2NNOVRLQWlCUng5VElBQUFCT2tsSGhiZ0NBUG8wUGR3T0FBU0pERHhENUlpSkREMEZZQU1BcFFiME1JS0pGVkwwTTRNTXd4cWpSNVFwM000QmhJZG5oa00yeXd0ME1BQUFBQUlob0JHRUJBS2NLOVRLQXlIYWRwRFdTSGc5M1E0QVBvOUhsMHB5WFY0ZTdHY0N3VUhqK1dScVRtQkR1WmdBQUFBQkFSQ01JQ3dBNFZhaVhBVVMyN25vWkJHRUJBTUN3NHpaR3pXUlVBRTY2Ukx0ZERwc3QzTTBBVGhveTlBQ25UalJrNkNFSUN3QTRWYWlYQVVTK2lLaVhBUUFBY0tydGJXalVKVyt0QzNkbFo3UXlBQUFnQUVsRVFWUXpnQ0h2cVRNV2FISFdpSEEzQXpocHlOQURuRHJSa0tHSFpVY0FBQUFBQUFBQUFBQUFFRUlFWVFFQUFBQUFBQUFBQUFBZ2hFaEhEQUFJTytwbEFLZE9OTlRMQUFBQUFBQUFBS0lkUVZnQVFOaFJMd000ZGFLaFhnWUFBQUFBQUFBUTdVaEhEQUFBQUFBQUFBQUFBQUFoUkJBV0FBQUFBQUFBQUFBQUFFS0lJQ3dBQUFBQUFBQUFBQUFBaEJBMVlmdVRtNXVZbjVTWjQ3WThLZkxZRW1NYzlyaHdOd2tJUGN1NFBKNVdtOGZaYkk4eFRZZDNKNVpKSHpqRDNTb0FBQUFBQUFBQUFJQm9SQkEyZ05IanA0K0xqWXU1U3JJV1c3SW15MUtTL2YremQrZUJVWlZuMzhkLzk2elo5d0FKRUVJSUJHVGZ3UTJ0QmEwN3FGV3JyKzNybzBXdHJWWGI1NjE5WEdxMXRiVnF0WXRXKzdqaVZ0dGFLaTExUndSQlFOYXdyd21FQk1pK2J6TnozajhJTVpPWlFNREFKSlB2NTQ4MmM1K1RrMnNTbVROelgvZDlYYkk3TEp2bGtMSHNvWTRQNkhxV25EWjVMSnZUSTVubXdTTTg1ZExZWE11eWx2anFySGYyN3MwdEQzV0VBQUFBQUFBQUFBQUFQUVZKMk1OTVJzYm9CRnVFWnNobXUwMHlYek5HcmNsV2w4c3B1OTB1dTgwdVl6T2hqUlE0U1h4ZW43dytuN3hlajVxYlBaSTB4Ump6WDdab3EySlF6dGkzNWRVZkdxcXQ3UWNQYnFnTmRhd0FBQUFBQUFBQUFBRGRXYTlQd3FZUEc1YmlWTlRWeHFicmpOSDBJK1BEaG1acmFIYVdzakl6MVQ4OVRURXgwWXFPaXBMYlRUVmloQi9Mc2xSZlg2L2F1anBWVmRkb1QxNis4dkwzYXZPV2JUcHc4R0NDc2VsR0dldTZ5QVR6ejh6NDBXL2tiYzlkSU1rYjZyZ0JBQUFBQUFBQUFBQzZvMTZkaEUwZk5pekZaYUpla1UwempCUVZGUldsYjh6NnVxNjQvQklONkordXVMaFl4Y2JFeUJoMnY2SjNhVzV1VmsxTnJTb3FLN1Y1NnphOStzWmJXdm5GR3JmbDgxMGxZejl2VU02WXYzaHJ5MzVVVUZCUUgrcFlBUUFBQUFBQUFBQUF1cHZlbW9SMVpBd2JNOE5tTTM4M1J2RnV0MHZEaGc3VkF6LzlzY2FQSFVQU0ZiMmUwK2xVWW1LQ0VoTVRORGh6a0M2WWVaNFcvUHRkUGZIN3AwM1JnWVBKWHE5dU16SEpwdzNNVHJocDM4Nk51MElkTHdBQUFBQUFBQUFBUUhkaUMzVUFvVEI0MkpodjJlem1WV05NZk1iQUFicm54M2ZwYjYrOXBBbmp4cEtBQllLdzIrMjYvTktMOU9vTHorcUc2NjVSUklSYnhwaHo3QTdIdk1IRFJvNE5kWHdBQUFBQUFBQUFBQURkU2E5THdtYm1qTDNGc3RtZU1ETDkwdnIxMWU4Zi83V3V2V3FPbk03ZXVpa1k2THlNZ1FOMDF3OXUwMU9QUGFMb3FDaEoxalRMNW5oNzRMQ1JrME1kR3dBQUFBQUFBQUFBUUhmUm01S3d0b0VqeGx4amJPWVptODBrang1NW1oYk9mMHVqUjUwbXA5TVo2dGlBSGlNNktrb3p2M2F1L3ZEa2I1U2FrbXlNTVZrMm0rUEZRVU5IalFoMWJBQUFBQUFBQUFBQUFOMUJyMG5DRGhnKytpeTdiQTlMMHVTSjQvWFVZNDhvUGk0dTFHRUJQZGFaMDZmcTRaL2RxOFNFQkJscGhMSGJmNTJhZWxwTXFPTUNBQUFBQUFBQUFBQUl0VjZUaEhYSTlrdFoxdUNZbUdnOWVPOVBOQ2hqWUtoREFubzB1OTJ1ODg0NVc3OTY2SDQ1SEE2Yk1lYUNtR1RuejBJZEZ3QUFBQUFBQUFBQVFLajFoaVNzYlZETzJKOGJZMDZQam82eXpYditXZVVNR3lwalRLampBbm84dTkydW1lZWRxN3QrY0pzY0RvZFR4dHlkTVhUVXpGREhCUUFBQUFBQUFBQUFFRXBobjRRZE5HenNaY2FZbnpxZFRuMXY3czBhTzNwa3FFTUN3czVWc3kvVDJXZE9seVRaN1BaZlp3NGJQVHpVTVFFQUFBQUFBQUFBQUlSS1dDZGhCdzBha1dac3V0MFkyY2VOR2FYTEx2NUdxRU1Dd2xKeWNwSnUrTlkxY3J0Y01zYU1rczMyVFVtT1VNY0ZBQUFBQUFBQUFBQVFDbUdkaERWdTE5bEdtaXhKMTM3ekNxV245UXQxU0VCWU1zYm83RE5QMTh5dm55dEpUaU5kMXo5N0RQL2dBQUFBQUFBQUFBQkFyeFMyU2RnQkF3WkVXblp6azR5SkhaRXpUT2QvL2J4UWh3U0V2Wi9jL1VNbEpTVkt4Z3h6Mk0xM1F4MFBBQUFBQUFBQUFBQkFLSVJ0RXRZZWxYaXVUWm9oU1QrNzkvOHBNaklpMUNFQllTODlyWit1dm5LMkpNa1kzVEZvMElpMFVNY0VBQUFBQUFBQUFBQndxb1ZuRXZhMDAxekdiaDZUNUR6N3pOTTFlZUtFVUVjRTlCb1hYVEJMYWYzNnloZ1RaeUpjUHd6YjF4a0FBQUFBQUFBQUFJQU9oR1Z5Sk5Qam5HMWtHeEViRzZQcnJyNHkxT0VBdlVwVzVpRE5PdTljMld3MnlXWXVHVFIwVkU2b1l3SUFBQUFBQUFBQUFEaVZ3akVKYTVmTnVsU1N4bzBaclFuang0VTZIcUJYaVlpSTBDVVhYcUM0MkZoSnlyQ01mVktvWXdJQUFBQUFBQUFBQURpVndpNEpPeUJyUkphTUdXRzMyM1g2dEtsS1Rrb01kVWhBcnpOaC9GaGxEYzZVa2FMdE5rM056TXlrS1RNQUFBQUFBQUFBQU9nMUhLRU9vS3M1SEk2UnNreVd5K1hTMldkTUMzVTRRSzkxMVp6THRHYmRlbGt5NTliYjQrSWtOWVE2SmdBQUFBQUFnSzYyNGFMekZPdjRjcHAxWFhtbFpuLzZlVWhqQWdEMFBEY09HYVQ3UmczM0cvdk84dFZhZktna1pESGhxd20zSkt4RHhqWmRzdUl5Qmc3UTBPd2hvWTRINkxVdW1IbWU3dnY1TCtYeGVJWkZ5SXlVZENqVU1RRUFBT0JMajAwWXJTc0dwbmQ0M0dOWnFtNzI2RUJEZ3paV1ZPbjlvb1A2K0VDeGZLYzBTZ0FBQUFBQWVxYXdTc0wyN1R2R0xhUHpqREhtOG9zdmxNTVJWazhQNkZIaTQrTTBmZXBrTGZsc3VjUG1zTDRsYVZHb1l3SUFBRURuT1l4Um9zdXBSSmRUSStKaWRWVkdmKzJzcnRWZGF6WW90NklxMU9FQkFFTElKbWxhU3BKT1QwM1c1T1JFOVl1TVVLTExxU2k3WFExZW44cWJtbFJRVjYrTmxWVmFYbHltcGNVbGF2SlpvUTRiQU5BTjlZdHc2NXkrcVpxZWtxU2N1RmdsdVoxS2NMbGtXWlpxUEY0ZGJHalFydXBhclMydjBJZEZoN1Mzcmo3VUlRT2RGbFpaU2xlODl6UmpuR09jVHFjdXUrUWJvUTRINlBWbWZmMXJXdkxaY2xuR3pNbkt5dnJSN3QyN0swTWRFd0FBQUU1Y2RteTBYajlqaXE1ZXVrS2JLNnRESFE0QTRCU3pTYm9pbzc5dUhaYWx3ZEZSUWMrSmR0Z1Y3WWpVZ0toSVRVdEowazFETXZYeTdyMzZXZTZXVXg0dkFLRDdHaFFkcGR1SFplbnlnZWx5R0JONGdqRktjdG1VMUxJbzlPTCsvWFRmcU9FYXYvQmpWVFEzaHlKazRMaUZWUkxXMkp5ekpUbkhqRHBOZmZ2MENYVTRRSzgzZXVRSXBhWWtxN2lrTk1ucmlENUQwc0pReHdRQUFJQ083YTl2VUtQWEs1c3hTbmE3L1ByYkhSSGpzT3VSY2FOMDJlTGxJWWtSQUJBYXlTNlhmamQ1ckU1UFNUcnU3dzAydHc0QTZMM21ERXpYTDhhT1ZJVGRkdHpmeXowRlBVbFlKV0Z0c3FaSlJ1UEhqWlhoWHlJUWNzbEpTY29ZT0VERkphV1NNZU5Kd2dJQUFIUnZ0NjVjNjFkcWVHUjhuTzRiUFZ4VGt4UDl6aHVURUtmeGlmRmFXMDZoRXdEb0RmcEhSdWl2WjAxVldtUkVxRU1CQVBSd2R3M1AxdmR6aG9RNkRPQ1VDS2Nrck4zSVRKQ2s3S3pCb1k0RmdLVFkyQmoxNlpONitJRTUvTzhUQUFBQVBjZW15aXA5ZTlrWCt1anJaNmwvdTRuM2FTbkpKR0VCb0JlSWR0ajEvTFNKUVJPd05SNnYzaWtvMHZLU1VoWFdONmpCNjFXazNhNFV0MXVEb2lNMUlTbEJwNmNtaHlSdUFFRDNjMlZHL3c0VHNHdkxLL1J1NFVGdHFxeFdlVk9USE1Zb3h1SFFnS2hJNWNURmFscEtrazZManozbE1RTmZSZGdrWVFkbWo4cVVVWHhVWktUNjlUMjVwWWdmZU9BQi9ldGYvL0libXpkdm5rNDc3YlNUK25PQm5pWTZLa3A5VXc4bllZMHhXY3JPZG12bnpzWlF4d1dFZzhjbWpOWVZBOU03UE82eExGVTNlM1Nnb1VFYks2cjBmdEZCZlh5Z1dMNVRHaVdBVTgyU0pVa3lWdHN4eFdYK2ZlRzAwRVhWZFpZY0tvazdxMDlLcU1Qb2RScDlQaTNjZjBBM1oyZjZqZmVMZEFjOWYzSnlvaTd1MzArVGt4UFZMeUpDc1U1SDZ6MXBSVW01NXU4cjFQcUt6aVZ2N2Nib3d2UysrbHEvUGhxYkdLOFV0MHR1bTEyVnpVM2FVMU9uNVNWbGVqTnZudzQwZFB3Vzg2UHp6bFJXVEhUcjR3TU5qWnIrM2lmcUh4bWh1MFlNMVJtcHllb2I0ZGJqVzNib0Q5dDNkL3IzQWdDOXhUMGpjNVFURnhNd3ZtQi9rZTVmditXWWZmbmNOcHY2UjdHREZnQjZ1LzZSRWZyRjJNQWNTa1Z6czM2OEpsY2ZIaWcrNWpXR3hFU3IxdU01U1JFQ1hTOXNrckN5MjBaS1VsSlNvaExpNDBNZERkckp5OHZUWjU5OXBpVkxsbWpLbENtNjhjWWJReDFTcHpVME5HalZxbFZhc21TSmxpNWRxb1VMcWFqYldYYTdYZW5wYVhJNm5XcHFibzVOOTduNkZrcDdReDBYMEJzNGpGR2l5NmxFbDFNajRtSjFWVVovN2F5dTFWMXJOdmlWbVFRUVBpeEpSa2JXNFMvYUdtUFp6TDlERmxnWCt1R2EzT2pWRjV3YjZqQjZwWkxHd0NTbjIrYmZ2eWt0TWtKUFRCaXRhVUY2QmJhOUozMG5LMFB2RngzU2o5Zm1xcXE1NHdtVXFjbUorczJFMFJvWUZSbHdMTlh0VnFyYnJTbkppYnAxYUphZTI3bEhUMnpaSVN2b2xRS2xSVWJvYjJkUFU3K0k0SWxrQU1CaG1kRlJ1bnJRZ0lEeDEvTDI2ZDcxbXp0MWpVYWZUN3RyNm81NVhuZGJ4TlBXMS91bDZzcU0vaHFibUtBa2wwdVZ6VTFhVTFhaFArL00wK3F5aWs1ZEF3QjZ1enRIREpXcjNXZUlxbWFQcnZ4MGhYYlYxSGJxR3AwNUw4N3AwSlVaL1hWR2FyS0d4OFVxMGVXVWtWRlpVNU0yVjFicjAwTWwrdHZlL2FyM2VqdjFNek9pSW5WbFJuOU5TMGxTWmt5VTRwMHVOZnE4S20wOGZDOTR2K2lRM2k4NjJLblBJc2t1bDc0elpKRE82NWVxQVZHUnNodWpmYlgxV2xoNFFNL3UyTk9wZU5DemhFMFMxaWJiYUxYMG9FeElJQW5iWFJRVUZPaDczL3VlQ2dvS1dzZkdqeDhmMHBpT3grOSs5enU5OGNZYmFtcHFDblVvUGRiQUFmM2xkcm5VMU53VTdiVForNHNrTEJBeTJiSFJldjJNS2JwNjZRcHRycXdPZFRnQXVwQmxXVWJtY09iVitDZGdaU1NIakFLellqMVFXU1B2eVVLbFg1QVNsTVZ0L2g3WnNkRjY2OHlwU25RNU8zVzlXV2w5bEIwN1hYTSsvVnlWUVhaUVhUb2dUVTlNR0MxNysvK2dnM0Raakc0ZmxxV3NtR2g5YjlXNlR2MzhuNDdNSVFFTHRHTzF6QnlhZGxPSTRWSk5RUzNWWWh5ZGVGM0JsNjRmUEREZ2Q3YTl1a1kvMjdDbHkzNUdkMTdFRTJtMzYvZVR4dXE4ZnFrQjF6ay9yYSsrM3ErUDdsNlRld0xQR2dodlZzdi9obXVGbnBMR1JrZUttL2VTeHlQTzZkRGxBOUlDeHU5ZHY3blRDZGpPK0QrRE0vVGowNFlxMWhHWStrcVBqRkI2WklTKzNpOVZkdzdQMXYrczM2VC9GQjdzOEZwdW0wMzNqUjZ1YXdZTkNQaGM0ckk1Rk90d0tETTZTbk1HcG10N2RZMit2MnE5dGxmWGRIaTltZjM2NkxFSm94WG45STh0Snk1R09YSFptcFhXUnd1UEVnOTZwckJKd2hxamtaS1VuSnlrZUhiQ2RodFZWVlYrQ2RpZVp0ZXVYU1JndjZLQi9kUGxjcmxrYWhSdEdWdmduUlpBbDlsZjM2QkdyMWMyWTVUc2RnVjl3eG5qc091UmNhTjAyZUxsSVlrUndFbGlURHhUeWpoWm91eDJYWmplTDJCOGRWbTVKQ25DYnRQejB5WUdUY0J1cjY1UlNXT1Qra2RHYUZCMGxOK3hySmdvUFRWcGpMNnpmTFhmK0dueHNmck4rRkVCRXgzTmxxVk5GVlZxOVBtVUhSdXRaSmZMNy9pRjZYMTF5OURCK3RNeFZwQW51cHk2c0gvZzh3RjZNMHVIYTlrYm1ZQnlDdUZTVFVHU1NodWI5L2VOY0hYaVRCeHhUdC9VZ0xFL2J0OHRqOVhaMmdOSDE1MFg4ZGdrdlRCdFF0RGs4QkYyWS9UTGNTUGxiTGV6QytqTkxGbVNaUTZ2RGczVENqM3pDdzRjdkduSW9GQ0gwYU9jM1NjbDRMVjVkMDJ0RnV3djZyS2Y4Zk14SS9SL0JtZDA2dHhFbDFOUFR4Nm5uK1Z1MGN1N0EvY01SZHJ0ZXVQTXlScmJ5UTEvdzJKajlJOFowM1RkWjZ1MHJqeXdhc09NUGlsNmVzcTRveTRHR3hrZnA0RlJVUjBlUjg4VUxrbFlJeWxOa3BJU0V4VVhHOWluQWtCb3BLZW55ZVZ5U2tadTJaUVE2bmlBY0hicnlyVitwWVpIeHNmcHZ0SEROVFU1MGUrOE1RbHhHcDhZcjdWQjNoUUM2SmtzeTNJYmR2YmdKQmliRUs4SHhneFgzM2E3Umc4ME5PcXpRNldTcEc4UEhxU01kcnVOQ3VycU5YZmxXci9LQzZlbkpPbnBLZU1VNy94eW9uMUdueFJOVDBuUzhwS3kxckVmanhnV1VLYnMwME1sdW50TnJrcGFkdDhhU2Y5M3lDRGRPMnE0Mzl6ZWJjT3k5SHJldnFQdWtEcFNSbmxkZWFXZTJiRmJoWFVOR2hnZHFUcFA1OHFSQWVIR0oyTTNPcEtBRFdUQ3BKcUNKSlUwTng0a0NkdDVTUzZuaHJUcHFTMUpYc3ZTb2lBOSs5Ny8yaGtCaTIzYWUybjNYajJ5YVZ2cjQrNitpR2Z1MEt5Z0NkaXlwbVp0cjZwV2l0dXQ3TmhvUmRudFIzM2VRRzlpV1RJbU1Qa3FoVm1Gbm0xVjFWMjNkYk9YbU5KdWJrcFMwQjZ3bC9SUDAyTVRSaDN6ZXBQK3MwalZiWHJEWHBjNU1HZ0N0dHJqMGViS2FqbU4wWWo0V0VXMmU4MitiOVJ3NVZaVWFVMjcwdktQamg4Vk5BRmJXTitnL05vNnhUdWRHaDRmcTdhZldxTHNkajA3WmJ4bWZyelU3L05Jbk5PaDMwd1lGWkNBdFNSdHJxeFNqY2Vya2ZGeGluSFlBM2JKb3VjTGo3OW9acWJiU0U1ampCSVM0c1FFRk5COXhNWEd5dUZ3eUxMa2tNMFhXQXNJd0VtenFiSkszMTcyaFQ3NitsbnEzNjZNNUxTVVpKS3dRQml4R2RNa2lmc3N2ckpucG93L1psVUZTWHB3d3hZMXQreUN1anJUdjFlZ0pRVWtZQ1ZwV1VtWkhzcmRxc2NtalBZYm56TXd2VFVKMnlmQ3JYUDZwdmdkTDZwdjBDMHIxL24xYkxJa3ZiQXJYeVBpWW5WbFJ2L1c4VmlIUXpQNzlkSGY5eFVlOVhsdXFhcldOVXRYcXRIbmt5UnRyS1JmT25velgxWkhDZGh3WS93S1krSlkra1lFbHFJdnJHL3dtL1Erd21XekJTeWdhYzlwOC8vdnJEc3Y0b213MnpSM2FHYkFjM2h1WjU1K3MzbDc2MDdnczFLVDlmU1U4WXB4a0lnRkpDbGNrcXpIWWxPbjJuK2lqV0QzbEcxVmdhMnk3RWJIdkorb1hSdWVTTHRkZDQ3SURqam5UenYyNkxkYmQ2akpkL2pQRmVPdzYrZGpUdFBzZ2VsdGZwN1IvenR0bUs1ZXVySjFiR3hDdkM1dVZ6bW4wZWZUajlma2FzSCtBNjFqQTZNaTlhY3A0M1ZhZkd6cldKOEl0LzVyU0taK3UzVm42OWgxbVJsS2JWZSt1ckMrUWYvMStXcHRyYXBwamUxWDQwZnBvaUFWaU5DemhVVVNOdEZtYzF2R2N0cU1UWkVSUFd2dXllUHg2S09QUHRLU0pVdTBjZU5HbFplWHE2R2hRZkh4OGNySXlORGt5Wk4xK2VXWHEyL2Z2Z0hmKytDREQrcWRkOTd4RzN2enpUYzFkT2hRdjdFZE8zYm9tbXV1OFJ1Ny92cnJkZWVkZC9xTnJWKy9YamZlZUtQZjJJSUZDNVNlbnE3amRkRkZGK25BZ1FOQmp6MzMzSE42N3JubldoKy8vdnJyeXNuSkNUanZ3SUVEK3R2Zi9xWmx5NWFwc0xCUURRME5Ta2hJMEtoUm96UnIxaXpObkRuVEwrRmVWVldsMmJObnE2TENmOVhLblhmZXFldXZ2ejdnK2pmY2NJTTJiZHJrTi9iYjMvNVdGUlVWZXZEQkJ6dDhiaE1uVG16OWVzYU1HWHJpaVNja1NYUG16RkYrZm43cnNkVFVWTDM3N3JzQjM1K1hsNmNycnJqQ2I2ejkzNk9rcEVUbm4zKyszem5mK01ZMzlQREREMnZ0MnJWNjdybm50R1hMRmxWWFYrdC8vL2QvQS9yczF0Zlg2eC8vK0ljKytlUVQ3ZG16UjFWVlZZcU5qZFhnd1lNMVk4WU1YWEhGRllxTVBEWC9WbXcybTZJT2Y2Z3lzbXlCZDF1MG9sOEdUb1pHbjA4TDl4L1F6ZG4rRXdqOUlvUC9MU1luSityaS92MDBPVGxSL1NJaUZPdDBxTHJab3dNTkRWcFJVcTc1K3dxMXZxSnp5VnU3TWJvd3ZhKysxcStQeGliR0s4WHRrdHRtVjJWemsvYlUxR2w1U1puZXpOdW5BdzJOSFY3am8vUE9WRmFiMWZjSEdobzEvYjFQMUQ4eVFuZU5HS296VXBQVk44S3R4N2ZzMEIrMjcrNzA3d1VJTjVaVWJDUjZjdUFyYTc5b0o1aUhObTdWdTBXSGV4WDFqWEJyY0xzZFNxdEt5enZzUGI1Z2Y1RitPVzZrMzhUS2xEYTdqS1lIMlhIMDE3MzcvUkt3YmYxOVg2RmZFdmJJOVk2VmhQM2p0dDJ0Q1ZnQXB0ZmNQeHk5STlmY1paTGNnYnVHZzVVQVBsSGRlUkhQekg1OS9KSytrclM2ck1Kdko2OGtMU2t1MWE4MmJkUERZMDg3d2Q4Q0VHWXNFOUViMXJ1d0NlejRuY3g3eXN5MFBnRlZEdDRyT3FoZmI5N3VOMWJqOGVxLzEyN1V1S1FFdjg4d1U1SVRsUjRab2NMNkJpbkkvVW1TZnJWcG0xOENWcEwyMWRYcjFwVnI5ZkhYei9LcndqQm5ZTHBmRXZiS2pNRDh5djlidTdFMUFYc2t0aCt0eWRXWWhQaWdQYzNSYzRWRkV0WnRzN2trT1l3eGlnaXlvcUs3V3IxNnRYNzJzNStwc0RCd2dxQzB0RlNscGFWYXUzYXRYbmpoQmQxd3d3MjY5ZFpiWldzeldURnQyclNBSk96R2pSc0RrckNyVnEwS3VQNzY5ZXNEeHJadTNlcjNPQ01qNDRRU3NGMWgzcng1ZXZycHB3UDZzUllYRjJ2Um9rVmF0R2lSWG4vOWRUM3h4Qk5LU2pvOFVSTVhGNmM3N3JnaklJSDZ5aXV2NktxcnJwSzdUZkpueVpJbEFRbllXYk5tNmV5enp3NzRuWFlueTVjdjF3OS8rRU41Z3F3NlBXTEZpaFc2Ly83N1ZWSlM0amRlWGw2dTh2SnlyVm16UnZQbXpkUGpqeit1VWFPT1hkcWhLOFJFeDhnWVk0elBpcEprbDBTdHQzYm9sNEdUcWFReE1NbnBicmVxTUMweVFrOU1HQjIwM0ZhaXk2bEVsMU1qNG1MMW5hd012VjkwU0Q5ZW0zdlVVbzlUa3hQMW13bWpnNzV4VEhXN2xlcDJhMHB5b200ZG1xWG5kdTdSRTF0MmRIb1phVnBraFA1MjlqVDFpeUNwRHh4aGpOa3Z5d3BjK2d0MG9mMzFEYnBuN1VZdEtTNXRIUnNRNUhVKzl5aUxkWnA4bHZiVzFpczc5c3NGTm0xTEhSL3Y5WGEwbWJnSWRyMk9mSHFvNUpqbkFMMkZUZXI0VFYyWXNabGVrQm5vUXA0Z2kxVzZxdlJ1ZDEvRU15bEkyY3cvNzh3TGVxMi83ZDJ2QjhlTTZGUWZXaURjR1dQMWlsVnVOc05PMk9OMU11OHB3ZTRCd2ZxOFNwTEhzdlJPUVpIdXlCbmlOejQxSlVuL2FMa0h0TDllbzgrbk4vTUxnbDV2YjEyOXZpaXI4R3NGTmlBcVVtbVJFU3FxYjFDU3krbTN1VUNTdGxiVmFHbWJ6MVJITkhoOWVxZWdTTjhibG5YVTU0dWVKU3lTc0haRnVZMTF1Qnh4VkNkV2JuY0gvL25QZjNULy9mZkwxNG5WMXg2UFJ5Kzg4SUx5OC9QMTYxLy91bldsemRTcFV3UE8zYng1czJiUG51MDNGaXdKdTJYTEZqVTJOdm9sSnJkczJlSjN6clJwb2RsODkrU1RUMnJldkhuSFBDODNOMWUzM0hLTFhubmxsZGJrK3lXWFhLTDU4K2Y3SlpsTFMwczFmLzU4WFgzMTFhMWpmL3JUbi95dWxaQ1FvUC8rNy8vdTB1ZlIxVHdlang1NjZLR2pKbUFYTFZxa24vemtKMGM5UnkwN2JlZk9uYXZYWG50Tm1abUI1WFc2V216TTRUN05sbEhVNGMvNEpHSGJvbDhHVHJaK1FlNk54WTFmTG5MSmpvM1dXMmRPRGRxTEtaaFphWDJVSFR0ZGN6NzlQT2lxeFVzSHBPbUpDYU03TlFuaHNobmRQaXhMV1RIUit0NnFkWjM2K1Q4ZG1VTUNGbWpQc2pxY0JMQmtXZkxwOExaRlcrdjViZjZCdGc2MmIxQmoxSzdNazNWNHhWRGJzMHpBbDVabC9MNnA3WFV0eThpMFdRVGlGOGVSUzF1Qkx4NHRyUXJQNzllblZoTDFtVTZSYW85SEpZMU5XbGRXb1k4T0ZPdmRvb1B5dHZ0UExjNFplTytvUHNvaUhVbXFhemNoN3JMWlpKUGtPNEhydGIrV0pFVWNZektuMnVNSldrb1Q2TFVzcTFqR25Qd1BodDFBV0V5Q25VSmxUWUh2OWZ0R1JMUytacmQxem9kTC9CNmZrWnFzVjArZjFPRzF1L3NpbnN6bzZJRGptem9vWGQvbzgrbEFRMk9ucWtrQTRjNnlWR3VNK01DT0FNSHVLZjJEdkhiUEx5alMvSUlpdjdHL25qVlZrNUlTT3J4MlY5OEQyc2UxczdwR0RkNk84emc3cW1yOGtyQkhybGRVMzZCQngzRS9rYVM4MnJvT2o2Rm5Db3YzbnpiNTNKWnhPSXhSajlnSnUyM2JOajM0NElNQkNWaUh3NkdjbkJ5NTNXN3QzcjA3b0t6dVJ4OTlwSmRmZmxuZitjNTNwSmJFNGZEaHcvMTJzRzdjdU5IdmU3eGVyOWFzV1JNUWc4ZmowZWJObS8zSzJMWlB3cDUrK3Vrbi9CelBQLzk4VlZSVXFLS2lRb3NYTC9ZN2xwT1RvK0hEaDdjK2pvLy9zdkxSKysrL0g1Q0E3ZCsvdjY2OTlscEZSMGRyOWVyVit0ZS8vdFY2Yk5ldVhYcisrZWYxdmU5OVQyb3BCZkdUbi94RTExMTNuZC92OTZXWFh0S2NPWFBrZERxMWFOR2lnRjIvZDk5OXR4SVRENzlRRGhvMFNKZGRkcGtrNmZQUFA5ZkJnd2Y5emoxeVRKTGY4empabGl4Wm9vYUdoZzZQRnhRVTZQNzc3L2RMd0VaR1J1cTY2NjVUWm1hbWR1M2FwVGZlZUtQMUdnME5EWHJ3d1FmMTRvc3ZudlRZWTJKYVY3ZEdLVHZicHAwN2ovNE52VTJZSkZtUGhYNFpvUkZsdCt2Q0lQMGtWcGVWU3kyOWpwNmZOakZvQW5aN2RZMUtHcHZVUHpKQ2c5cXRVcytLaWRKVGs4Ym9POHRYKzQyZkZoK3IzNHdmRlpDQWJiWXNiYXFvVXFQUHArelk2SUF5TVJlbTk5VXRRd2ZyVHp2MkhQWDVKTHFjdXJBLytSZmdlQmlaeXJ6aWxBd2w3amFadGFrMlQzU3g4VVZHR3EvTFpYeVZMdU50cXJkWkxxZUpkOVlZbjlOcGZBNkhzZW9jeHV0cHNsa091N0ZzRFNiSzRUQldnOTM0SEhiajgzaHNsdDF1MU5SbzNOSFJ4bXBxTXBiZFpueGVyODJ5Mll5YVBjYXlSUnFYdmRsWU5wdnhlWDAyZVd6R3NubU1aWE1iR1kreHZNWTQ3RzNIWFViR2UzamNaOWtzWTR4c1htTVpsNUhYYXl6TFo3Tmt6RVBqUmo1TUV2Ymt1blR4Y3VWV2RMNC9hbTJRWkdaVUIzMWtqNGh6K2grdmJ2YTBUdVlmNy9YYVgwdVNLb05NOExSVjYyRTlJT0RIWmdwN3l6dDE5aWtlbjhMNmVua3R5Kys5ZmJURHJyR0o4VnBiM3JrV0pSM3A3b3Q0Z3QxZkR0UjNQQ2NUYkljWDBCc1pveW9wL09lNWJPeDhQMjc3NmdLVGk5TlRrbzQ1RDlRWjdlOEJWa3Q1MzQ0YzdSNFFhYmZMMmU3dmU3ejNwN2JYQzNZL0tlSiswcXVFUlJMV3lISWJ5V2xrRk5rRFZwMzk0UTkvVUhPN25VUFRwMC9YZ3c4K3FPVGtaRW1TeitmVEcyKzgwZHB2OUlnWFgzeFJjK2JNVVZ4Y25OU3lHN1p0UW5IWHJsMXFhR2hvVFVadjNicFZOVFdIVjNaRVJFVDRKZkhXclZ2WG1vUnRhR2pRN3QxZjl0SnpPQngrdlUrUDF3OSs4QU9wWldkdSt5VHNqQmt6TkhmdTNJRHY4WGc4ZXVxcHAvekcwdExTOU9xcnI3WSszMHN2dlZUcDZlbCtQV1hmZXVzdDNYVFRUYTI3ZW9jTkc2WnZmdk9iZXZQTk4xdlBPWFRva0JZc1dLRFpzMmZyMldlZjlmc1pwNTkrdWk2ODhNTFd4MlBIanRYWXNXTWxTWGZjY1VkQUV2YisrKzgvZ2QvSVYzZmtiM2ZoaFJmcTBrc3ZWVVJFaExadjM5NWFqdm1aWjU1UlhadWJtZDF1MTUvKzlDZS9rc1BUcGszeis5MXYyTEJCdWJtNUdqM2F2NjlLVjR1SlByd1QxbGdtYWtCRGd5MTQ4WVplakg0Wk9FbkdKc1RyZ1RIREE4b3lIbWhvMUdlSERwYzkrZmJnUWNwb3Q4S3ZvSzQrb0JmVDZTbEplbnJLT0wrK1NEUDZwR2g2U2xKckh5WkordkdJWVg0bHd0UlM4dkh1TmJrcWFkbDlheVQ5M3lHRGRPK280WDRUWWJjTnk5THJlZnVPV3ViNFNCbmxkZVdWZW1iSGJoWFdOV2hnZEtUcW1GQUhqbTd1cEdaSkNsNUU3N0R5VXhmTkNldGpXV3hmN0dZS2cwd2dESStMN2ZEOEtMczlvRlI5MjlYZUhWMXYwY0hpb05jTDlyTllQUTRjSit2b0tWakw1enNnbVM4TEo2aHRKWU1PcWluSXRKNXo1R09BMVhwT20vK3pqcU9pZ21VZERzTHZVQ2NxS3JTNW50dnVZR2J6T05SNnZOcFFVYW54aWY2N2oyN0lHcVMxcXpkOHhXdDM3MFU4dmlCRlJtS2REcFYzc05BbkpzajFBUGl6TEt0SmxnNVBJSFJVb2NlMEgrdWVGWG9HUmtiV2QrNVo0MTk4TSswQUFDQUFTVVJCVklobHhhV2FtejNZYit6TVBpbktpb25TN3Bxdjl2NjkvVDNBdENSVE95cEpmN1I3UUwzWEc3QUE2WGp2VDIydkYreCtFdXo4STdpZmhKK3crSXY2N01aaHN5eTdqSkV6eU1xMzdxUzR1RmpMbGkzekcrdlRwNDkrODV2ZktETHl5OGtJbTgybTY2NjdUanQyN05DQ0JRdGF4MnRxYXJSNDhXSmRjc2tsVWt2eTl1V1hYMjQ5N3ZWNnRXM2J0dFlrWXR0U3hCTW5UdFJubjMzVytyaHR5ZDRkTzNiNDdSd2RPM2Fzb3FMOGR6MmRiRXVYTHRXQkEvN05yWC8wb3grMUptQ1B1UGJhYS8yU3NEVTFOZHEwYVpNbVRKalFPbmJycmJmcWd3OCtVR25wbDdYVjU4MmJwNlNrSk8zWXNhTjFMQ29xU3YvelAvOXprcDVSMTVzOWU3YnV2ZmZlMXNkSGtxZVZsWlY2Ly8zMy9jNjkrdXFyQTNxK1RwbzBTVU9IRHZYN0hTeGZ2dnlrSjJHUExJN3d5WEkzTnlmWkpOS3diZEV2QTEzbG1TbmoxZWoxeW1hTWt0MHV4WGJ3SnZIQkRWdlUzUEltOE9yTUFYN0hMQ2tnQVN0Snkwcks5RkR1VmowMndmLzFZczdBOU5Za2JKOEl0ODdwbStKM3ZLaStRYmVzWE9mM3h0ZVM5TUt1ZkkySWkvWHJ3eFRyY0dobXZ6NnRmWmc2c3FXcVd0Y3NYYW5HbHZ2V3hxT1VjUUVBbkZ3RmRmVXFyRzlRZXB2RnNLZW5KbWxnVktUMjFRWE9UYzBlbUI1UUxXRlptMzVJSzlvczdEbmlpb3gwL1hubkhubUNUR0MwNytmWC9ub0F2cnI4NG4wWlNrdzBtYldwTm1WS1RUVTFObSs1eS9naUtvM2xkaHVmMDJrU25FN2pPZFJvOHprZHhuSTRqT1dzTjc1NnU3RWNkaFBaZkxpQ2dzOWhONWF0MFZoTmRtUFo3Y2J5ZW14dW04MVlkcHV4bXUzR3NqVVp5Mll6c3RtTnorZTF1WnB0eHJJMXQ0elpqT1d4R2N2bnMxazJZNXpHYXl5Yk1USTJZM2xOeTdpTWpOYzRiTVpZSG5QNGUzdyttMlJrK1h3Mnl4aVQ0blk5R2VyZlowL3pRVkZ4UUJMMnNnRnArdmYrSW4xNElQZ0NtYzdvN290NGdpVmJNNk9qVmQ1VUVURGVMOElkVU9rSFFDQWpMYzhyVHAwWkRoVjZaZzlNZnpqVXY4K2Vaa1ZKdWFxYVBYNEpTSnVrMzR3ZnJXdVdybXlkcHpvUkhkMEQxcFlIdm1hckUvZUE5aVhtaDhSRXkyRk0wTThqd2E3bnRTd1Z0SHdXNnVoKzBwRlI4WEVkSGtQUEZCWkpXTHRQemNaaFBMSXNOYlhwY2RjZEJldlBldW1sbC9vbFlOdTYrT0tML1pLd2tyUm16WnJXSk96WXNXTURkcmh1MnJRcGFCSjIxS2hSMnJKbGk4cktEazlzYk5pd1FkYmhacFFCcFlpblQ1L3U5L2pRb1VOYXRHalJVWi9icEVtVE5HVElrS09lY3pRclY2NzBlK3gydXpWcDBpUTFOallHak1mRXhMVHU4RlZMRXJsdEVqWW1Ka1kvL09FUGRkOTk5N1dPN2QyN1Y0ODg4b2pmdGI3Ly9lK3JYNytlVWRITzRYRG81cHR2RG5wczllclZBZVd0enp6enpJRGZuVnAyRjdkTndyYjkrbVJwYUluREpqVTVuV1c5SXVGNFBPaVhnYTdTbVI1RUQyM2NxbmVMRHUvdzd4dmgxdUIyWllaWGxaWUhKR0NQV0xDL1NMOGNOOUp2cCt1VWxDK3JERTFQQ2F3NDlOZTkrenRjZWZqM2ZZVUJrK2RUVXBLT21ZVDk0N2JkclFsWUFFRG8vWDN2Zm4wLzU4dlBBUTVqOU96VThicHQ1VHEveVl5eit5VHJKeU56L0w3WGExbDZNLy9MQlhyNzZ1cTFxclJjazl2MFZCb1NFNjNISjR6V2ZSczJ0MVpMc0VuNjd0REJ1cmhkaWZyODJqb3RKUWtMZEsyNWM0OVpUU0Z3K1VUMzVQZ0tFN3k5MWF0NzltcnUwRXkvaWpoRzBoOG1qOVAvck50MHpQZnVIZW51aTNpMlZsWHJ2SDZwZnNldkh6d3c2SVQrZDRZTTZ1QlpBdkJqakVXRm50NnIwZWZUODd2eWRPZndiTC94Q1VrSmV2bjBTYnJqaS9VcVBzSGN6b3FTTWwweE1OMXY3SnJNQVVGZnM5MDJteTRaa09ZMzVyRXNyU3o5OGo2eW9xUk1jOXBjTDlwaDF5VUQwdlNQSVBlOG9iRXhHcHNZN3plV1cxR2w2cGJkdVR1cWErU3hMRG5hM01QT1NFMVNablJVUUFXZlZMZExGL1gzancwOVgxZ2tZUzJaUmt2eVdKYWx1dnJ1WFFtZ3FLZ29ZT3kwMDA3cjhQeXNyS3lBc2VMaUwxZnh1Vnd1alI4L1hzdVhMMjhkMjdScGs5UlMzbmZkdW5XdDR4TW5UdFNtVFp1MGRPbFNxV1gzWkg1K3ZqSXpNd09Tc05PbVRmTjd2SGZ2WGozNjZLTkhmVzczM0hQUFYwckM3dDI3MSs5eFkyT2pac3lZMGFudnJhd003RVZ5NFlVWDZ1MjMzOWJhdFd0YngwcEtTbHEvSGpkdW5LNjY2cW9UanZkVXk4cktVdCsrZllNZXk4L1BEeGk3N2JiYk9uWGRZTCs3cmxiVjB1emNaMVJYRUJGQjVxUWQrbVhnVk5oZjM2QjcxbTdVa2pZVEN3T2lBaGNBNVZaMC9KclE1TE8wdDdaZTJiRmZydGhyVytyNGVLKzNvNm9tWUt4OTZlUmdQajFVY3N4ekFBQ256di91eXRNMW1RT1U2djd5Tlh4RVhLdysrdnBaMmxaVnJmS21acVZIUmlnek9yRFN6aXQ3OWlxLzNlVERvNXUzNjgwenAvaE50bDg2SUUzbnAvZlY1c29xTlhwOXlvNk5VWW83Y05mUkk1dTJ5MHVTQlFDNlRMWEhvOGUzN05UUHg0endHM2ZiYkhwc3dtaDlaOGdnTFNnb1VtNUZsU3FibXhYbmRHcHdkRlRRSkdkNzNYa1J6OUxpVW4xdm1QK2MzR1VEMHJTaXBFeHY3ZDNmT25iTm9BRzZhVWptTVo4ckFFQjZmbGVlcnNqb0g5QVdhM3BLa2hiUFBGdnpDNHIwMmFGU0ZkYlh5Mk5aNmhQaDFobXB5UnB4bEVvSmt2UmUwVUhkTjNxNFgwVzRxekw2YTJkMWpaN2ZtZGRhdWo3VzRkQWo0MGNHYkdMNFowR1JhdHUwdWZyNzN2MStTVmhKK3Rub0VTcHRiTlNuaDc2OFYyUkdSK21QazhjRzlKeC9MVzlmNjllTlBwOVdsMVZvYXB2N2s5MFlQVDVodEc1WnVVN0ZMWnVYK2tTNDlleVU4WXB4MklYd0VoWkpXSit4TmRvdE5mZUVKR3gxZGVEdW9waVltQTdQRDdaRHR1MnVWN1VrVElNbFlYTnpjMXZQallpSTBKZ3hZelJ4NHNUV0pLeGErc0syVDhJbUpDUm8rUERoeC8zY3ZxcXZrZ3hzL3pzNTRzWWJiOVQzdi8vOW9NZk9QZmZjSHRXajhtZzdkcXVxVHJ3VVo3RGRzbDN0U0h4R3F0WE9uU1JoandQOU1uQ2lxajBlbFRRMmFWMVpoVDQ2VUt4M2l3NEdURXJIQlNuaFgzMlVmcXlTVk5kdVY2dkxacE5Oa3U4RXJ0ZitXcElVWVQvNm04MXFqNmQxTlNFQW9IdW9hdlpvN29wMWV2V01TWXBxOHpwdWEwbkdkdVN6NGxMOWN1TzJnUEV2eWlyMDhNYXRlbUIwNElSLys1S1liVDIxYlpmZWE2bjJBQURvT3ZQMjdOV0krRmhkTzJoQXdMRlI4WEVuWERxeE95L2krYnlrVE51cmF6UXM5c3M1TzdzeCt2WDRVZnJCOEd6dHJhMVRSblJVcDZvUkFRQU9xL1Y0ZGVQeTFmckhqR2tCTGJRaTdYWmRPMmhBMEh2TnNWUTFlL1RNOWozNjc5T0d0bzRaU1Q4ZG1hTmJoMlpwZTNXTjdNWm9aSHlzSXR2Tk8xVjdQSHB5NjA2L3NXVWxaZnIwVUtuTzdwUGNPaGJuZE9qbDZaTzByNjVlKytycUZlOTBhRVI4bkd6eXQ3R3lLbURIN0N1NzgvMlNzR3JaQWJ4MDFneHRyS2lVSldsMFFyeGN0cDZUcTBEbmhVY1NWdldObGlJOWxpelZkL01rYkxBK3EzVjFIVGVlRHBhMGpZLzMzOTQrZGVwVXY4Zjc5dTFUVlZXVlh5bmljZVBHeWVsMGF2ejQ4WDducmwrL1h0LzR4amUwZS9mdTFyRnAwNmFGSkRucGRuZDlOZFpYWG5tbHcyUFBQLys4THI3NFlpVWtkRHlSODFWWUhhekE5NXhnOGlENktMWGlYZDI4OTBoMXplSC9qaTFMdFpLQzF5VkZVUFRMd1BHNGRQRnk1VlowZmxGR2JaRFhvNmdPK3NnZTBiWjNoMXFTckVkV1ZoenY5ZHBmUzVJcWcvVEthS3Z0eWtRQVFQZXh0cnhDc3hkL3JxY21qZFh3dUk0WG1hcWwzTmNydS9mcWtVM2JPdXlyOU5MdXZUcFEzNmhmakJ1cEpGZmdJcCsyS3B1YjlmREdiZnBibTUxSkFJQ3VkZSs2VGFwc2F0YmNvWU1EZHZ5Y3FPNitpT2VuNnpicEwrMlN1bXBwQTlNMiticXp1bFlEb2lJVllXOC9GUThBYUc5WFRhMnVYckpTVDA4WkYzU1J6WWw2WnNkdWpVcUkwNFhwL3BVa0UxM09nQVRvRVUwK243Ni9hbjFyLzlhMjd2aGl2ZjUrOWpSbHhmakhPREFxTXFCSCtSRkY5UTJhdTJKdHdDYUloWVVIOWNuQkVwM1ROOFZ2M0dVem1wRGtmMy9LcmFqUzZBVDZ3b2FUc0VqQ052aDhUUzc3NGQ3TjNYMG5iTERkakR0MjdOQlpaNTBWOVB4Zy9Ub0hEaHpvOTNqbzBLRktTVW54SzdXN2VmTm12eDZyVTZaTWtTU05HREhDcjRmcyt2WHJ0WDM3ZG5uYjdFWnEzdzlXTGYxZVY2OWUzY2xuZVhRZEpTZVRrdnlyc2JwY0xpMWV2UGlFRTR4dnYvMjJYeUxhYnJmTDUvTzEvdnlxcWlvOTlkUlRldUNCQjQ0Ny9tQkphbWU3SFdEbDVlWHkrWHl5MmZ6ZmhBY3JTZjFWSlNjbkI0ejkrYzkvOXV1VEd5cVdaYW1xdWthV1pWa3lxbXZaTUlmT29sOEdUcUxDK3NBcUFzT1BNdGtSWmJjSHZORnNXeWFzbytzdE9sZ2NNTjdSejJyZkR3TUEwSE5zcjY3Uk54WjlwbGxwZlRRcnJhOG1KQ1VveGUxU2hOMnV5cVptNWRmV2FWbHhxZDdhdXovb1JFZDc3eFlkMUNlSGluWEZ3UDZhMFRkRkkrUGpsT1J5eVJpcHJMRkoyNnBxOU9taEV2MTFiNEZxV0tRREFDZVZUOUt2TjIvWDB1SlMzVGs4V3hPVE9yK2d2ZGJqMVp2NSsvVHNqajBCeDdyeklwN1ZaUlc2ZmRWNi9YYmltQTRUckh0cTYzVGo1NnYxNzNOUFYwVEFmaWdBUURCYnFxcDF5U2ZMZEh2T0VIMHJjMkRBcnRpaldWOVJxVDl1MjkxYVpyNnQyMWV0MHcrSFordVdvVm5IM0ZXNnU2Wk9kNjNlb1BVZHROR3FhRzdXN0UrWDY5ZmpSK21DdE9BdEF0djY5RkNwN2w2elFTVWQ5TFg5M3FwMWVtN3FlSjJSR2ppUEwwbVdwQ2UzN2xTTngwTVNOc3lFUlJLMlRHcU10MXA2d25iaXczd29CVXVLL2Z2Zi85WU5OOXdnUjVBWG13VUxGZ1NNVFo0OE9XQnN5cFFwV3Jod1lldmpEUnMyYU9QR2pYN0hKY25oY0dqTW1ER3RDZHI4L0h5dFdiUEc3MXJ0KzhGK0ZlMFRrR3JYbDdXdFVhTkc2YU9QUG1wOTNOVFVwQlVyVm5TWW9ENmE0dUppUGZYVVUzNWo1NTkvdm1wcmE3VjQ4ZUxXc1hmZWVVZVhYWGFaeG8wYmQxenhwNmFtQm96SHh2b25FN3hlcnpadjNxeFJvMGI1algvNjZhZkgvWHlPcGYzUGtLVEZpeGQzaXlSc3M4ZlRVdkxZK09UekJhOGJEU0FrQ3VycVZWamZvUFEycTdoUFQwM1N3S2hJN1F0eVA1MDlNRDFnRmZpeU5uMlRWcFNVQlh6UEZSbnArdlBPUFVFblNZTDFpV3A3UFFEQXlmV2pOYm42MFpyY0xyL3UrMFdIOUg3Um9TNjVWb1BYcDlmeTl2bjFWVHBlNTMyMHRCTm5BUUE2NDdQaVVuMVdYS3F4Q2ZHYTBUZEZVNUlUbFJFZHBRU1hVMUYydStxOFhsVTNlNVJmVzZldFZkVmFWbHlxSllkSzFlanJlRDEyZDE3RTgyN1JRVzM0YUlsdXlzN1VqRDZwU28rTVVMUGxVMzV0blJidVA2aVhkdWVyUGtpYkZRREEwZFY0dlByVnB1MzY0N2JkbXBuV1IxTlRralFtSVY3SmJxZmlXelk3MVhpOEttNW8xSTdxR20yb3FOUUhSWWVPdW5qZmt2VGJyVHYxZXQ0K1hUMW9nRTVQVGRhUW1HakZ1NXhxOVBwVTJ0aW9kZVdWK3ZEQUlTM2NmK0NZTzRXcW1qMjZkZVU2allxUDA1eU1kRTFOVGxKYVpJUmluUTdWZUR3NlVOK29sYVZsZXFlZ1NLdkxLbzU2clRxdlY5Y3YrMEtYRFVqVG5JSDlOU29oVGpFT2gwb2JHN1c2ckVJdjc4N1hGMlVWdW5ISW9CUDZmYUw3Q29za3JIYnViTFNHajJ1V0ZicHl4STJOalVjdEsyeTMyK1YydXpWZ3dBQ05HemRPNjlhdGF6MldsNWVuKysrL1gvZmNjMDlySXMvcjlXcmV2SG42NElNUC9LNHpZTUNBZ1BMRGFrbWN0azNDcmxpeFFzM05oMHM2eHNiR0tpY25wL1hZeElrVC9YYkp0djM2eUs3YXJoS3MzKzNISDMrc3VYUG5LalUxVlI2UFIxNnZWMjYzVytlY2M0NSs5N3ZmK2UyVWZmREJCL1g3My85ZUkwYU1DTGhPWTJPakZpNWNxTFBPT2lzZzVrY2VlVVExTlRWK1l6ZmNjSU9hbTV2OWtyQ1M5S3RmL1VxdnZ2cHEwQ1I0c1BqLzhwZS82UGJiYjVjazFkVFV0SjR6ZVBCZ3JWMjcxdS9jSjU1NFFrOCsrYVRpNGc2dlhsbThlTEgrK2M5L2R2RGJPbkU1T1RsS1MwdnoyMlg3Mm11dmFkaXdZYnJ3d2dzRGR1NWFscVVWSzFiSTdYWUhsS2p1YXZYMTlmTDVmREt5dkRLbWU2K1NBSHFodisvZHIrL25ER2w5N0RCR3owNGRyOXRXcnZON1kzdDJuMlQ5WkdTTzMvZDZMVXR2NWhlMFB0NVhWNjlWcGVXYTNLYk15NUNZYUQwK1liVHUyN0M1ZFpXaVRkSjNodzdXeGYzOXEwUGsxOVpwS1VsWUFBQUFvTnRiWDFIWjRlNmhFOVhkRnZFY1VWamZvSi9uYnBXMHRjTnp4dno3b3c2UEFRQTZWdTN4Nk8xOWhYcTdYUi9WcitKZ1E2Tit0MjJYZnJkdFY1ZGNiMk5sbFRibWRyNzkxOUg4czZCSS95em91RkxtQzd2eTljS3UvQzc1V2VnZXdpTUpLMG55RlVvMlZWZlhxSzYrWGxHUndldHlueXczM1hUVFVZL1BtREZEVHp6eGhDVHA5dHR2MTNlLysxMzUycXdDZk8rOTk3Um8wU0xsNU9USTVYSnA5KzdkS2k4UExEQjZ4eDEzQkUwV3RrL001dVordWFKOTBxUkpmanM2MisrTy9PS0xMMXEvRGxhSytLdElTMHRUWkdTa1gzSzhzckpTYytiTTBaQWhRN1J2M3o0OS9mVFR5c25KVVVaR2htYk5tcVgzM251djlkenk4bkpkZi8zMW1qQmhnckt5c3BTVWxLUzZ1anJ0MmJOSGE5ZXVWVjFkbmViUG4rLzNNOTkvLy8yQVJPdjU1NSt2b1VNUE4rYWVNV09HMy9FZE8zYm96VGZmMVBYWFh4OFFmM1oyZHNEWWl5KytxRVdMRnNudGRpczlQVjJQUGZhWTFQSTNlUHZ0dC8zT1hiOSt2UzY2NkNKbFoyZXJwcWJHci9kdVY3TGI3YnJ4eGh2MWkxLzhvblhNc2l6ZGYvLzlldUdGRnpSbXpCaWxwcWJLNi9XcXNMQlFhOWV1VlhGeHNlNjk5OTZUbm9RdExTczcwZ2UzMGJKMDlDVkJBRTY1LzkyVnAyc3lCeWkxVFYvdUVYR3grdWpyWjJsYlZiWEttNXFWSGhrUnRFL0hLM3YyS3IvZENzUkhOMi9YbSszNkpsMDZJRTNucC9mVjVzb3FOWHA5eW82TlVZbzdzTlQ4STV1MkIvVE5BQUFBQUFBQUFJQ2VLSHlTc0padHZZeStWVnhTcXZMeWlsT2VoRDBlNDhlUDExMTMzZFdhdkR1aXFhbkpMM25hM3MwMzM2eXZmZTFyUVkrbHBLUW9PenRiTzNmdWxGcDIwaDV4cEJUeEVhTkdqWkxUNld6ZEtkdVNJSk82dUJTeFdwS0RNMmZPMUR2dnZPTTNYbGRYRi9TNTNuUFBQZHEwYVpNS0Nncjh4dGVzV1JOUU5qbVlpb29LUGZyb293RXgzSExMTGEyUGI3MzExb0FrN2JQUFBxdFpzMmFwVDU4K2Z1UG5uWGVlL3ZDSFAvZ2x6Tld5ZTFudGV2eWVmZmJaNnQrL3YvYnY5KzhsVWxkWHB3MGJOclErbmpselpzQU81NjR3Wjg0Y2ZmNzU1MzRsblkvRWVpVGVVTWpQTDFCalk1TXNtUnFick9DTlZnQ0VURld6UjNOWHJOT3JaMHhTbE4zZU9tNXJTY1oyNUxQaVV2MXk0N2FBOFMvS0t2VHd4cTE2WUxSL0JRTzN6YWJ4aVIzM2pYcHEyeTY5VjNUd2hKOEhBQUFBQUFBQUFIUW5ZZE14M3ZKNU5rbFNhV21wS3JxNEhNckpjTzIxMStyUlJ4OVZRa0xIRTlKSHhNYkc2b0VISHZCTEpBYlRVUUsxZlJMVzVYSUY3U0VhRVJGeFVuWkYzbjc3N1VwTFMrdlV1Ykd4c1hycHBaY0NZdTVJWkdTazNHMTJiejMrK09NQk80Z3Z1ZVFTWldSa3RENGVPblNvWnM2YzZYZE9YVjJkSG4vODhZRHJEeGd3b0xYMDhMRzRYQzc5NGhlL1VIUjBkSWZuWEg3NTVabzdkMjZucm5jaWZ2bkxYK3BiMy9wV1FQbmhZSXd4bmZydjc2dmFXMUNneHFZbUdhUGFKcC9WZFhVbEFIU1p0ZVVWbXIzNGMyMnRxam5tdVI3TDBndTc4dldkNWF1RDlubVZwSmQyNzlXdEs5ZXByS241bU5lcmJHN1dqOWR1MUpOYmQ1NVE3QUFBQUFBQUFBRFFIWVhOVHRnbWozT2oyKzZ6U2tyTFRIbEZ6Nmg0ZXQ1NTUrbU1NODdRZ2dVTHRHelpNbTNidGswVkZSV3lMRXNKQ1FuS3pzN1c5T25UZGVtbGx3YnRUZHJldEduVDlPcXJyL3FOcGFTa0tETXpNK0RjQ1JNbUJQUXZIVDkrdkZ5dXdQS1FYMVZ5Y3JKZWZmVlZ2ZmppaS9yMDAwOTE0TUFCZWIxZUpTWW1hc3lZTVFHN1R4TVRFL1hNTTg5bzFhcFYrczkvL3FQMTY5ZXJwS1JFZFhWMWNydmRTazFOMVpBaFF6Umx5aFJkY01FRnJmMVdQL3ZzTTcrK3VKTGtkRHAxODgwM0I4UTBkKzVjZmZqaGgzNzlaei84OEVOOS92bm5BY25zYjMvNzJ4bzhlTERlZlBOTmJkbXlSZFhWMVlxSWlGQkdSb2JPT2VjY3YzTkhqeDZ0di96bEwzcmhoUmYwK2VlZnE3aTRXRkZSVWNySnlkRTN2L2xOblh2dXVTZDFWNnJENGREZGQ5K3RLNis4VXZQbno5ZXFWYXRVV0Zpb21wb2FPUndPSlNRa2FOQ2dRWm80Y2FKbXpacmxsNXcrR1N6TFVrSEJmalUxTmNteXJLcjlPemQwWFBBZVFFaHRyNjdSTnhaOXBsbHBmVFFycmE4bUpDVW94ZTFTaE4ydXlxWm01ZGZXYVZseHFkN2F1MThGZGNkdTcveHUwVUY5Y3FoWVZ3enNyeGw5VXpReVBrNUpMcGVNa2NvYW03U3Rxa2FmSGlyUlgvY1dxTWJqUGViMUFBQUFBQUFBQUtBbk9mWjJ1WjdEWkE0ZmU5QVlrL3FyaHg3UU42KzRQTlR4QUwxZWRYVzE3cm4vSVMxODd3UEpzbDdiczNWOVlPTmRLSFArdTNza0JhNldPT3lUdk1zdk9QY1VoM1JTV0phMVNOSTV3WTVWTlRkcjdNS1BUMzFRUUMrMFpPYlpHaERWWWR1R2RjYVlrOXNzSENkRjV2eDNPM3lObFZTUmQva0ZpYWM0cEpPQ2V3blFQWEF2Q1MrWjg5LzloNlFPSjFIeUxyOGdiT2FPTE10YUsybGNzR09iSzZ0MDBTZkxUMzFRUUMvenhobVROUzBscWFQRGVjYVl3YWMySW5RbDVyajRYQUtjU2ozaGMwbllsQ09XWkZuRytrS1NkdS9aRStwWUFFaXFxcTdSd1VQRmtpU2ZySFdoamdjQUFBQUFBQUFBQU9CVUNLY2tyR3d5eXlWcDdmcGN2ekt6QUVLanJMeGNlL2NWSEg1Z2FVMm80d0VBQUFBQUFBQUFBRGdWd2lvSjY1SDFEMWxXMDdvTkcxVjA0R0Nvd3dGNnZRMGJONm00cEVTV3JJUGUyakxxT2dFQUFBQUFBQUFBZ0Y0aHJKS3czc3FTM1pLMW9ibTVXUXNXdmh2cWNJQmU3OE9QUGpuOGhVL3pDd29LNmtNZER3QUFBQUFBQUFBQXdLa1FWa25Zd3NMQ0pzc3lIMXVXWmYxOS9qdnllTDJoRGdub3RXcHFhdlhaNXl0bFdmSjZ2TFkzUWgwUEFBQUFBQUFBQUFEQXFSSldTVmhKSHE5OHl5UlR0WDkva1RadjNocnFlSUJlYThIQ2QrWHhlQ1JqYld1MnZGdENIUThBQUFBQUFBQUFBTUNwRW01SldIbGx0a3JLYTJwdTFySVZLME1kRHRBcldaYWwrZS84KzhqRFR5TzlWVldoalFnQUFBQUFBQUFBQU9EVUNic2tiT0cyRGJzcytYWjR2VjR0WDdGS3BXWGxvUTRKNkhYVzUyN1V6dDE3WkZtcWwrVmJrWmVYMXhEcW1BQUFBQUFBQUFBQUFFNlZzRXZDU3ZMSXN1WkwwdHIxdVZxMWVrMm80d0Y2bGZxR0JzMWZzRkNWVlZXU3JIeWZ4OGVXZEFBQUFBQUFBQUFBMEt1RVl4Sld6ZFdsLzdBc2EwOU5UWTMrK3ZZL1F4ME8wS3ZrNSsvVFI0c1d5K2Z6U2RMN2UzZHUyaGJxbUFBQUFBQUFBQUFBQUU2bHNFekNGaFlXMWxteWZpekpzMmp4RXEzUDNSVHFrSUJlNDkwUFB0VCt3aUpabHVvYkc1dWVrT1FOZFV3QUFBQUFBQUFBQUFDblVsZ21ZU1hKVzFPMlVMSVdTOUpQNy8rNTZ1dnJReDBTRVBiMkZ4YnAxVGZla2lSWmx2VlkwWjR0K2FHT0NRQUFBQUFBQUFBQTRGUUwyeVJzUVVGQmc5ZW5seXhadFZ1MmJkZkhuM3dhNnBDQXNQZkU3LzZvc3ZJS1dkSXUwOWo0UXFqakFRQUFBQUFBQUFBQUNJV3dUY0pLc3J4ZTZ4TWpyWkdrZVcrOHBhSURCMElkRXhDV0xNdlNrcytXYStGN0g4aXk1TFY4MXV0NWVWdjNoem91QUFBQUFBQUFBQUNBVUFqbkpLejI3OXhRNFBINm5yQXNlZGVzMjZEWC92SzNVSWNFaEtXRGh3N3AyZWRmVW1Oamt5UnRsTS83aHFUbVVNY0ZBQUFBQUFBQUFBQVFDbUdkaEpXa2ZkdHoveVhMOTBlUHg2T1g1NzJoVDVjdUMzVklRTmlaOS9wYld2bkZtc01QalBWSS9vNk5XME1kRXdBQUFBQUFBQUFBUUtpRWZSSldraWR2MjRZZldwYVZXMU5iYTkxODJ4M2F1R21MTE1zS2RWeEFqK2YxZXZXdmhlL3FtVCsvb09abWo5ZXk5RWJlbHZWL2tjUS9NQUFBQUFBQUFBQUEwR3YxaGlTc0pGaytuM1ducEx4bWowYy9mZUFoYmQreE05UXhBVDFhczhlamZ5MThUL2M4OEpBc3kvTEorTjZyYktxNk5kUnhBUUFBQUFBQUFBQUFoRnB2U2NKcTcvWU5pMlg1SHBLa3pWdTM2a2MvdlYrbFpXV2hEZ3Zvc1JaL3VsUy9lUFFKMWRiV1NkSU9lV3ovVTc1N2QyV280d0lBQUFBQUFBQUFBQWkxWHBPRVBWeVdPUGRGeTZjN2ZUNWY5YWJOVzNYUjdHdTBiY2RPZVR5ZVVNY0c5QWlXWmFtaG9VR0xsM3ltNzkvOUV4V1hsRmlXWlJWN2ZkYk5lVHZXclF0MWZBQUFBQUFBQUFBQUFOMUJiMHJDU3BMeXRxMTcwdkxwRGxuV29VUEZ4YnJwdGp2MDRyelgxZGpZR09yUWdHNXY5NTQ4UGZ6cngzWExEKzVTUTBPREpablBmZko5WTkvMkRVdENIUnNBQUFBQUFBQUFBRUIzNFFoMUFLR1FaMjkrYlpEUFVXV2tWL2J2TDR4Njh2ZlA2SU1QRittMlcvNUxaMDZmSm9lalYvNWFnQTdWMXRicHIyL1AxN3czM3RMZWZRWHllcjJTdE1MVDVKMWJzRHMzTjlUeEFRQUFBQUFBQUFBQWRDZTlNOXU0ZVhOVHZ2VDMvdGxqVmpnZDVpLzFEZldUdmxpN3puWHpiVC9VcEFuamRmT05OMmpNcUpHS2pvcFVSRVNFakRHaGpoZzRwVHhlcnhvYUdsUlRYYVAvZlBDUlhuemxOUlhzTDVRa1diSnFMY3Y2WjExcDBkemk0dUthVU1jS0FBQUFBQUFBQUFEUTNmVE9KR3lML1RzM0ZQUWRNbVoycE5QY0tPa2FyOWM3ZHNXcUw3UmkxUmZLeWh5a0VTTnlsSldacWY3cGFZcUppVlowVkpUY2JuZW93d2E2bkdWWnFxK3ZWMjFkbmFxcWE3UW5MMTk1ZWZsYXZYYTlLcXVxanB6bXNTenJROHN5citadlcvK21KRzlvb3dZQUFBQUFBQUFBQU9pZWVuVVNWcElPN3Rwd1NOTGo2Vm1udmU1d09HZlliTlovU2JZemQrZmwyM2ZuNVV1U0lpTWo1SFE0NVhEWVpiUFpReDB5Y0ZKNHZCNTVQRjQxTnpmNzlVaTJMRlZhc3Y0bFM4ODNXL1c1aGR1M2wwbnloVFJZQUFDQWR1ekdhSHhpZktqREFIb0ZsODBXNmhBQUFBQUFvTnZyOVVuWUZzMkZ1emZ2bFRSUDByeEJnM0lHV3hFUjF4dWpNMlZNVGwxOXZkdFlEWGJMV0hiSjhHa1Q0Y3ByTE10bkdlT1JaVlhKYUowc0xmTFlQWDh0MkxTcExOVEJBUUFBSEUyMHc2RzN6NTRXNmpBQUFBQUFBQUFra3JEQjVlZHYyeVBwSVVsU2VucFVSblJ5UDYveHhjcG5pM0k2N05RalJoZ3lsc2ZucTdmNW1tdnRUcXRtejlhb1FtbDFjNmlqQWdBQUFBRGdWSWkwMjZtb0FKd0NNUTZtb3hIZXFOQURuRG85b1VJUGQ3MWpLU3lzMjZ2QzNhRU9Bd0FBQUFBQUFDZkg0SmhvS2lvQUFMNHlLdlFBYUt2N3A0a0JBQUFBNERBcWRRRGRYMU9vQXdBQUFBQ0E3b0FrTEFBQUFJQ2VZbXVvQXdCd1RCdERIUUFBQUFBQWRBZVVJd1lBaEJ6OU1vQlRweWYweXdDTzRsbEpOMHVLQ0hVZ0FJS3FsL1JrcUlNQWpvS0tDa0QzUmpVRjlCVGNUNER1cjF2Y1UwakNBZ0JDam40WkFJRE9NTVpzc2l6cklrbS9sSlFsS1RMVU1RR1FXcEt2K1pJZU1NYmtoam9ZNENnMlNwb2M2aUFBZEdoZHFBTUFPbW1ycEptaERnTEFVWFdMQ2owa1lRRUFBQUQwR01hWWoxc1NzWk1sOVF0MVBBQWtTUWNrclRIR0hBcDFJTUF4UENYcFdpb3FBTjFTZzZSZmhUb0lvSk9vMEFOMGI5Mm1RZzlKV0FBQUFBQTlpakdtVk5LN29ZNERBTkN6R0dQV1c1WjFwYVNmU2Nwazhoem9GaG9rN1pYMEMyUE0ybEFIQTNRR0ZYcUFicXZiVmVnaENRc0FPRlhvbHdGMFRza3JiZ0FBSUFCSlJFRlVmOTJpWHdZQUFNREpZb3o1dDJWWnF5Uk5rdFFuMVBFQTBDRkphNDB4UmFFT0JEZ2VWT2dCdXFWdVY2R0hKQ3dBNEZTaFh3YlEvWFdMZmhrQUFBQW5VOHZFM01KUXh3RUE2Tm1vMEFQZ1dHeWhEZ0FBMEdzODIxSm1DRUQzMUczNlpRQUFBQUFBQUFBOUhUdGhBUUNuQlAweWdHNnIyL1hMQUFBQUFBQUFBSG82a3JBQWdGT0dmaGxBdDlUdCttVUFBQUFBQUFBQVBSMUpXQURBS1VXL0RBQUFBQUFBQUFCQXVLTW5MQUFBQUFBQUFBQUFBQUIwSVpLd0FBQUFBQUFBQUFBQUFOQ0ZTTUlDQUFBQUFBQUFBQUFBUUJjaUNRc0FBQUFBQUFBQUFBQUFYWWdrTEFBQUFBQUFBQUFBQUFCMElaS3dBQUFBQUFBQUFBQUFBTkNGU01JQ0FBQUFBQUFBQUFBQVFCY2lDUXNBQUFBQUFBQUFBQUFBWFlna0xBQUFBQUFBQUFBQUFBQjBJWkt3QUFBQUFBQUFBQUFBQU5DRlNNSUNBQUFBQUFBQUFBQUFRQmNpQ1FzQUFBQUFBQUFBQUFBQVhZZ2tMQUFBQUFBQUFBQUFBQUIwSVpLd0FBQUFBQUFBQUFBQUFOQ0ZTTUlDQUFBQUFBQUFBQUFBUUJjaUNRc0FBQUFBQUFBQUFBQUFYWWdrTEFBQUFBQUFBQUFBQUFCMElaS3dBQUFBQUFBQUFBQUFBTkNGU01JQ0FBQUFBQUFBQUFBQVFCY2lDUXNBQUFBQUFBQUFBQUFBWFlna0xBQUFBQUFBQUFBQUFBQjBJWkt3QUFBQUFBQUFBQUFBQU5DRlNNSUNBQUFBQUFBQUFBQUFRQmNpQ1FzQUFBQUFBQUFBQUFBQVhZZ2tMQUFBQUFBQUFBQUFBQUIwSVpLd0FBQUFBQUFBQUFEOGYvYnVQRHlxOHV3ZitQYzVaNVprTXRuM2ZTRUprQVRDS2dnb0lPQ0dDSzRWZDZ1MXRWcmJXbHRyWFZwOHE5YlgvbHExcmI2MVZhdldVcTNGRFZGVUJBUlpSY0lTMXJCazMvZDExdlA3SXdzNU01TmtCaWFaTE4vUGRiVVg1em5iTXdlY00rZmN6M1BmUkVSRVhzUWdMQkVSRVJFUkVSRVJFUkVSRVJHUkZ6RUlTMFJFUkVSRVJFUkVSRVJFUkVUa1JRekNFaEVSRVJFUkVSRVJFUkVSRVJGNUVZT3dSRVJFUkVSRVJFUkVSRVJFUkVSZXhDQXNFUkVSRVJFUkVSRVJFUkVSRVpFWE1RaExSRVJFUkVSRVJFUkVSRVJFUk9SRkRNSVNFUkVSRVJFUkVSRVJFUkVSRVhrUmc3QkVSRVJFUkVSRVJFUkVSRVJFUkY3RUlDd1JFUkVSRVJFUkVSRVJFUkVSa1JjeENFdEVSRVJFUkVSRVJFUkVSRVJFNUVVTXdoSVJFUkVSRVJFUkVSRVJFUkVSZVJHRHNFUkVSRVJFUkVSRVJFUkVSRVJFWHNRZ0xCRVJFUkVSRVJFUkVSRVJFUkdSRnpFSVMwUkVSRVJFUkVSRVJFUkVSRVRrUlF6Q0VoRVJFUkVSRVJFUkVSRVJFUkY1RVlPd1JFUkVSRVJFUkVSRVJFUkVSRVJleENBc0VSRVJFUkVSRVJFUkVSRVJFWkVYTVFoTFJFUkVSRVJFUkVSRVJFUkVST1JGRE1JU0VSRVJFUkVSRVJFUkVSRVJFWGtSZzdCRVJFUkVSRVJFUkVSRVJFUkVSRjdFSUN3UkVSRVJFUkVSRVJFUkVSRVJrUmN4Q0V0RVJFUkVSRVJFUkVSRVJFUkU1RVVNd2hJUkVSRVJFUkVSRVJFUkVSRVJlUkdEc0VSRVJFUkVSRVJFUkVSRVJFUkVYc1FnTEJFUkVSRVJFUkVSRVJFUkVSR1JGekVJUzBSRVJFUkVSRVJFUkVSRVJFVGtSUXpDRWhFUkVSRVJFUkVSRVJFUkVSRjVFWU93UkVSRVJFUkVSRVJFUkVSRVJFUmV4Q0FzRVJFUkVSRVJFUkVSRVJFUkVaRVhhWHpkQVNJaUlpSWlJbmNwaXFJSGNET0F5d0dFK2JvL1JBUUFhQUR3R1lEWGhSQnR2dTRNRVJFUkVSSFJjTUFnTEJFUkVSRVJqUWlLb3VnQS9CSEFQYjd1Q3hFNVdRRmdtcUlvOXdvaHpMN3VEQkVSRVJFUmthOHhDRXRFUkVSRVJDUEZOUXpBRWcxcmR3TFlDdUIxWDNlRXFDK0tvaGdBM0FiZ1lnQWh2dTRQRWFFUndFWUFyd2tobW56ZEdTSjNNVU1QMGJBMDdETDBNQWhMUkVSRVJFUWp4UXBmZDRDSStpVUFYTVVnTEExWFhSa1YvZ3pnRGwvM2hZaFVsZ09Zb1NqS1hVSUlrNjg3UXpRUVp1Z2hHdGFHVllZZXlkY2RJQ0lpSWlJaWNsT1VyenRBUkFOSzluVUhpUHB4SXdPd1JNUFdUUUJ1OTNVbmlOekVERDFFdzl1ZEFGYjZ1aE5nRUphSWlJaUlpSWlJaU1hSUczemRBU0xxa3dEd0hWOTNnc2hOek5CRE5MeDFaK2p4T2FZakppS2lJY042R1VURDByQ3JsMEZFUkVRMFNLSjkzUUVpNmxlcXJ6dEE1Q1ptNkNFYS9vWkZoaDRHWVltSWFFaXdYZ2JSc0RhczZtVVFuUTFGVWRCc3RmcTZHMFJqZ2xHamdTU0VyN3RCUkVSRVJFUTByREVJUzBSRVE0WDFNb2lHdHpzQmJBWHd1cTg3UW5RMm1xMVc1Szc3MHRmZElCb1R0aXk1RUFrR2YxOTNnNGlJaUlpSWFGaGpFSmFJaUlZSzYyVVFEVy9kOVRJWWhDVWlJcUl4eDZZb2FHVkdCYUpCWjVCbGFDVEoxOTBnR2pUTTBFTTBkRVpDaGg0R1lZbUlhS2l3WGdiUjhEY3M2bVVRRVJFUkRiV2pUYzFZdW1tN3I3dEJOT3F0bmpzVHN5UENmTjBOb2tIREREMUVRMmNrWk9qaHNDTWlJaUlpSWlJaUlpSWlJaUlpSWk5aUVKYUlpSWlJaUlpSWlJaUlpSWlJeUl1WWpwaUlpSHlPOVRLSWhzNUlxSmRCUkVSRVJFUkVSRVEwMGpFSVMwUkVQc2Q2R1VSRFp5VFV5eUFpSWlJaUlpSWlJaHJwbUk2WWlJaUlpSWlJaUlpSWlJaUlpTWlMR0lRbElpSWlJaUlpSWlJaUlpSWlJdklpQm1HSmlJaUlpSWlJaUlpSWlJaUlpTHlJTldHN3hjVVprZ0xDWTJ6Q0hnaTdaTkJxWkwydnUwVGtmVUt4MnUzdGt0M1NLbXVWbGxPSERXWEFIb3V2ZTBWRVJFUkVSRVJFUkVSRVJEU2FqT2tnYkd6cXhHU2RYbnNkSUdZTGlBd0lCTWlRTllxa2FDQVUyZGY5SS9JK0JWb0pWa1hTV2dGaFNaMW9yUWR5RHlpS3NzWGVwbnhZVkhTZzN0YzlKQ0lpSXFMUjc3dmprdkZZemdSVjIrM2I5MkJ6VlUzUHNsNlM4UGlrQ2Jnc0xnWTJSY0dISmVWNEt2OG9iSXJpZ3g0VEVSRVJFUkVSZVdhc0JXRkZVdEtrRU1rUDh5RkpQd1RFUlVLZ0o5aXEwMmtoeXpKa1NZYVFoRzk3U2pSSTdEWTdiSFk3YkRZckxCWXJBSnduaExoVENsQWFrc2Zucm9FTmYrNW9WbzVWVnU1djlYVmZpWWlJaUdqc3VpY3pEVGVtSlBZc2YzZGNNc3JiTy9EM0U2ZDkyaThpSWlJaUlpSWlkNHlaSUd4Y1ptYUVGb2J2Q0FrM0NZSHp1OXN6TTlLUmtaNkd0SlFVeE1mRndtZ01RSURCQUwyZTJZaHA5RkVVQmUzdDdXaHRhME5UY3d0T25TN0U2Y0lpSERwOEZCV1ZsU0ZDd25jaGxKdjhROFFIS2NHVFZwOCtkdUFqQURaZjk1dUlpSWhvTEVndytHUExrZ3RkcnJNcENzNWZ2d25WSnJOYngzcHFTalpXSmllNFhQZnIvWWZ4eHFtaWMrcnJVSmdTR3V6VU5qVXNCRGpoays0UUVSRVJFUkVSZVdSTUJHSGpNak1qZE1Md0JpVE1GNERCWUREZ3Nvc1g0NW9WeTVBUUg0ZWdvRUFFR28wUWdyTmZhV3l4V0N4b2FXbEZRMk1qRGgwNWluK3VmZ2U3dnZsV3I5anQxMEhJaTVMSFQzN2IxbHIzWUVsSlNidXYrMHBFUkVRMGxzbEM0SXI0V0x4MnNuREFiYlZDNExLNDZDSHAxMkRhWDkrSStWRVJxcllERFkwKzZ3OFJFUkVSRVJHUkowWjdFRmFUbERsNXZpU0ovd3FCWUwxZWg4eU1EUHo2VnovSDFOekpETHJTbUtmVmFoRWFHb0xRMEJDa3BpVGowaVdMOE5ISG4rSVBmM3BSbEZkVWh0dHMrS0V3aG1jbHBvZmNWVnh3a0hNT2lJaUlpSHpveWdUM2dyQUxvaU1Sb3RVT1NaOEcwMStPblVTQ3dSOUw0Mk9nQUhpL3VBeC9MMkFxWWlJaUlpSWlJaG9aUm5VUU5qVno4bzJLTEo0UkVNRkppUW40N20wM1krVjExMENySGRVZm0raXN5YktNRlZjdXhiU3B1WGo5clg5ajlUdnZvcVBEdEVEV2FONU16Y3krNTlTeC9IMis3aU1SRVJIUldEVWxOQmhKQm44VXRmV2ZwT1RLaE5naDY5TmdNdG50ZU9EYkEzancyd05RQUNpKzdoQVJFUkVSRVJHUkIwWnROREpsZk80UEZDRitLNER3Mkpoby9Pbi9QWU1KNHpNWWdDVnlRMUppQWg2NC80ZVlmZDUwUFBDTFI5SFMyanBia1RSckVqT3pieWcrbHIvYjEvMGpHbzMyTDEyRVFNMlplMVJlZlNPdSttcUhhcHNyRTJMeGt3bnBpUGJUWTI5ZEF4N2Rkd2luVzl0ODBOdmhhOE9pZVVnekJ2UXNWM1NZY1A3NlRXZDFyTXhBSTlaZk5GZlY5cmVDMDNncS8rZzU5NU9JeUYwRnphMUlEenp6dmJZOE1RNS9PdHAzZ3BJQWpZekZNVkU5eTZkYjI1QVNZQmowZmc0bXU2ODdRRVJFUkVSRVJIUVdKRjkzWUJCSWlSTW4zeUFrOFpJa2lmQkoyVmxZOS80N21KU1RCZTBvU01sRk5GUUNEQVlzdVdnaC92emNzNGlNQ0JkQ2lEUkowcnlXbkpFejBkZDlJeHFMTWdPTitNTzBTVWdOTU1BZ3k1Z2JHWTYvekp6aTYyNFJFZEVnYzZ5QnVueUFXYTZYeGtiRFR6N3ptSGUwcVhuUStrWkVSRVJFUkVSRWZSdDEwMElUSmt5NlFJYjBXd0NZT1gwcWZ2Yy92MFp3VUpDdnUwVTBZczA3ZnhaKys1dEg4ZkJqVDZDdXZuNGlaUG1aeU1pc0c2dXJEN1g0dW05RWcrbXVjU2w0SkdlOFUvdS9UaGZqa1gySGhydy9rMEtDSUR2VU1zOEtEb1Jla21DeWM0NFFFZEZvZGJDeENWY2x4dlVzanpNR0lDczRFSWNhWFFkWHIweUlVeTBmYW16R0piSFJIcDB6enQ4UE42VWtZbjUwQkJJTS92Q1haZFNaTGRoWDM0QzFwUlZZVzFveDRESENkVHJjUGk0WmkySWlrV0R3aHl3RWlsdmJzYTZzQW44OWZzcXRmdHlhbW9SVms5WGovKzdjOFMyK3JLenVXWFkzQThJNFl3QytXRFJQMWVhWTNTQlNyOE91U3hlcXRubS9wQncvM2JNZkJsbkdqU21KdURJaEZxbkdBRmdWTzQ0M3RlRE5VMFg0cU5mMUNOSnFjSE5xRWk2UGkwWlNnQUVhSVhDNnRRMGZsWlRqMVJPRnZHY1RFUkVSRVJHTklhTXVDS3VCOUJRVUpkVVlhTVNxUjMrSjVLUkVYM2VKYUVTVFpSbUxGbHlJMy8zUDQvamhUMzR1Mld5MlM0M2gydDlVVitOQlgvZU5hREQxZnVIZDIrWHhNZmoxL3NPd0trTmJtZTVnWXhQc0Rpa3NqamExRFB1WHVYNnloRGtSNGJnb0poSUxveU14OTdQTnZ1NFNFZEdJc3FlMkFXYTdIVHJwekIxZ2VVSWNEalU2cDBhUDBPc3dOektzWjdtMHZRTUZ6WjZObTd0clhBb2V6TXFBWGxJblRZcngweU1tTmhxWHhFYmpqclJrM0wxekwyck5acGZIV0JJVGhkOVBtNFFnaDFJdzQ0T01HQitVam90am83Q3VyTktqZnZuUytDQWovdSs4cVE1cG5XWE1EQS9GelBCUTVJWUc0N2NIanlJck9CQXZ6NXFHZUg4LzFmNFRnd0l4TVNzUUM2TWpjZk8yM1REYldkMldpSWlJaUlob0xCaE42WWlsNVBHNVR3Z2g1Z1FFR0tRM1gva3J4bWRtUURqTUdpSWl6OG15akNXTEZ1S0IrMzhJalVhamhSQS9TOHJJV2VMcmZoRU5sb3hBSTdLQ0ExMnVDOUZxc1NBNllzajdkTFNwQlEvdFBZZ2FreGtLZ1AwTlRmalJOL3VHdkIrZWVDZ3JFM21YTDhJcnM2ZmhwcFJFeERtOGxDWWlvb0daN1hiVnpFOEFXQllmQTFkUE9WZkV4Nml5Sm54VVVnNVp1UC9JOTNEMmVEeVNNOTRwQU90b1dsZ0kzcG83MCtWMjg2TWk4T0o1VTV3Q3NMMWxCd2ZoKyttcGJ2ZkxseUwwT3J3MmUzcS9kWFh2SEplQ1pmRXhlSFgyZEtjQWJHOHp3ME54MXdqNTNFUkVSRVJFUkhUdVJrMFFOamt6ZDdrUTRsZGFyUmIzZnY5N3lKMlU3ZXN1RVkwNjExMjFIQmZPT3g4QUlNbnlNeW1aa3liNHVrOUVnK0hxUG1iQmRsdWUwUC82d2ZKdVVTbG1mcm9SbVI5K2h1V2J0K080aDdPYmhscG1rSEhBRi9sRVJOUS92U3podmVJeVZWdXN2eDltUllRNWJldDRmL3FncEF5eW0yTlNsOGJGNE83MEZGVmJVVnM3VmgwNGpKL3ZQWWovT3ZSaGZKQVJQeG8vVHRVV3BOWGcyV2s1MERnTWhGVUE1RGMyWVdkdFBWcXN0cDV0UjRKNWtlR0k5ZmREdmRtQ25iWDFxREc1bnYzN3dveGNSUHZwWVFld3Q3NEJKMXBhNFdxKzY0MHB6TlJFUkVSRVJFUTBWb3lNSjk4QkpDZFBqQlVTN2hNQzhwVEpPVmgreFdXKzdoTFJxQlFlSG9aYmI3d0JYMi9iQ1pQWm5LTkkwdlVBbmdKZzlYWGZpTHpweW9SWTFmS1hsZFc0S0RxeVozbHhUQlFDTkRKYXUxNGtEN1doVG9WTVJFUytveEVDR3l1cTBXQ3hJRVNyN1dtL01pRVdPMnJxZXBhVEF3eVlFaHJjczN5c3VRVkhtbG93SWNoMVpvZmVaQ0h3c0VNZDlKSzJkaXpidEExTmxzNmZlZThXbGFLa3JSMC83aFY0dlNVMUNYODZlcUluTmY1TktVbUkxT3RWeHlscjc4Q2RPL2JnU0ZQbndDR2pSc2J2cHVaZ2FWek1XVndOMy9pcXFnWS8ySldIZHBzTnNoQjRabW9Pcm5FeFlLdkZhc010MjNZanI3NFJBSEJKYkRSZU9tK0thdFp5dkw4Zll2MzlVTjdlTVlTZmdJaUlpSWlJaUh4aFZFeFBFWHJkaFFLWUNRQXJyNzhHY2JFajU0R2VhQ1FSUXVEQ2VYT3daUEZDQU5BSzRLYjQ5TW44RDQ1R2xka1JZVTVwYzk4dEtsVXQrOGtTTG9tTkh1S2VFUkhSV0dWUkZLd3JyVkMxWFI0WERXMnZHYWZMSFFZUWZWQlM3dmJ4TDRxT2RFcWorOFNCSXowQjJHNnZuaml0V2c3U2FwRGJLL0I3YlpKellQS2h2UWQ3QXJEb0NsUSsrTzBCRkxlMXU5MC9YN0lwQ2g3ZGR3anRObHZQOHBNSGo3aXM2L3EzZ2xNOUFWZ0FXRjllaVMxVk5VN2JKUnI4QjduWFJFUkVSRVJFTkJ5TStKbXdDUWtKL29vczdoSkE0TVR4bWJoazhTSmZkNGxvMVB2bHozNkNiVHQyb2E2dVBsTWo0MjRBai91NlQwVGU0cGlLK0dCakV6WlVWS0hGYW9OUkkvZTBMMCtJeFJxSDFJejlXUndUaVd1VDRwRWJHb0l3blE2TkZqTytyV3ZBM3dwT1kwOWR3NEQ3QjJrMTJIZTUraDYzdHJSQ1ZSYzJVcS9EcmtzWHFyWjV2NlFjUDkyejMrbDRONlVrNHJlNVdhcTJPM2Q4NjFSM3NQdmMxeVRHWTJGTUpESURqUWpWYVdGVEZOU1pMU2h1YmNPdTJucjg4MVFScWsxbVhKc1VqMmVuNXZUNU9VNHR2NlRuejU5WFZPSHVuWHRWNjdPRGd6QS9PZ0pUUTBPUUdXUkVoRjRIalJDb04xdHdzS0VKbjVSVjRJT1NjbzluQXdzQTF5VEY0NXJFT0tRSEdoR28xYUNxdzRSdDFiVjQ1VVNoMTFJN1R3ME54blhKQ1pnZEVZWm92ODdaWUZVZEp1eXFyY2UvVHhkamI2K1g4MFJFbmxoVFhLWktaUnVzMVdKK2RBUytxT2o4M3U0ZGhGVUFmT2hCRUhaT1pMaHF1Y05teDQ2YU9xZVU4aWFiSFUwV3F5cVY4SVNnUU95cXJVZVlUb3MwWTRCcSt5Tk5MZGhhWGV0MHZnNmJIUitXbE9QZXpEUzMrK2dyQnh1Ym5BTEc5V1lMU3RyYW5ENnZZOXBvQU5oYjM0Z0xvOVMxNUkyYUVmOFlUa1JFUkVSRVJHNFk4VTkvc2lGMG9RVE1CNERmUFBvUS9CMUdjQk9SOThYRnh1QTcxMTZGbDE1K0ZVTGd4OG5KRTE4cUxEenMvcHMrb21GS0wwbTRORTQ5dy9YVHNrcVk3UW8yVlZiaml2Z3pFNy9uUm9ZalhLZERyZGwxYmJodS9yS01QODNJeGFLWVNGVjdwRjZQUzJLanNUZ21Dai83OW9DWFA0bjNMSW1Kd2pOVGN4Q3EwenF0aS9lWEVlL3ZoOWtSWWRoVlc0OXFGeS9hUGZHZkMyWmhSbGlJeTNYUmZucEV4MFJpVVV3a2JrdEx4bDA3djBWVmg4bXQ0d1pxTkhqcHZDbVk2eEJrU0RUNDR6dkpDYmdtS1I2UDdUdUVmeGVXbkhYZjlaS0VwNlprdTZ3bm5CSmdRRXFBQWRjbnhlTmZwMHZ3K1A1RHNER2xOQkY1YUU5ZEE0cmIybFd6S0pjbnhPR0xpbXJrQkFlcEFvTGYxaldneElPWnBtbEdnMnJaVDVhd2Y2bDdnMXU3N3cvSkFRRk82L0libS9yYzczUnJtOXY5ODZXeU50ZHBnMnRNWnRVMXR5a0tTbDFjODZvTzUvMDFrcHVGZW9tSWlJaUlpR2hFRzlucGlMT3lkRUlXdndlZ3ZYRGVITXljUHMzWFBTSWFNNVplZWpGaVk2SWhoQWdTZnJxZmpQanZFeUlBUzJLakVPZ3dPK1hUc2tvQXdDZGw2alNRc2hDNElxSC9iTndTZ0ZkblQzTUt3RG9lNTZrcDJmQ1Q1VDYzOFpVWllTRjQ2YndwTGdPd2d5RXJlT0M2aFFBd0tTUUlMODFVMTlqcml3VGd1Um1UblFLd3ZXbTYvZzR1ak9wN20vN29KSUUzNTh4d0dZQjFkR05LQXA2YWtuMVc1eUVpY3B4cHVUQTZFanBKWUdtOCtuN2tTU3BpQUFnK2grLzU3dnRYNzlteDNmcXJlMnJ0cWlNNzNKbjY2S2ZqVUJxYm9zRFZsamFPdVNFaUlpSWlJaHF6UnZSTTJCU3I5aW9oaTRtQmdVYmM5SjFyZmQwZG9qRWxMU1VaRnk5YWlEZFh2d01iN011U00zTCtVWGo4NEdGZjk0dm9YS3hJVUFmUkNwcGJjYUtsRlFDd3NiSUdKcnRkbFpweFJVSWNYajlaMU9meHZwK1JodGtSWVU3dGRXWUxqalUxSTBLdlIzcGdBQXpETUFBTEFEK2RtQUZacUVPZG4xZFVZWE5sRGRwdE5rVDc2VEV0TEZRVnZEelowb3EzdTJhVVhoQVY0VlJmOSsxZXMwM3pHNXRkbnJld3RRMWJxMnR4cktrRkxWWXI0dno5Y0VOS29xcGU0YlN3RUN5S2lleEp3OW1YS0Q4OUx2THJESUlYdGJXanRLMGRTUUVHcDlxSEFzQVRrN093NElzdGJsd1p0Y2R5Sm1KbWVLaXFiV2R0UGQ0dEtvV2ZMT0dLK0ZqTTZyWCsrcVI0ckMwcHg1WnpuRGxNUkdQUCs4Vmx1SC84dUo3bEFJMk1XZUZocXNFK1ZrWEJ4NldlQldGTnRuTVBpTnBkelBCM0ZaanRadXhuM2Jub2ExU2c0LzJNaUlpSWlJaUlhTENONUNDc0RFbTVFaENZTW5rU3BrMmQ0dXYrRUkwcGZuNStXSGI1cGZoZzdTZW9iMnhNVW9ROEF3Q0RzRFJpaGVxMHVEQmFYYlB0MC9MS25qKzMyMno0cXFvR1MyS2lldHFtaEFZanllQ1BJaGZwQi8xa0NkL1BTSEZxZjduZ05KNDlkS3lucHVrRmtlRjQ4YnlwcW5xenc4WFUwR0RWOGxkVnRVNDFYSUZUaU5UcnVzS1luU2t3disycWNmdks3R2xPUWRoZjV1WDNlYjRERFUzNDg5RVRMdXNIL3ZOVU1iNVlQQS9oT2wxUDJ5V3gwUU1HWWRFMWkrbkJidzlnYmVtWjJjdzNwU1RpZjNLelZMTnBrd01NbUJzWmpxODlDSTZtR1EyNE1UVlIxYmErdkJMMzdNcnJtU1gxMXFsaS9IUHVUTXpwRlpDL016MkZRVmdpOHRpcDFqYmsxVGRpU3EvdjUwdmpvcEVSYU94WjNscFZpenF6eGFQajFwalVxZlZOZGpzbWYvd0Z6SGIzcDNIV3V6aG5pb3NVeGQxeWdvTTg2bU5mSFBzWXB0ZEJ1SmlwR3Q4cmpUTVJFUkVSRVJIUlVCaXg2VU1UMGlhbVFZaUpzaXhqenV4WkNBOExkV012SXZLbWFWTnprWmFhQWdFRXlCSm1wYVNrc0NnempWakw0bU9oZFpnbDQ1aUN1RHMxY1cvTCswaEJ1eVFtQ3NGYWRYckhQWFVOZURyL2FFOEFGZ0MyVk5maWQvbEh6N0gzZzBNanFYOG1KQVg0TzZWckJvQnFreG5WSnZmcXMvYm5ocTI3WEFaZ0FhREJZc0dXS3ZXNjdCRDNYdUEvazM5TUZZQUZnTGRPRjd2OCs1d1Y3dG52aVp0U2tsUS9wc3gyQlkva0hWSzkvRmNBdkg2eVVMWGY3SWd3cDM5dlJFVHVlTDlFblpMNHV1UUUxZklIRHV2ZGtWZmZvRnJXU3hMbVJVYjB1YjByeDV0YlZQYzNBSmdiR1lhVUFJUFR0cEY2SFpiR3gzcmNUMWNhTGVyZ3IwWUlUQTRKZHRwdWNhOUJWRVJFUkVSRVJFUkRZY1FHWVRVYVRUWVVrYWJUNlhEaDNObSs3ZzdSbUhYZDFjc0JBQXJFd25ZNXlEdFRHb2g4NENxSFlHcEpXenNPT2FUTC9hS2lDaGFIRjh3ckVseS9SSjdoSXBqM3Q0TFRMcmQ5dDZnVU5oZHBISDJ0b0xsRnRad1NZTUJuaStiaG5veFVweG11M2lRQlNBOE13T1Z4MGJnbkl4VlBUOG5HditiT3hFS0htY29oMm9GckdKcnRkdnpyZExITGRhdGR0R2NHR1YxdTI1YzVEclZtOTlZM29NVnFoVjZTVlArcmNLaUxxSmNrcEJyN25pRkdSTlNYajByS1ZjSE8zZ002Mm0wMmZGWmU1ZkV4UHkrdmNxcG4rc3pVbkQ1bnErb2xDZDlKVHVqS2hOREpaTGRqVDUwNm1Dc0xnZjgzYlJJaTlmcWV0aWcvUFY2ZU5jMXJHU0JPTkxjNnRUMDZhWUlxRmZMaW1FaGNueHp2bGZNUkVSRVJFUkVSdVd1a3BpUFdRRWpuQTBwUVVtSUNNdExIdWJFTEVRMkdTNWNzd21OUFBBV3IxWnJwQjVFTndQTTNmMFErbGhKZ1VLVjJoRU1xNG01TkZpdTJWOWVwYXFDbUdRT1FIUnlFL01ZbWgyTTZCOWdjdCtsbXN0dFIwV0Z5cWxQcWE2K2VLTVN6VTNOVWJURitldndpS3hNL3o4ckU5cG82dkZKd0dsOVdEcHdTMkIzUmZucmNsemtPVnlURXVCVmc5WE9qbG01eFd6dE1kdGUxRGd0YjI1emFIR2N2RHlUTnFKN2hOU3M4RkVlV0xYRnIzMUNkWitjaUlrSlhYZkd2cW1wd1VYU2swN292S3FyUVpyTjVmTXpUclcxWVcxS09LM3NOTElyUTYvRFJndk94czdZZXg1dGFVR3Myd3lETFNBOE13TXp3TUJnMU1oWjhVUWYwU21YOHhzbENwNHdDMDhKQ3NQWGkrVGpZMEFnRndLU1FZT2drNzJVQzJGcGRneHRUMUxPQlo0U0Y0T3VMRitCb1V6TUN0UnBrQm5vMndJYUlpTTdOTGFsSldCb2ZBd0N3S1FwdStucjNrSjA3d2VDUFgyV1BSMWpYUUtHM0MwdndYckhuV1NLSWlJaUl2R0ZFQm1Ham95ZnJJYkJJQ0NGV1hIRTVOQzVTSXhMUjBBZ09Ec0w1czJaaXk5ZmJOWkpHdVJIQVJsLzNpY2hUanJOZ0FlQ3VjU200YTV4elRWZFhWaVRHT2dWWWU4L0E2ZVk0RzdJM2F4K0JRbDk2dDZnVU1YNTYvSGhDT2pRT3FYTUZnRGtSWVpnVEVZYlBLNnJ3bzkzNytneDJ1aU0zSkJpdm5UKzl6OENrMmE3QVlyY2p3TU9aVStaKyt0UnFkUTVVQ0E5U0JQdkpFblRTMlNjVmNTZUlURVRreW52RlpTNkRzQitVbEovMU1SL2Jmd2lUUTRPZDBnZlBDZzkxTzFYN3VySktiS3Fzd1FLSHpBVTZTV0JhV0lpcTdVQkRFeWE1bVZhK1B4c3FxbERVMW80a2g1cXZSbzJNNmIzT3ViYTBBbGQwQlFTSWlNYUtTMk9qY1dWQ0xMSkRnaENsMThOa3Q2RzgzWVJObGRWNHU3QUVwMTBNU2p3WDQ0d0IrUFhraWJpZ1Y3YVlvY3I0SXd1Qm0xTVQ4Yk9KR2FvU0tsdXJhanc2emxCZk15S2lrU0RlM3cvWEpTZmdvdWhJeEJuOEVLalJvTVpreHBHbVpueFVVbzRQU3NweHJ0LzJqK1NNZC9zOUhBQThmL1FFbmp0U2NJNW43UlNna1hGdzZXS1A5a245WUgyLzY0ZmltdEhJTUNLamw3cGdXNVlRMnNsYXJSYkxsMTNtNis0UWpYa1hMNzRJVzc3ZURrV0lxOVBTMGg0OGVmSmtvNi83Uk9TSkZYM1VkWFhYc3ZoWVBIWHdxT3JIazkzRnk0WkFyUWIxWm90VE93QVlYUVJ0dmFHdkVLSHNackR4ejhkTzR1UFNDbnd2SXhYTDRtTmRwbzljRWhPRnh5Wk53S1A3RHAxVkgzV1N3Ri9PbTZJS3dOYVl6SGoxUkNIMjFOV2pxTFVObFIwbVBKdzlIdDlMZC84SE9RQkk2UHR6aHZkS285bXRzWSsvSDFmTU5qdVVyb0EwRWRGUStyeThDczFXcStvbGM0UEZnczJWbnIxbzdxM0pZc1UxWCszQTh6TnlNYzhoMWJvcnJWWWJPbHpNdXIxM2R4NWVualVWYy9zNGhnTGd1U01GYUxGYXZSS0VOZHNWL1BpYmZYaGp6Z3lYZGNzQjROK0ZKZmg3d1drR1lZbG96SWozOThNZnBrL0dlUTZEYVB4a0NjRmFMU1lFR1hISHVHUThuWDhVcjU4c091ZnpaUVlhY1dkNkNxNU9qSE1hdkRuWTlKS0VGWWx4dURzOTFTbExqU2VHK3BvUkVZMFV0NlltNFpmWm1mQjNHRWdlNSsrSE9IOC9YQlFkaWR2U2t2SEQzWGtvNzJmeXdVRGN5WWcyV0x4OTdxRzZaalF5ak1nZ3JKQzBWd0hRVHM3SlFuUlVsSys3UXpUbVRjcWVpTWlJY0ZUWDFJYlpOQUZ6QWF6emRaK0kzRFU5TE1ScDlveW5vdjMwbUIwUmh1MDFkVDF0cm9LdEtRRUJxRGMzT0xYSCtPa1Jybk1PQ0hyS2JIY08vRWI0NlYxdUcrL0JaejdWMm9aZjVlVmoxZjdEdUNpbTg0ZWk0NnlvNjVMaThYVCtVWmV6U3dleUlEcFNsWXJacGlpNGJzdE9wMUhtcm9LbUEwa002UHR6T3M3S0FvQlRyYzYxQmZ0aTcvcDdEdXNWUE41ZVU0Y2JoekRkR2hHTlRTYTdIWitXVmVLNnBETjFUdGVWVnFwcXhaNk5Pck1GdDJ6N0J1ZEhoR0Y1UWl4bWhJY2l5azhQZ3l5ancyWkhaWWNKeDV1YnNiVzZGaCtXbEtQSlluVTZScHVlbDFqY0FBQWdBRWxFUVZUTmhwdTNmWVBsQ2JHNE9qRWVPU0ZCTUdvMHFEV1pzS2V1QWErZkxNUTNkUTM0N3Jqa2MrcHJiM24xamJqc3k2L3h3OHcwWEJBVmdXZy9QVnF0TnVRM051SE5VMFg0ckx3SzQxaUhtNGpHaUhDZER2K2NPOU1wczRFanZTVGhONU1td21TejQ5K0ZKV2Qxcmx0VGszQmxRcXdxODhCUXlRZzA0dmEwWkZ3V0YzM09aVDZHOHBvUkVZMGszeDJYak1keUpneTQzWlRRWUx4Ky9uUmM4OVZPTkZ1ZG54SGNFZXpEa2szZVBQZFFYak1hR1Vaa0VGYUNNaHNRbURvbDE2TzBnVVEwT01MRHdwQ1VtSURxbWxwQWlLa013dEpJNGlvVmNXbDdCMXI3K1FFVXBOVWl4aUc0dVNJeFRoV0VQZExVakVVeDZsU1JONmNtWW0rOWN4RDJkaSs5aUc2eFdtRjNtUDJhRlJ3SXZTU3BVZ1ZMZ01zMGxnTXgyZTM0cEt3U241UlY0c25jYkZVTlBwMGtJZEhnanlOTkxUMXRybEtQUmZucFVkVmhVclZOREFwVUxaZTNkemdGWURWQ1lJYWI2VEI3TThneUxvK0x4cm95ZFkxZjBWV3J5dEdlV3VlL24vN2sxVGVvcnVYVTBCQ0U2YlNvODJCR0xSRlJ0NUsyOWdIVFduWDd4ZDZEK01YZWd3TnU5MzVKT2Q3M01FM3g5cG82MVQzdGJIelFsV0tyTDYrZUtNU3JKd3I3UGNZYnA0cnd4aW4zWmh1VnRuZmdrWDR5TXB4b2FSM3cybGFiekc1Zi94dTI3bkpydTdjTFMvQTJYOVFUMFJCNmVtcTJVekN4eFdyRDRjWW1wQm9ERU9Fd3NQSHhTUk93b2FJSzFiMXFmTHZyOFVrVDNNNnc0MjJYeEVZNTFRUS9XME41ellpSVJvcWM0Q0E4NmlLWVdORGNpaGFyRmJtaHdhck1ZQm1CUnR3L1lSeWVQSGowck00WDdNT1pzTjQ2OTFCZk14b1pSbUlRVmhZUTB3QWdQUzNWMTMwaElnQ0JnVVpFUlhVRklVVG5mNTlFSTRGV0NDeDFrWnJ3aHEyN1VOTFczdWQrV2NHQitIakJIRlhiWlhIUmVHeGZmczlzMUszVnRiZzNNMDIxemZLRVdPeXNxY003UmFWbnpwV2M0RkhOaS83WUZBV25XOXBVYWJoQ3RGbzhuRDBlVHh3NERIdFg4UEZuRXpPUUh0ai9qQ0FKd0FNVE0vQzNndE5vdERnSEZJdGMxRUpxYzVnRjIreGlodFJ0cVVsNDl2QnhvS3RlWDR2VkJvMURYZFVZZnora0dRMDQyZEo1RGdIZzRlenhaejFqZWRYa0xKUzB0V04vUTJmZFhyMGs0YmU1V2NnS1ZnZC82OHdXYks2cTl1alluNVpWcW9Ld2ZyS0VsODZiaXZ0MjcwTzF5ZVMwZlpoT2krVUpjWGp0WlArQkJ5SWlJaUlpVDgwS0Q4V1NHSFhHdUlPTlRiaDEyemVvTjF1Z2x5UzhlTjRVMWU5WGYxbkczUm1wWG5rQmJBZlFZYlBCSUR1WE1Ca0tqcW42M2VIcmEwWkVORnc5a2pQZXFmelNRM3NQOXJ6VG1oTVJodGZPbndHZGRHYXJXMU9UOE5LeGsyYzFNRDNFWVRicUxkdSt3ZGJxMnJQcy9ibWRlMDlkQTY3ZHN0UGo0d3oxTmFPUlljUUZZUlBUYzFJZ0VHenc5MGRNTkZNUjkxWldWb1pseTViMXU0MWVyMGRBUUFDU2twS1FuWjJOU3k2NUJObloyVVBXUnhxZEFnd0dSRWQyUHBBSUlkS1FucTVIUVlGejlJRm9tRmtZRStsVTkrRmdZMU8vQVZnQU9OVFlqTUxXTmlUM0dpMGRxTkZnWVhRVTFwZDN6cmpjVVZPSFk4MHR5QXcwOW13akM0Rm5wdWJnL2ducEtHcHRRMUtBUVpXRzF4dTJWdGNnemFpZTRYbGJXaEl1ajQvR3laWTJKQm44RWV2R09ZVVF1RGN6RGQ5TFQ4SG1xaHJzcVcxQWxja0VQMGxDVGtnUXJrMVNqem92YmU5QWtjTjFPOVpyVm15M0gyYW00Wks0YUhUWWJDaHBhOGNQZHVXaDBNV3MxelVYenNZSEplV3cyTzA0UHlMY0tXRHFpUWk5RHUvUFB4K0hHcHZRWXJVaEt6alE1Y3VabDQrZmNwblN1VC92RjVmaC92SGprTkFyUUh4ZWVDaTJYbndoTmxmVm9MaTFIYzFXSzBKMVdrd01Dc1RVc0JEVW1Nd013aElSRVJHUjE2MU1TWFJxKy9tM0IzcEtwWmpzZHZ4eWJ6NjJYanhmOVFMNDhyaVljdzRvN210b3hKTUhqK0pYMmVNeEpUVDRuSTdscVRhYkRXK2NMTUxlK2diODlieXBIdTNyeTJ0R1JEUmNwUVFZTURzaVROWDJhWG1sYWxMQnRwbzZyRDVkak52U3pyeUQwa2tTRnNkRXFiWnpsK05zVkZkbHZnYUxOODd0aTJ0R0k4T0lDOEpDbHJJQklDd3NGQ0hCUS91amJqUXdtVXd3bVV5b3E2dERYbDRlM25yckxTeFlzQUNyVnEyQzBXaDA0d2hFem1SWlJseGNMTFJhTGN3V1MyQ2NYUmRkQnJpWE80N0loMXlsSXY3RUlXMXRYejRwcThRUE10UVpHVllreHZZRVlRSGdWM241ZUh2ZWVVNHB1dUw5L1ZUQjE0TG1WaVFZL09FbnEyZUVubzAzVHhWaFpVb2l0QTduak5UckVhbnZUS0ZzVXhSOFhsR0ZTMk9qQnp5ZVRwS3dKQ2JLYVhTNG85L2xPNytBV0ZkV2daOW5aVGg5L3U2NmZHWHRIUUNBTDhxcjBETEpCcVBteklqNVlLMFd0L1pLRjJ5Mkt6alUyT1R4Q3gyTG9rQVdBaEtBN09DZ1ByZmJWVnVQdnhXYzh1alkzY2UvZDNjZTNwNDNTL1gzMTMzZGlJaUlpSWlHZ2xZSUxITDQvWmxYMzZncUZ3SUExU1lUdGxYWFlrRjBSRTlibkw4Zk1nS05PTjdzUElpeVB3Y2FtckMzdmdFZmwxWmdUNTFuWlQzT1ZiM1pnaThxcXJHcHNocHJTeXZRYUxGZ2ZsU0VHM3VlNGMxckZxblhZZGVsQzFYN3ZWOVNqcC91MlErRExPUEdsRVJjbVJDTFZHTUFySW9keDV0YThPYXBJbnhVV3RHemZaQldnNXRUazNCNVhEU1NBZ3pRQ0lIVHJXMzRxS1FjcjU0b1ZKV1lJU0lhVEpmRk9XZU4rL2RwNXhJYjd4V1hxUUtLQURBL092S3NBb3FPczFFYnpFT1g4dDBiNS9ibU5Yc3lOd3MzT2d3U1d2REZGaFMydG1GcWFBaHVUMHZDalBCUWhPdDFxT3d3WVZObE5mN3YrQ21VZDcxbkE0RFpFV0c0SlRVSnVhSEJpTlRyMFdTeDRKdTZlcng0N0NRT2RHV0tvNkV4NG9Ld0VxUko2S3BCR1JMQ0lLdzNiTnEwQ2ZmZGR4OWVlZVVWeUQ1S0dVTWpYMkpDUFBRNkhjd1djNEJXa3VQQklDd05jMEZhamN1NnFPdmRETUorNmlJSWUxRjBKQUkxR2pSMzFaUGRVOWVBKzNidnd4K25UKzR6d0hxcXRRM2YzYkVISHkrY0F6K2NleEMyb0xrVlR4dzRqQ2NtWnptbFFFRlgwUERSdkh4b0pjbXRJT3hBbXExV3JOcC9HR3Q3dlR6b1Z0eldqbWNQSGNjdnN6UDdQVWFEeFlLSDh3N2lqOU1uUStPaXBwVFpydURodklQSURRMzJPQWhiYXpManowZFA0SW5jckQ2djdwYnFXdHl6YXkvTzlwWEcvb1ltWEw5MUovNDhjNHBiS1pOclhhUXBKaHBrSVNudmYrclpOTzloS3ZXRDlUaTJiQW0wMHJsL1h4SVJFWTBtbVVHQnFrR05BTEN6MW5WOTcyL3JHMVFCUlFBWUgrUjVFUGFxcjNhY1JVKzk0NjNUeFhqcmRQRTVIV01vcnRuNElDUCs3N3lwRGpWblpjd01EOFhNOEZEa2hnYmp0d2VQSWlzNEVDL1BtdWFVS1dsaVVDQW1aZ1ZpWVhRa2J0NjIyK1BNUFVSRVoyTmFXSWhxV1FHd3U3YmVhYnVEalUwdzIrM1E5WG8rR3gvaytVUXZ2U1JCNy9DTU41VHBlUjFud3A3TnVZZmltajJVbFludlo2U3EzdmNsR2Z4eGEyb1NMbzJOeHNxdmQrRmtTeHNleTVtQTc0NUxWdTBib2RmaDB0aG9MSTZKd2c5MzVlSHppaXFQUHlPZG5SRVhoQlVDMlFBUUhoNkdZTTZFSFZCZ1lDRFMwanByRW5aMGRLQ3NyQXpOemMxTzJ4MDRjQUJyMTY3Rjh1WExmZEJMR2cwUzQrT2cwK2tnV2hDZ0NDblcxLzBoR3NqU3VCalZEeDRBT043Y2doTXRyVzd0djYraEVhWHRIYXFIWkowazRkSzRhUHluMStpMVQ4c3JzWC9ERnR5Vm5vTDVVWkdJOC9lRFJiR2pzTFVONjBvcjhZK1RoV2kzMmZvNFMvOFV1SDRBLytlcFloeHBiTVpkNlNtWUhoYUtZSjBXdFNZemR0VFU0VzhGcDNDb3NSazN1VWk3MVp0TlVYRDc5ajI0TUNvQzA4TkRFS1hYSTF5dkE3cCtqQjVyYXNGWFZUVllVMXphYjVxV3Z4YWNRa0ZMQzI1TFM4YWtrQ0FFYWJWb3Q5cHd1clVWbjVXZitjRzN0clFDUmExdCtINUdHczRMZDkzbjNMTk1hL2JXNldMa056YmhydlFVbkJjZWloQ2REZzFtTXc0ME5HRk5VUmsrTG5NT0lIdnFRRU1URm4yeEJWY214R0p4VEJRbWh3WWpUS2VGVnBMUVpyV2h0TDBkaHhxYjhXVkZsZXB6RTVIbkpCZUROWWlJaU1ZNlZ5OXdDNXBkUDl1Y2ROR2UxcFd0Wml3WjdHc1dvZGZodGRuVCt5MEhjK2U0Rk95cmI4UWpPUk1RN2FmdmM3dVo0YUc0S3owVkx4NDcyZTg1aVlpOHdmSDdzYXk5QTIwdTNsM1pGQVZGcmUxSUR6enpmWmdVWUlEVVZTZmNYY0VPTTFFQjRJVVp1UWpReUpDRVFJUFpqUHpHWm54V1hvbWpMa3BmblN2SDh5K0tpY1NFSUNQOFpSbnROaHZLMmp1d282WU9uNVpWOXBtVllMQ3YyWDJaYWJnMktiN1A5VkYrZWp3MUpRZGJxMnFjQXJDOWFZVEE3NmJtWVB2bm05RmlQYnYza2VTWmtSYUVGUUJpQVNBc05CUkJnVXlmTzVEYzNGdzgvL3p6UGN1S29tRFRwazE0N0xISDBONnVydDMzeFJkZk1BaExaeTB1TGhZNm5SWVEwRU5DaUJ1N0VQblU2c0lTckM1MFRndmlpWG1mYlhacnU3TDJEanh4NEFpQUkzMXVNL25qRGYwZVEzSXhyN1cxbng5TDM5UTE0SnRkZVgydWQyZmsrT2FxR215dXF1bDNHM2RzcUtqR2hvcnFBYmZiMzlDRWUzZjMzZWRmN3orTVgrOC8zTzh4Rm0zWTZySTlyNzRSOSszZTUwWnZ6empXM0lMVUQ5YTd2YjFWVWJDbXVBeHJpc3M4T2c4UmVZWnpZSW1JaHRab3lhWUFBQlVkSFFkai9Qb09pSTFrQ1M0eXNsVDJTa3ZZVzdXTHpDeU9xUmpIZ3NHK1p2TWl3NEd1MU1uSG1sc3d6aGlBaUs2QnJiMjlNQ01YNkhyNXZxKytBVUZhTGRLTUFVNVBnRGVtSkRJSVN5UGRndEZ5VDFsZFdKeS9Ncm4vd2UwaldiekQ5Mk5mMzQzbytuN3NIVkRVQ2dHalZvTW1pOVh0ODRWb25iOVBGOGVvczlkZEVodU5uMDVJeDBjbDVYaGtYNzVYQTRpTzV4OW5ET2dwcGRYdGh1UUVWT2VZOE11OStmaXkwdmtkMTJCZnMrNEFiSDVqWnlyaDhVR0JUdG5rWm9XSFlsWjRhT2Y1TzB3b2JtdkgrQ0FqQWpYcU1HQ1lUb3RMNDJMd0x1dlFEb21SOVE0akpVVXZBSzBRQWlFaFFSQWNCZTh4SVFRV0xseUllKzY1eDJsZFVSR3p4OUxaQ3dvTWhFYWpnYUpBQThrK2NENU9JdkpJdUl1SDlZWWhUTTFDUk1QZW1NbHp6V2NBSWlJNlc3S1FSc1hMZjFjQ05NN3pMRnFzcmwvbXRybDRjZTFxLzlGdUtLN1pWMVUxbVB2Wlp0eXdkUmRtcjkrRS8vWXhZTFBGYXNNMVgrM0ExVi90eE9JTlczSFByanludkVmeC9uNzl6cW9sb3FFalFZemErNG0vTERzRmpmcjZib1NYN2ltdVpzSzZJZ0JjbVJDTHQrYWU1NVMrK0Z5NGUvNUl2UjUvbnowTlN4M3F2dzdGTmJOMFpheTdZdE4yWExGcE82Nytha2RQT1RSSDd4V1hZZDVubTNIZGxwMllzMzRUZHJsSWl6eXpLMWhMZzI5RS9jSUtsU1M5SWhTdEpDVDQrekhHY3k1eWMzT2Qya3g5MUtpeldxM1l2WHMzZHUzYWhjT0hEK1BVcVZOb2JHeUVMTXNJRHcvSDVNbVRzWHo1Y3N5Y09kUGwvdXZYcjhldmZ2VXJWZHVqano2S3E2NjZDaWRQbnNUcTFhdXhjK2RPVkZWVndXQXdJQ3NyQ3l0WHJzVGN1WE1IL0J3Yk4yN0UyclZyY2ZEZ1FUUTBOQ0E0T0JoVHBrekJMYmZjZ2ttVEptSEpraVdvcXp0VHp5TWpJd1AvL3ZlLyt6eGVSVVVGM24zM1hXemJ0ZzFsWldYbzZPaEFTRWdJY25KeWNQSEZGMlBKa2lWODhkY0hTWkpnNkJ6eEk2QklmQ29nOHJLcFljNFR6RDJ0MlVSRW81Y2k3THVFSWwzaTYzNFFFUkVOWi9Jb2Zwd1BjS2h0Q3FEUGxJbFd4Ym5kc1ZUTFdERFkxOHltS0hoMDM2R2U4ak0yUmNHVEI0OWdXWHdzZEpMNkgrUGZDazRocjc2eFozbDllU1cyVk5YZ3dpaDFIZHBFZ3ovSys1bGRSVVJEWXpTWFNQSGt1eEZldXFlNG1nbmJuOGtoUWZqSmhIUThjK2lZUi90NTQvd0N3RE5UYzdDOXByYW5kdXhRWExNUGlzdFUyZW9PTkRUaDdjSVMzRFV1UmJWZGs4V0t4L2NmZ2xYcEhDZlFZclhoZC9sSHNlYkMyYXJ0RWwxa2c2REJNYUtDc0hwSjBuV21yUmJ3RzZYcFk0YUtxNEJyVEV5TVUxdHBhU20rOTczdm9iS3kwbW1keFdKQmFXa3BTa3RMOGNrbm4yRHAwcVY0L1BISG9YRnpwTXNubjN5Q0o1NTRBbWF6dWFldHNiRVIyN2R2eC9idDIvR2pILzBJdDk5K3U4dDkyOXJhOE5CREQySGJ0bTJxOXRyYVdtellzQUViTjI3RUk0ODg0bFkvdXIzNTVwdDQ4Y1VYVmYwQmdPcnFhbXpjdUJFYk4yN0V2LzcxTC96aEQzOUFXRmlZUjhjZUs0d0JSZ2doaExBckJnQXlBQ2FXSnpwTE1YNTZWSnZNc0NrS2dyVmEzSk9ScWxxdkFDNUhzaEhSMk5SaGsvL3NKOW0vSnlDY2Y5Q05JcklRU3Rkekx4RVJlWXVBMlduSzNTaWtBSW9ZeFRPWDdJcnpSM05NVTloTjYrSkZiMXMvTTNZRzI2MnBTZjJ1UDlYU2lpM1Z0VjQvNzJCZnM0T05UU2h1VTVjQ3F6ZGJVTkxXNWxSUDlqMFhNMlQzMWpjNkJXR05ZM0RHTW8wNG8zNlVnSUxSZmRmMDVMc1JYcnFuZkZ2WGdLV2J0cUc2dzR3V3F4VW1tdzA2V1VLQ3dSOExvaUx4L1l4VXAzVHV0NllsNFk5SGpzTnNQOVBmM0pCZzVJWUc5M3V1OTB2S25OTCsvbnp2QWJSWmJhZ3ptOUZoczhHbWRBWm1jMEtDc0RJbEFaZkVScXUyRDlESVdKbVNpTDkwcFlnZmltdjJjVm1GVTl2K1hvTjN1bjFSVWVXVXFubGZmU05zaWdLNVY1OTRQeGs2SStwS3l6RG9oZEtaanRqQTlCdm41S09QUG5KcW16Tm5qbE5iWTJPanl3Q3NLeDkvL0RFaUlpSncvLzMzRDdqdC92MzdzVzdkT2xqNytYTDV5MS8rZ3JsejV5SWpJMFBWYnJWYWNmLzk5MlB2M3IxOTdtdTMyL0hVVTArNVBXdjF1ZWVldzV0dnZqbmdkZ2NPSE1BUGZ2QUR2UEhHR3h3STRFS2dzYk5Pc3lKZzZFcDN6aURzdVdPOWpESHFxc1E0ZkhkY0NrNjB0R0pDa0JIQkRxUHl0bGJYb3NUaGdaNkl4cTdLcXkrcGl2anZwOU9NR2p5bktKZ3BBSDhJQUFvRUlBQkZFV2VXQVVVb1hUK1NSTS8vZGErRFVFU3ZPR2ZuQmdwRTk1NmRUV2YyVjNyV3FZS2pYY2RVQklRRVFPbjZWZGI3MkYxLzd1bFQ3MzI2dHVuOHN4Qm5Pc29nTEJHUmw5a1ZmQ3NCMS91NkgzUnVXbDJrTnZTVG5XZm1BSURCUmJzM2ErdDVhdFhraWYydVgxdGFNU2hCMk1HK1ptVnRybU5STlNhektnaHJVeFNVdW5pMnErcHczbDhqOFdjUURXOTJLSnNsaUFtKzdnZWRQVSsrRytHbGUwcXQyWXhhaDRsUkhUWTdDcHBiVWREY2lrL0xLL0h4Z2prSTBwNEpaeGxrR1ZOQ1ExUVRGQmJHUk9MSDQ4ZjFlNjZ2cTJ1ZGdyQ0hHcHRkOW1selZRMDJWOVhnOFVrVGNFZGFzbXI5M01qd25pRHNVRnd6Vi9lVUdwUFpxYzF4OEErNmFvN1htYzJJMU90NzJuZy9HVG9qS2dncndhNVhoRVlqQkJnQU8wc3RMUzE0NmFXWG5JS3d3Y0hCdU82NjYvcmROeWNuQjlPblQwZDhmRHcwR2cwS0NncXdaczBhZFBUNlVmaXZmLzBMTjk5ODg0QXpSVC84OEVNQVFGaFlHSktUazNIeTVFazBOcXBIYnRqdGRxeFpzd1lQUGZTUXF2Mk5OOTV3R1lBTkRnN0d1SEhqVUY5ZmoxT25Uc0ZtYysvTC9yUFBQbk1Ld01iSHgyUGx5cFVJQ0FqQW5qMTdzSGJ0MnA1MUowNmN3Q3V2dklKNzc3M1hyZU9QSlVham9mdVBCcVNuU3lnbzhHMkhhRmdaemZVeUJrdUVYdWMwMGc4QXpIWUZ2ejF3eENkOUlxTGhxK2FhUzh0cjNubm5sbGlOWVp4TzFzUUFnS0lvRWdRRUZKdFFJSVNzU0JKa0FBb2tDQ0VVbTAxQUVrS3hTNUtzQVJTTElrRURBVHVFSXV3Q1N1Y1FYYUVvVW1kNFZnZ0l1MURzWFVOM0ZVV1NCQVFnaEdMdlhBY2hSUGQ1cGM3WXExQ0VJaFIwdFNzUUVFSklFQUpDRVlvRUFac2lRUkZkeHhkQ2dpS2dRQ2lLSWltQVJuU2Q3cmJVcE5zQXBQWjdJWWlJeUNOV1dmK0sxdGJ4azlHZVRXRzBEeEp1dEZpYzJucS9iRlcxK3ptM1Y0ekJGTGVEZmMzNlNrWHArR0JzVXhTNDJ0TEdKMmdhZ2Rwc0Fhc0M1TFpyQkJEaHh1WWprNklvWWhUUGhqWFo3VERaN2FxYXEzMTlOOExGOTJPanhkS1RodDFiU3RyYThkL2lVcWRBNkZEVnlYN2h5QW5jbnBhc0dnM2MrOXhEY2MxYzNWTmMvU00wOVhFYzNsTjhaMFFGWVFVVXZRQzBBZ0wrbkFucmxyeThQTngyMjIwQWdLYW1KcFNXbGpvRko3VmFMWjU2NmltRWhqb1hZeFpDWU5HaVJiam5ubnVRbXVyOHZtdkJnZ1c0Kys2N2U1WXRGZ3UrL3ZwckxGdTJiTUMrWFgzMTFYam9vWWVnMFdoZ3RWcXhhdFVxckZ1M1RyWE50OTkrcTFydTZPakFHMis4NFhTc20yNjZDZmZmZjM5UEt1VHQyN2ZqRjcvNEJkcmEydnJ0ZzlWcXhmUFBQNjlxaTQyTnhULy8rVThFQlFVQkFLNjg4a3JFeGNYaDVaZGY3dG5tblhmZXdWMTMzUVY5UDErbVk1RXhvSE1tckZDRUlhR2pReXJ4ZFlkb1dCbk45VEtHVXB2Tmh2dDI3OE14MW9NbElsZXV2OTVjRGh4RzUvOUduVWNWWlFHRHNHb3Z6NXFLSlRGUnFyWUpIMzJ1ZWtnUDAybnhQN25adUNBcUhDMFdLLzV4c2hBdkY1ejJRVytIcnlkenMzQmppanBqeDRJdnRxQ3d0Zi9uaWI2OE9ITUtMb3RUcHkzTFh2c0Yycno4UW9ySUc4cVdMYXlKK08rbjB3Sms1VmtJbkM4VVllZ3Ztd0trN3ZmUFhka01oS2ZaRk03OGVlQnNDdWg2TStGNmY2ZHNDazc3cTdJcDlGMmNiUlE0MmRMcTFKWjZacUMwaW1NcVhBQTQydVE4QzJpMDR6VWo4cjZhYXk0czE2LzVkTEZHNExkQ1lESUEzVmxsNk9sOTMraGFGcjMzNzdraGRPNnZLS0wzbmFEWE9xRzZuL1JhcWM3QzAzTWZFMUI2c3Y3MDNsOUFkR2I5QTRSUVJ2c3JycE10clpnWUZOaXpuQmpnRDFrSTJCelM3bXFFY0tvdGVxeHBjTjVYRmJuNFhTNFAwVjlFZzhXQ0pvdEZsYVhPOGR6RDhaclI4RENpZ3JCMldXZ2tSWkVoQkxRZUZtc2VxMXBhV25EdzRNRSsxNmVucCtQeHh4OUhkbmEyeS9VVEprekEvLzd2Ly9hNS8vVHAweEVaR1lucTZ1cWV0cU5Ianc0WWhJMkxpOE12ZnZHTG5xQ3BScVBCZ3c4K2lBMGJOcWpxMVJZV0ZxcjIrK3FycjlEY3JQNlJPMnZXTER6d3dBT3F0dlBQUHgvMzNuc3ZubjMyMlg3N3NYWHJWbFJVcVBPcFAvamdnejBCMkc0clY2NVVCV0ZiV2xxUW41K1BhZE9tOVh2OHNhWjdjSVFkaXQ1aUNaTUFobUhkTk9xSEhJLzJlaG1ENFdCREUvWTNOQ0VqTUFCMkJTaHRiOGZteWhxOGN1STBLanVjNjNvVEVSSDFaZFhrTEZ6ZUZSQU0xR2p3Y1BaNG5HcHB3K2NWVmI3dUdoRU5FelhYWEZwZTg5ZS8zaEVmbVpDcWtlVjQ5Sk5OUVZFVUNUWWhGTkdWVFVFSUlVdENLSmF1N1VWWE5nVjdaM1lENTJ3S1FuUys1ZTRqbTRKQTV6cEZDTUF1T2d1NUNnR2xPOU5DVjhZRWdjNXNDblloWUZlazd1TkxuVy9RaFNLRVVPeDJqWkRsemhmMGRydk5UeU5mNit0clBWaU91bmlCT3pQY2ViQTlBRXdQVTdkYkZRVUhHNXNHclc4RFNmMWd2VS9PTzVLdkdkRndWbnIxcGZ1d2J0MjE4UjNTQkkyTU1OanNYZmNBZEg2WHd5WmtSWklVWWUrOEh3Z2hGSnNRaW1LWElJU1FoYjN6ZTE5MFplaFJGQWtRd2k1c1FwWkVWOVllMGRNT3hTNGtXUkt3OTg3S0k0UmlWd1NFSkNTaG5HbTNDNkVJdTFBZ2Q5NTNJSVFFUmVvY0ZLUUlRTzdNMW1NWFFsSWdkZVgwRVZBZ1FaSTZjOGphRmZ1RW9NQ2x2cjdPZytsb1U0c3FvS2lYSkV3T0NjSmVoeHFrazBLQ29YT29iNXJub2s2cE4wUzV5RWhRN2ZCKzdMa2pCWGp1aVBjek0vckxzbE1OVmNkekQ4ZHJSc1BEaUFyQ3luWlloRVpZb1Nnd3U4aDNUZTZUWlJtLy9PVXZzV0xGQ2tndUNrRjM2MTFUdGFPakF3VUZCU2dzTEVSSlNRbEtTa3BRWEZ5TSt2cDYxVDZPYVlWZFdieDRzVk1nUFRnNEdPbnA2Y2pQeis5cHMxZ3NzRmdzUGR2bTVlVTVIV3ZseXBVdXo3Rml4UXI4L3ZlL2grS2lNSGEzWGJ0MnFaYjFlajFtekppaENnUjN0eHVOUnJTMG5QbUJmdno0Y1FaaEhYUjBYVGNKTUd1MWRhTjZsTEUzc1Y0R3ViS2x1aFpiTm0vM2RUZUlpTWlGSjNPemNXTktRcy95blR1K3haZVYxZjN1NDB0VFFvT2QycWFHQlRNSU80THBKUWtmTDV5RGNWMHpzK3JNRml6ZCtEVXFPRkNMenNYM3YyOHBCWTZoODMramtyK2lYT1ByUGd5V3d0WTJGTGEySVRuZ3pFek9PWkhoaVBQM1ExbXZ0TGx4L240NFAxSmRRbXBiZFoxVGZUd0FDTkpxSUVHZ3dVWGEzdEZnTUs0WkVYVzUvSEpUS2JEUDE5MFlMTm1LY3BHdit6Q1lObGRXWTBWQ3JLcnQycVFFcDREaXRVbHhUdnQrVWxicDFDWUFSUHZwVVcweU84ME1CUUNkSkdDMjkvME8zeURMdURKQmZTNnJvbmdsZUtrVkFwWis0Z2NBY0gxeXZOUE0xOTExNnBpSXQ2OFpqUjRqS2dpclFKZ1V3S29vQ3RyYW5Rc01rL3RzTmh2KytNYy9JaTR1RHJObnorNTMyL3o4Zkx6eXlpdll0bTBiTEc3ODhPNWRJN1l2Y1hIT1h6WUFFQmtaNmRUV093aGJWRlRrdEQ0bko4ZmxzZno4L0JBZEhlMDAwN1UzeCtPWlRDYk1uejkvd1A3RHpXRHpXTlBVTllyVUx0Qlc0dWZISUt5YldDK0RpSWhvNUxnOExsb1ZnSDJucUhSWUIyQUJZRjlESXhJY1VsN3RyeC8rczNmU2pBWXNpSTdFUmRHUjJGWlRoeGVQbmZSMWw0WU5rOTJPbis3WmovY3VuQTFaQ0lUcHRIaGhSaTYrczNVWGYzQVJqV0ZyU3l0d2IyWmF6N0pHQ0R3N2JSSyt0K05idE5sczhKZGxQRE0xQjFxSEY4bHZGeGFybGcyeWpPZG1UTzVKZDcrbHVoYjM3YzRibFVGSGIxMHpJcUxSWkVORk5kcTd2Z083WFo4Y2p5OHJxN0Nob3ZQWloyRjBKSzVQVGxEdGQ2eTVCWHZyRzFSdEY4ZEc0ZWtwT1FqVGFkRnN0ZUxSZllmd1lVbTVhcHZuWitTaXFMVWQveWtxUVVHek9sVjhkbkFRL2lkM0l1SWR5bE4rV1ZHTlp1dTUzNWR5UW9MdytLU0plUFhFYVh4ZVVZVU8yNWxYMm5wSndoM2prdkhUQ1JtcWZSVEE2VE40ODVyUjZES2lnckIySVpsa0JSWUdZZDAzYjk0OFBQLzg4MmhwYWNGLy92TWYvT1V2ZittWkdkclcxb2FmL2V4bmVPV1ZWekJoZ3V0SmVHdldyTUhUVHo4TnU0dkN6d0JnTUJoZ05wdGg5ZkFMVDZOeC9VOVBwOVAxdTU5akttSUFDQWtKOGZnODNjNGxrT3BPc0htc2FXcnFmSmtuZ0ZZVUZEQUk2eWJXeXlBaUlob1pnclFhckpxYzFiUGNaTEhpZC9sSGZkb25kL3htLzJFRXlCck1pd3BIaDgyT1YwK2N4cWZsdzNlMGRaTEJIMi9NbWFHYW1mUk5IVjlNT0RyUTBJVFZwMHR3YzJwbkxkdVo0YUc0TlMwSnI1OTBIcmhLUkdQRDN3dE80NWJVSkFScHo3d0xtUk1SaHE4dm1ZK2pUUzNJQ0RRaVRLZk9TcFpYMzRoMURqTndmam94WFZWdi9JTEljRHlVbFlsSDloMGFnazh4dEx4MXpZaUlScE5tcXhWL0t6aU4rOGVQNjJuVENJRy96NXFHUTQzTnNDa0tKb1VFT2UzM3RNT3pVZmRBUVgxWEpzNUFqUWEvbnpZSjM5VFdxeklPR0dRWmQ2ZW40TzcwRk5TWXpDaHNiWU5WVVpCbzhFZXN2eDhjWHltYTdIYjg3eUh2SmU2WUVocU1GMmJrd3Fvb09OSGNpanF6R1NFNkxaSUREREQwQ3FwMlcxTmNoa09ONmppRnQ2NFpqVDRqS3dpTGRwTUNmNnNDQmUwTXduckVhRFRpamp2dWdOMXV4NHN2dnRqVDN0SFJnWWNmZmhpclY2K0duNTk2TkVsQlFZRlRBRFl6TXhQWFhuc3RKazZjaUxpNE9JU0VoT0RtbTIvRzRjT0hoK1J6Q0JkUm5NYkd4ajREc1cxdHpnVzdlOVByblhQSjA5bHJidW04K1NnS1dnSFlmTjJma1lUMU1vaUlpSWEvbjA3SVFJVCt6S0RCUHg4N2dYcno4RS9SV0dNeTQ0NGRlNkFSQXRZQlVtME5COEZkTHp4b1lQL3Y4SEdzU0l5RFVkUDVrK3RuRXpQd1FYSDVxRTBkU2tUOWE3Qlk4T2krZkR3L0kxZjF3anBFcThVc0Y3Vk9hODFtL0dUUGZxZjJDYjFxMnZYWE5ocDQ2NW9SRVkwMi8zZjhGQlpFUjJLeVE5ZjFCNElBQUNBQVNVUkJWT0F3SzlqMS9lQ1ZFNmV4cWJKRzFaWnFET2dKd0hiVENvRnh4Z0JWRUxhM0NMMU85Y3pseUtZb2VHRFBmcHhvYWUxem03T2xFUUxqZzR6OWJwTlgzNGhIOStXN1hPZU5hMGFqejRnS3duYlk3V2FkM0ptaW16Tmh6ODRkZDl5QmpSczNxb0ttUlVWRmVQSEZGL0hBQXcrb3RuM3Z2ZmRVQWRpa3BDUzgvdnJyVHJOVjYrcnFocURubllLQ25FZUxGQlVWdVF6QzF0VFVETmkzc0RCMVRRK2RUb2ZObXpjUE9DT1huQ21LZ3FibUZpaUtva0NnRFFCbnducUs5VEpvQUMvT25JTEw0cUpWYmRscnYwQ2JqV01laUlnR1c2eS9ueW9OY1lQRmdyZE9qYXhVaENNaEFFdWVhYkJZOE05VFJmaEJSaXJRTmJ2Z0I1bXArRjMrcUMzcFNVUUQrS2kwQWpwSndtOG1aL1VNMEhEbGVITUw3djltSHdwYm5RZXY3Nmlwdzd6SWNGV2JZKzI3MGNRYjE0eUlhTFJwdDlsdysvWnY4T2VaVXpBbklxelA3V3lLZ3I4ZVA0Vm5EeDkzV25lMHFSbjFaZ3RDZTJVVWFMWGFjTGpKT2R1bE8wcmJPL0N6UGZ1eHMzYm83MGwyQUc4WGxtRFYvc013OVpFMTFCdlhqRWFmRVJXRXJRTk13VXBYVGRnMkJtSFBoaVJKZU9paGgzRDc3YmVyMmxldlhvMmxTNWRpL1BqeFBXM0hqNnUvQkhKemM1MkNrOFhGeGFpc0hMb1VMQmtaR2ZqNjY2OVZiVysvL1RZbVQ1N3N0TzNiYjc4OTRQRnljbkt3WWNPR25tV3oyWXlkTzNmaWdnc3U4RktQeHc2TDFRcVR5UVJBMkdHM00xY3pFUkVSalNxM3BpWkIxMnNVOTl1RkpSd0VROFBDUDA0VzRudnBLWkM3c2diZGxKS0VGNDZjNEw5UG9qSHN2OFZsMkZwZGk1VXBpYmdvT2hMeEJuOFlOUnJVbWMwNDN0eUNqMHNyOEY1eEtjeDIxNE56L3UvNEtZVG90TGdxTVE0U0JENHBxOEFmRHhjTStlY1lTdWQ2ellpSVJxTjZzd1UzZmIwYkY4ZEc0Y3FFV09TR0JDTkNyNGRGc2FPaXZRTmJxMnZ4VG1FSmpqUzF1TnkveFdyRGQzZnN3VzhtVDBSbW9CR25XdHJ3NU1FanFER1pWZHY5Wk05K0xJeU94RVV4a1VnekJpQk1wME9vVGdlejNZNWFrd243R3hyeFpVVTExcFpXZUgxZzZkNzZSbHo5MVE0c2lvbkNlZUdoaVBUVEkxeXZnNThzbzlGc1FWRnJHM2JXMXVHZHdsS2NkbU1RenJsZU14cDlSbFFRRmdVRkptWENGQXNVcGlNK0Y1TW1UY0t5WmN2dzBVY2Y5YlRaN1hZOCtlU1QrTWMvL2dHcDYrV1NZNTNYdkx3OG1FeW1uaFMremMzTldMVnExWkQyZmZiczJmakhQLzZoYWx1L2ZqMm1UcDJLYTYrOXRxZnR3dzgveE91dnZ6N2c4UllzV0lBWFhuaWhwMDR1QUt4YXRRcC8rdE9mTUhIaVJLZnRUU1lUMXExYmh3c3V1QUFSRVJIbi9IbEdrL2IyZHRqdGRnZ29OZ2pCLzBDSnp0S3krQmk4TUNPM1ovbmxndE9zRCtHaGNjWUFmTHh3VGsvS205MjE5Vmo1OVc3WU9BT01pTTZTUmdoY2x4eXZhdnRQWVdtZjJ3ZHFOSmdmSFlIekk4S1JGUnlJcEFBRGdyUWF0TnRzS0dscng0NmFPcng1c2dpbjNIaUl6d29PeEUwcFNaZ2JHWVlZZno5MDJHdzQxdFNDZnhlV1lFMXhtVnY5ZjN6U0JOeVJscXhxVzd4aHF5cUYxNFpGODVCbURPaFpydWd3NGZ6MW01eU9OYzRZZ0M4V3pWTzEvYTNnTko3cTQxNDFNendVS3hMaU1DMHNCUEVHUC9qTE1wb3MxcTZYS1UzNHJMd1NuNVZYQVFDMlhqd2Y4ZjUrTG8vejQvSGo4T05lOVpXV2J0cW1xc1Breld2dWFIWkVHRzVKVGNLVTBNNFhLSTBXTS9McUc3SDZkQWsyVmxaN2ZEeFg0dno5Y0ZOS0l1WkhSeURCNEE5L1dVYWQyWUo5OVExWVcxcUJ0YVVWZmU1YjJXSENWMVUxV0JnZENRQXdhbVFzVDRqRjZzSVNyL1NOaUVhbXlnNFRuanRTZ09lT2VCNDh0U2tLbmp4NEZFOGU5UHc1NUtxdmRuaThqN2RzcnFwQjZnZnJ6M3IvYzdsbTFTYXoyK2UrWWVzdXQ3Wjd1N0FFYi9PN25JaUdnYy9LcTNwK3Mzc3FyNzRSS3piM2YyK29OMXV3cHJqTTdlY2JiOXRiMzRpOTlZMWVQZWE1WExOSDloMXlxdzc3anBvNnQrODlycDd0YUdpTXJDQXNBTUJlQmtob2JtNUJXM3M3RFA3K3Z1N1FpUFNqSC8wSVgzNzVKVnBiejd4NHljL1B4N3Z2dm92cnI3OGVBSkNZbUloOSs4NWtSaTB1THNiS2xTc3hmLzU4TkRjM1krdldyYWl1OXM1TEIzZk5uRGtUNDhhTnc0a1RKM3JhRkVYQjAwOC9qZGRlZXcwSkNRa29LU2xCUlVYZkx5bDZTMHBLd3NVWFg0ejE2ODk4V2YzLzl1NDd1bzdDelB2NGIrNlZyRjZzTGx1V0pibjNBZ1pNQ2FiWjlDVkxFa2dJYkVJTnNJUk5DT3hDbGpjYnNvUkRBcnk4eVFMWmJBSXN2WVZlQWhnd1lJT05qUzEzdWFwWTFlcnRTcmZPKzRjbG9WdFZMUG5xMnQvUE9UNkhtVHQzNXJtRHpoMXBubm1lcDdtNVdULzg0USsxZVBGaUZSVVZLUzB0VFRhYlRhV2xwZHEwYVpOc05wdGVmLzMxVWZsOGtheXhxYWszY1c4M1RiV0VPeDRnRXVYSHgrbTNDK2YyTGU5dDc5U0RPMmtuT0ZUN09qcjF1eDI3ZGZmY21WSlBBdUJuTTZmcUFkcThBQmltRXpQU2xONnZJOHkranM2Z000aVc1MmJwb2NYemxSQ2duV0ZTVkpSbUpTZHBWbktTcml6TTF6MWJTL1IwYVVYUTQvN0x6S242NStsRmZSV09raFJqc1doSituZ3RTUit2NDlMOFIzS01GUWxSVmoyNGVKNVc1R2I3dlpZMkxscHA0NkkxTFNsUmt4UGloMzF6b3RkSW5uTmZkODJab2V1bUZuaXR5NHlKMFRrNVdUb25KMHN2VlZUcDN6WnQwK0U4NW5QdGxBTDlZdlkwdjNsWk9iRXh5c25OMW9yY2JQMjRhTEt1WDdkSmpRNUh3SDI4VjEzWGw0U1ZwUE1uNXBDRUJRQUFBSUF3c3d4aW03SEZ0R3lXcFBxR1JqVTNrK2NacnZUMGROMXd3dzErNng5NTVCRTFOQndhQm4zZWVlZjV2VjVlWHE2bm5ucEtyNzMybXVycjY1V2JtNnZzYlA4Yks2UHA3cnZ2bHRYcWY0T2x0clpXR3paczZFdkFIbmZjY1VwSlNSbHdmM2ZlZWFmeTh2TDgxbS9jdUZHdnZQS0svdnpuUCt1Wlo1N1JtalZyWkxNeDl5T1k4dkpLMmUwT21USTZMRkx3MGhBQVFkMjdjSTdYREtKZmJkbEJ1NnRoZW5KZnVWZHJseHVtRldwMlNsSllZd0lRdWM3STl1NkFzaXBFOWVQa2hQaUF5VUJmVVlhaFg4K2ZwZE96QW5kWCtmbk1xYnAxeGhTdkJLeXZIeFJNMG9ucHdXY05oZE9qU3hZR1RNQ09ocEU2NTc1K01xM1FMd0hyNjN2NUUvV0xXZE1HSGF1dk8rZk0wQy9uenZCTHdQcGFuSmFxWjA5WkVuUTczNS9KRXpQU0ZCL2dieVlBQUFBQXdKRVRjVWxZMCtQYUxrbU5qWTFxYVJuWkV2Rmp6V1dYWGFiQ3drS3ZkUjBkSFhyd3dRZWxudGEvbDExMldkRDNwNmVuNjhFSEgxUkNRa0xRYlViRHZIbnpkUC85OXlzMk5uQ3JNa21hT1hPbTdydnZQcjlrYlc4cjVmNlNrcEwwNUpOUDZvUVRUaGpVOGVQaTRnTHU1MWhYVVZrcHU4TWh3MUNudzJPR3AzY0VFTUZXNUdicjFNejB2dVdQNityMVJVTlRXR09LWkI1SjkyNHI2VnVPTWd6ZE0zOTJXR01DRUxrVysxU2NibW9hK084UWg4ZlVKM1gxZW5Ebkh0MnhhWnYrZmZNT3ZWVlY0MVV4YVVpNmZiWi9BdSs0dEZUZDNLLzFiaSs3eDZNTlRTMHFibTd0bTRXVUhEMzJtaHN0U1IrdmIva2tPdXZ0ZHYyL1hmdDAyOGF0K3VYbTdYcGlmN25mVEtXM0ttdjBZbm1sUHF6MXI0emQzdHJXMTVieHhmSktOVHVjZnRzY3pqa1A1UExKaHg3VWJISTR0YmFoU2J1Q3pHMjZmbHFoSnNVUHZVUFRCUk55ZEwxUGtyZkMxcVZmYjkycDJ6ZHQwOTk4MnJITlNFN1VMUUYrTHRUVEJyUFM5czFFa0dqRDBQenhBeitRQ2dBQUFBQVlQV1B2TC9ZQk9GelIyMktzSHJPaHNjbG9icUVTOW5CRVJVWHBqanZ1MEkwMzN1aTEvb01QUHRCRkYxMmtrMDgrV1hmY2NZY1dMbHlvVjE1NVJTVWxKWEk0SE1yT3p0YXlaY3QwMVZWWEtUMDlQZWorUjlNWlo1eWhWMTk5dGE5Q3RiYTJWdEhSMFpvMGFaTE9PKzg4ZmZlNzM5VzRjZU84MmkxTFVuSnljc0Q5alI4L1hvODk5cGpXcjErdjk5NTdUNXMzYjFaRFE0TnNOcHRpWW1LVW1abXBLVk9tNklRVFR0QzU1NTRiZEQvSEt0TTBWVmxaSllmRElkTTAyNnIyYnFrSmQweEFKREVrL1h6V1ZLOTEvN1ZyZjlqaU9WcXNybTlVY1hPckZ2YmNoRDR1TFZYTHNqTzBxcTRoM0tFQmlEQ3pVN3gvOTl2UjJoWjBXN3ZibzBkMzc5ZGY5NVdweVNkUitHelpBZTF0NzlUUFpuN3puVDhuSlZrVDQySlYxZFhkdCs2bk02YjZQUzI3cHI1UnQyelkzSmQ4ekkrUDAxOU9XcXhwU1ltSCtlbEczcUlBeWI4YjFoVnJrMDhubzN1MmxuaDFLYmgveDZFVy9QTlNrM1ZPVHBiWHRpdHI2NFBPNkJ1SmN4N01uL2FVNnFHZGUrVHNTWG92R3ArcXg1Y3VWbXAwZE44MlVZYWg3MDNPMDRORGFIdHZOUXpkT1hlRzE3cEtXNWN1V3ZXRjJwd3VTZElyRlZXcXRIVjV6Y0s5c2pCZmY5eTFUM2FQeDIrZjIxcmJsTmN2R1R3bkpWbHJlYUFMQUFBQUFNSW00cEt3TmFXYktncG1MbWpvNk96TXJLNFozTnpQWThXRUNSUDA5ZGRmRCtrOUo1eHd3b0R2V2I1OHVaWXZYeDcwOVpkZmZqbmsrMWVzV0tFVksxWU1LcDc3N3J0UDk5MTMzNkMyemM3TzFtMjMzYWJiYnJzdDRPdlYxZFd5MisxZTY3S3lzZ0p1MjJ2SmtpVmFzbVRKb0k2UGIzUjBkS2ltdGs0NmxFemFLY2tkN3BpQVNQS3RyQXhONzNjVGZYTkxxOStOYWd6UDQvdks5SWZqRi9RdDN6QzFrQ1FzZ0NISmlvM3hhZ0ZyOWlUTGdubHFnSG1qYjFUV2VDVUVKV2xPYW5KZlFqQXpKa2FuWlhrLzZOanBjdXZtOVp2VjZ2d213VmhoNjlJdEd6YnJyV1VuS3pwRXkrSndpQTdRTW5kdWFuTEFhOXVPMXZiRFB0N2hudk5nUHFnNTJKY1k3cldwdVVYL2QrZGUvWHIrTEsvMUo2YVBIMUxNWjJabmFtS2NkMmVmZTdhVzlDVmdlejIrcjh3ckNac2NIYVVGNDFQMFZXT3ozejRQZEhyL1hPWW5ETDA2RndBQUFBQXdjaUl1Q1N2Sk5BMXpneUhqdlAybHBlR09CV1BZeXBVci9kWXRYTGd3TExFYzdkcmFPMVIzOE5BY0tvL000bkRIQTBTYUh4Uk04bHArdWZ6d3hpb25SVVhwOU93TUxjMUkxK3lVSk9VbnhDczVPa3BkYnJjcWJWMWEyOUNrcC9kWHFMUXo4SnpyaXlibWVDVXVKZW5maXJmcnhmSktmU2Qvb241VWxLOHBpWW1LdGhpYSt1WUhmdTlmbnB1bFN5ZE4xSUx4S1JvL2JweGFuUTZ0YjJ6UlgvYVdhbE56cTlhZmU0WXlZc2IxYmIrenJWM25mL0pGME04eklTNVdWeFJNMHVuWkdjcUxqMU9jMWFvbWgxT2JtMXYwZGxXdDNxNEsvbERXK3pWMWFuRTYreXFXVHNwSVUxRml2UFozTU9NYndPQmt4M3FQb1doMk9QdXFJZ2VTRWgydDJTbEpLa2lJVjM1Q3ZDWW54S3NnTWQ1dnUvNVZsY2VucDhvM3BmcHlSWlZYQXJiWHJyWU9iV2x1MVhFKzdaTERiVSs3Zjl2ZWUrYlAwaW1aYVhxK3JGS3I2eHZsSHVRNUhLcmhuUE5nbnRoZkhuRDlpK1dWK3RYOFdWN1Z5dE9UaDFhUmZIS21kNks5MiszUjJvWW12NW12ZHJkSGJVNlhWOXZwbWNsSkFaT3d0ZDNlU2VXY0VPTmJBQUFBQUFDakx4S1RzTExJK0ZMU2VaczJiNVZwbWpMRzJKUGZHRjNOemMxS1NVbVJKY0FUOXIxcWFtcjB4Qk5QZUsyTGlvclMwcVZMajBDRXg1Nm01bVpWSEtnOHRHQnFZN2pqQVNKSm5OV3EwN08vbVp0bjlsVGVETmZ5M0N3OXRIaStFcUtzZnE4bFJVVnBWbktTWmlVbjZjckNmTjJ6dFVSUEQxQTkxTi9QWms3VlQvdFY0L2plUUkrM1d2WElrb1ZhbHUwOUJ6QXpKa2JuVDhqV2l0d3MzVlc4ZlVpZjU5b3BCZnJGN0dsK042VnpZbU9VazV1dEZiblorbkhSWkYyL2JwTWFIUTYvOXpzOHBqNnVyZGMvVHByUXQrNjhDVGw2WkRmdG5nRU1Ua0tVOTU5TVhlNkJHMzVjT0RGSFYwK1pySVhqL1JPcWdjUmF2L25PTGtoSThIdDllNGoyeDJXZHRqR1hoUDJrdGw2bG5UWVZKbmduUDFmMGZHODMyQjE2cGFKS2Y5MVhwZ2E3LzNmM2NCek9PUTltYjRCa3NucG04OVoxZFN1M1h5VnIwaUNTdXYwVitTU0dZNjBXYmJuZ3JFRzlkL3k0d01leXVieC9OdU1DL0M0QUFBQUFBRGh5Z21leHhqQ1h6TmRrbW83aUxkdjZXcURpMlBINTU1L3J5aXV2MUtwVnErUUpNQXRwL2ZyMXV2YmFhOVhXNW4yejZ2enp6MWRHUm9iZjlqaDhXN1p0VjMxRGcweVpkZTdPcGkvREhROFFTVTdKVFBOS01PNW9iVk85VHl2MW9aaWNFQjh3QWVzcnlqRDA2L216ZEhyVzRMNFhweVVsNkpaK0NWaGZWc1BRRTB1UDgwdkErbTV6NzhJNVNnbHk4OWpYblhObTZKZHpaL2dsWUgwdFRrdlZzNmNzQ2JyZHFycDZyK1V6c3pNSGRYd0FVTS8zWlgrT0FMOS85dmZBNG5uNjQvRUx0Q2hJTXJEWjRWL1IybC8vaXNkZU5TSGE1cm9HaUNjY25LYXBIMy81dFhhMUJVNWlac1NNMDArbUZXcmxXYWVHdkc0TTF1R2U4MkJDL2IvdTlFbDRHajMvQm11dzE4SkFnaVdRZmVNZE44RDFFd0FBQUFBd3VpS3lFdGJkMnJBL0tqbGppOVBwUFA2dGQvK3VHNjc1VWJoRHdoRldVbEtpMjI2N1RVbEpTWm8vZjc3UzA5UFYzZDJ0a3BJU1ZWVDRWM1ZsWkdUbzVwdHZEa3VzeDRLVkg2MDY5QjhldlY1WldSbDhTQm9BUDR0OXFwYzJOYldPeUg0ZEhsTnI2aHUwc2FsRmRkMTJqYk5ZZEdMR2VGMDRNYmZ2SnJFaDZmYlowL1Rwd1lGbnBINi9ZRkxJbThzM1RDdlVDUUhtNFRVN25OcmQzcUcwY2RHYWxwVG9sOHdJNW9JSk9icCthb0hYdWdwYmw1N1lWNllPbDFzblphVHAwbjdWclRPU0UzWExqQ2w2WU9jZXYzMXRiUEtlUVRnM05VWFJoakhvZHFJQWptMTJuOFJXYklqRTFoVUZrN3krbTlUVDNlRHRxaHJ0YXV2UUFWdVhERW5iTHp3NzZENDhBYjZiQWlWbWV5V0dlTzF3QlB1VTFrRitqNWQzMm5UQnFpLzBqNU1tNktxaWZNMU5TZmJiSmlVNldvOHVXYWdWSDYvUmdSQnpka01aaVhNZWpDWEVsUys5WDF0OVNXcDN1alNVcTRyZFBmTEo4emlmNUt4OUVGWGJBQUFBQUlEUkU1RkoyT3JxYWtkQlV1Ykhrbm5jMzE1LzA3am1SMWNxYWhEdHBIRDBhVzl2MTVvMWEwSnVrNXFhcW9jZWVvZ3EyRkhTMGRHcE5XdS9rbW5LN1hKYm5nOTNQRUNrbWVOelUzcEhpSmFUZzJGM2UvVG83djM2Njc0eU5mbFUvanhiZGtCNzJ6djFzNWxUdlk0L01TNVdWU0dxck5UVGF0amg4ZWl4UGFWYVZWZXZjUmFMbHZRa1hXT3RGcitFcVNUOVpWK1o3dCsrVzY2ZWhNSnBtZWw2OUlSRlNoeWdVdGRxR0xwejdneXZkWlcyTGwyMDZndTFPVjJTcEZjcXFsUnA2OUt0L2FwenJ5ek0xeDkzN2ZOTG1GUjFkWHZOaFIxbk1UUTlPU2xrZTA4QTZOWFI4NzNUSzFUYjJTc0t2V2Q4LysxQXRYNnhjYXZYdWtueGNTR1BGNmhxTTFDTDRsNkJrcHZENGZCNHB4RFRZc2JKNkdtVDM5L0VBZUx2ejIyYWVybWlTaTlYVktrd0lWNlg1ay9VVlVYNVN1clg0am5PYXRYbGsvUDArd0FQMFF6R1NKenpZQ1lueEt1bHhmL2hxSUtFZUwrV3dLV2RuVVBhdDI4YlpydkhvL252clBUNy96QVVTVDRKK1RhZm4xMEFBQUFBd0pFVnFmMkpYRzU1dnBDTXRxcXFHdTNZVVJMdWVEQkduWExLS1hydXVlYzBaODZjY0lkeTFIcnIzYi9MNVhKSmhybkxhYnAzaGpzZUlOSk04cG1YTjl4S29GNVBsVmJvOXp2MytDVmdlNzFSV2VPM2JrN3E0RzdnMzc1cG14NHUyYXZpNWxaOTFkamNOMWYxN0p3c3BmZ2tKVDZ2YjlTOTIzYjFKV0I3MXoyd2MvZUF4emt6TzFNVCs4M1prNlI3dHBiNDNVeCtmRitaMTNKeWRKUVdqRThKdU04RG5kN25OVDloZURma0FSeDdmRnNCSjBaWnZaS0l2UXhKTTVLVHZOWjlXZC9vdDkzU2pMU1F4eXRwYS9kYmQzbEJYc0FLMUdYWkdacnNjeDBacmxhbjkzVWp5akEwUDlYL08vWHNuS3hoN2IrMDA2WUhkdTdSaFo5OG9XNmZLdEFwU2Q1Slp0K1o0NUtVRlJ2anQyNmt6bmt3bCtaUENMaitxcUo4djNWZk43WUUzRGFZNG1idjdXTXNGcDJhZVhnUGpVN3d1WFpXRC9DQUZRQUFBQUJnZEVWcUVsWnVHU1dTeWh4T3A3NVk5MVc0dzhFUmRNNDU1K2p1dSsvVzJXZWZyWUtDQXNYSHg4dGlzU2cyTmxaWldWbGF2SGl4cnJubUdyM3d3Z3Y2d3gvK29PenM3SENIZk5ReVRWT3Z2L2xPNytKbmNlNDJ5c3FBSWNyMnVhbGMxejM4ZWJDK1VxS2p0VFFqVGQrZm5LZC9uVDFkank1WnFNZE9XT2kzWFdxSXFxNWVlOW83OUdhQUJLNGtIWmZtMzRiNHlYM2xBYmQ5b2F4U0F6VmdQRGt6M1d1NTIrM1Iyb1lteFZnc1h2L3NibzlmWW5hbXo4MzRYclhkM2plaWMySmpBMjRIQUw1YW5FNi83NXJDUlAvRXA5VXcvUDY0T3NYbisyeEtZb0p1bnowOTVQRTJOclg0elJ2Tmo0L1RQZk5uZWMyK1hqUStSUThzbmplRVR4TGF2bmIvU3M1L256ZlRxeFh5MlRtWit0N2tpUVB1NjhLSk9YNmZ2VmR0ZDdmc0h1L1BaL1A1dk8wQktqalB6YzN1UzhSR0dZWmlMSllSTytmQlhGR1lyKy9rZTMvZUt3b202VWRGay8yMmZmVkE5WkQyL1dITlFiL3I0ZjJMNWdhdGJJNnhXSFRaNUR4bCtyUkI3cTh3MFR1WlhUN0U2bHdBQUFBQXdNaUt5SGJFa2xTOWE4dSt5VFBuNzNHN3RlRExkZXYxM1grOFJPa0JiZ0xqNkJNWEY2ZExMcmxFbDF4eVNiaERPZVp0M3JwTmUvZVh5alRWSlhuV2xaV1Y4Ymc5TUVTKzg5dTZSbUIrMjRVVGMzVDFsTWxhT0Q0MTVCelhYckdEYU9uLytVSC95cUplZ1pJUnZoVSt2ZXdlajJxNnV2MHFYZnNyOHRsZnJOV2lMUmVjTldDTWt2emFRL2J5dmNFZk4wQkxaQURvYjJ0THExZHliMTVxaXJhMGVEOTc1akpOVmZsOHYzMTcwZ1RseE1WcVUxT0w4dUxqdER3M1c3SFcwTS9CMnR4dXZYcWdTbGNXZWxkYi9xQmdraTZZbUtPU3RnNGxSMGRwVnBDSFRvWnJkWDJEZmxDUTU3WHUrTFJVclZtK1RMdmEycFVVSGFYcFNZbUQydGVNNUNUOTgvUWk3ZSt3NmRPRDlkclQxcUZ1ajBmWnNURzZPQy9YcjN2Q2x3MU5Yc3RWdGk1MXV0eEs2UGRkUFg1Y3RENDY2elR0Ym12WDVNUjRYZlhGQnUxb2JSK1JjeDZNUmRMdkY4M1ZMVE9tcU1yV3Bja0o4WDdWcHBLMHFxNWh5QzN1eXpwdGVydXlSaGZuNWZhdHk0Z1pwN2VXTGRXNnhtYnRhZXRRbzhPaGVLdFZVNU1TdENROVRZbFJWaTFiMlNUNXRETHVOYytuczhXV1pwNlBCQUFBQUlCd2l0Z2tyQ1NYVFBOMUdmck9wczFidGY3cmpUcjNuTUhkb0FWdytMcTZ1L1g2VysrcXRhMU5rbG51Y1hrb1NRZUdLTW93L0pLa0RzOUFkYUtoUGJCNG5pNmRGTGg5b25wbURRWkxWSVpTMVJXOFRiTHZ6WFJKUWRzaFM1SnJnTStZTW96NGVnVkxLUHVlMTNHV2lHMEdBaUFNTmpTMWVDVmhUOHBJMDdObEIveTJlLzFBdFc2ZVh1UzFibWxHbWxjNzNIV056VG94UGZURG93L3MzS1BsdWRsKzNSSlNvcU85M210enUxWFQxYTBwaWNGbnhnN1dSN1VIVldIclVyN1AvTlRFS0t1T1MwdnRXMzY3cWxZWFRzd1oxRDZMRXVOVmxPaGZOZHJmenJaMnZlNVRSZXFSOUc1MXJiN3JVNFdhR0dYVjRuNnhhQVRQZVNCMmowY3hGb3Z5NCtQOHprdXZCcnREZDIzZVB1UjlTOUxkVzNaby92Z1VGZmkwbEQ0eGZmeVE0NTJabk9oMVBXNTN1UUsydGdZQUFBQUFIRGtSZlFmUzJkNzRtbW1hcFIwZEhYcjUxVGZDSFE1d1RDa3ZQNkNQUHZsVW5rT0pqUThxOW03ZkZlNllnRWpqTWsyL1ZvU3hoNUVjdktKZ2tsOEM5b09hZy9ycGhzMWE4ZkVhelg1N3BVNzk0Tk5oN2R1M05XWi9wdnhuOTRWcWNad1FZSlppZjNiMzRTV2lBL0d0T0xhUFFNVXhnR1BIUjdVSHZaYS9sWlVSY0VicmYrM2VwK0xtMXFEN0tXNXUxUjBidHc1NHZEYW5TMWVzV2ErcUVETTlPMXh1M2J5K1dQczdScWJsck1OajZ0WU5tOVh1OG04RjNPdUY4a285WExKM1JJNG5TYXZyRy9YRE5ldmxEREFEOW5jN2RxdHlFSFBTUitxY0IzTDd4bTErcmFqN3E3QjE2ZnRydnZLYkd6eFliVTZYTHYxc3JWWUhtR01iU0tmTHJlNGcxNjh6ZldiMXJxcXI5NXJMRGdBQUFBQTQ4aUs1RWxiVjFkVzJ5Y2tadHhzeVh2amswOCtqTm0vZHJnWHo1b1E3TE9DWThQY1BWNnFxdWthbXFTNjczZkdRSkRJYXdEQjBPRjFlOC9hU29xTWxEWHpUT1pBckNpZDVMZi90UUxWKzRYUGplVktRU3A3RDBSS2c2clV3TVVHYkFyUWt6b3dacDR3UTgrelVVMVhVbjkzajBmeDNWc3JoR2Y3TjVLUm83MTk1UXQxVUJ3QmZXMXZhVk5wcFUyRlB4V0p5ZEpUT3lNN1F5dHA2cisyNjNSNWR0bnFkcnA1U29JdnpjbFdVbUNDbngxUlpaNmRlTzFDdHAvZFhLREY2Y0grQzdldm8xRGtmcmRhUGl2SjE3b1FjRlNiR0s5cXdxS2E3VzZ2cTZ2WDR2bkpWMnJyMGc0SkpnOWlidjBBUDBCUTN0K3E4ajlmb3B1bEZPaTByUTlteE1lcDB1Ylc5dFUxUGwxYm9nNXFEZzZxNmZiYTBRdlhkZHAyYWxhNHBpUWxLanhtbnhLZ28yZHh1VmRxNlZOemNxcmNxYS96YUVQZlhZSGZvNGsrLzFJM1RpblJXVHBZbXhzZkthaGhxdER1MHNhbEZ0VDJKejVFODU3NjJ0TFJxK2NlcmRlTzBJcDJSazZtYzJCalozRzd0YisvVXU5VjFlcWEwUXZiRDdHRFI1SERxeWk4MmFHbEdtdjRoTDFmSHA0OVhWbXlNNHExV2RiczlxdXUyYTA5N3UxYlhOK3JOeXBxZzE2OXY1M2svaFBYNmdjQnozQUVBQUFBQVIwNUVKMkVseWQzUjlLNGxLZjFUeVRqcnJ2OXpqMTU1N2tuRnhZMzhEV1lBMzZpcXJ0RXp6NzhrU1RKTjg0R2EwcDNsNFk0SmlGUTFYZDFLanY1bXh0NkV1TmdoejVXVEpLTm5CbDkvWHdhb3JPbmZubkdrbExTMTY0enNUSzkxLzFTVXIwMWYreWRoLzZrb2RGdEs5Y3lUUFg5Q2R0OXlqTVdpVXpNejlIRmRmY2ozaGVJN3c2OTZtRlZMQUk1ZHo1Ulc2TzY1TS91V3YxOHd5UzhKcTU2SzBqL3RLZFdmOXBRRzNFK3p3Nm5DTjk0ZjFERzczRzQ5dHFkVWp3WFpseVJkdjI3VGdQdXhCSmdRSHF6RFFWVlh0MzY1ZVVmUWZlM3I2Qnd3L3RwdXU1NHFyZEJUcFJVRHhoWktzOE9wMzI3ZnBkOE8wSEJsSk03NUx6ZnZDUHE1LzJQclR2M0gxcDJERDF6U1RldUxoN1Q5bHcxTklaUFNvUnlmbHFxcFNkOGt4dy9ZdXZUSllWd3pBUUFBQUFBakk2TGJFVXRTWldWbHQ5dWpKMDJablR0MzdkYkhxejRMZDBqQVVlK2hQenlpcHVZV21kSSt3MjUvUE56eEFKR3N2TlBtdFZ5WUdCOTAyMUNzaHVGM1VlOC92MUNTcGlRbTZQYlowNGUxLzFBK08raWY3TDBvTDFkWCtGUm5mU2Qvb202WVZqamcvajZzT2VqWHB2bitSWE0xTnlVNTRQWXhGb3N1bTV5bnpDQVZ0bGJEMEtSNDcvTmEzamt5N1RzQkhEdGVLS3YwcXRRL0l6dFRNNU1UUTc1bnJFZ1A4UDNZNmd3K3V4dVI1WjluVFBGYS9zT3VmUUhxbkFFQUFBQUFSMXJFVjhKS010MXVjNVhWWW15VWROclR6NytreFlzV0tEY25KOXh4QVVjZDB6UzErb3UxZXZmOUQyV2FjcHVtK1Z4NVdVbFZ1T01DSXRuV2xsWXR6LzFtanR1ODFKUmg3Y2RsbXFycTZ0YkVmaFdmMzU0MFFUbHhzZHJVMUtLOCtEZ3R6ODFXckhYa243OWEyOUNrWFcwZG10RXZHV0dSOUo4TFp1dkc2VVdxNkxRcFB5SGVLN1pReWpwdGVydXlSaGZuNWZhdHk0Z1pwN2VXTGRXNnhtYnRhZXRRbzhPaGVLdFZVNU1TdENROVRZbFJWaTFiMlNUNXRES1dwT2xKaVY2ZnU5M2wwdjRPbTk5MkFCQ0t6ZTNXd3lWNzlaOExaa3M5SFFoK1BtdmFvQ3BSdzIxUldxclg4Z0ZibDdwSFlmNDJqcnpqMGxKMWVsWkczL0xPdG5hOVdzR3Y1d0FBQUFBd0ZrUjhKYXdrVmUzZFV1bHlleDR5VGJrM0ZtL1JzeSsrRXU2UWdLTlMzY0dEK3UrL1BpbjdvU1RITm5uY3owdWlqQUk0REJ1YXZGdjJucGd4ZnRqN2V2MUF0ZCs2cFJscHVtbDZrUzdPdU1GNVRRQUFDOEpKUkVGVXkxV3MxYUoxamMzRDNuOG9keFp2azh2MHI3dVpHQmVycFJscGZRbll0UTFOYWc0d1E5YlgzVnQycUt6VFAxRjZZdnA0L2JCd2ttNmRNVVhYVFMzUUdkbVpTb3l5aHR5WDd6bmRNRXJuQU1EUjc5bXlBMXJmN3p2a25Kd3Nyd1RZV0pIWGIvNzNsWVg1ZmcvQnJCMW0yMXVNTFJaSnYrbDVLRUE5RDJUZHZuR2JYemNKQUFBQUFFQjRIQlZKV0VrNnNIdnIyekk5ajdoY0x2M3YwOC9yczlWZmhEc2s0S2p6OUhNdjZhc05Hdzh0R09aOTVYdTJsWVE3SmlEU3JXOXNWcHZUMWJlY0dST2plYW1CMis0TzVMOTI3MU54YzJ2UTE0dWJXM1hIeHEzRDJ2ZEFOalczNnViMXhiSzVBODhZbEtSdHJXMjZaY05tdVgyU3RmWUExVmh0VHBjdS9XeXRWZ2VZYXh0SXA4dXQ3aURIUGpNbnkydDVaZTNCUWUwVEFBTDUrY2F0WGcrVDNMdHdqcEtpeGxhRG9mZlBQRVZ2bkw1VTd5dzdXZmZNbitYMytvdmxsV0dKQ3lQcjVobFROS3ZmUFBqZjdkZzlyTG55QUFBQUFJRFJNYmJ1Rmh3ZVY5bXVMZjlTTUhQQkdSMmRuWE92dStsVzQyL1BQNlU1czJmS01JeHd4d1pFTkxmYnJmZmUvMUNQL2Mvak1rMjVKYjFVVnJMNXhYREhCUndOM0thcGQ2dHJkZm5rdkw1MS81Q1hxNjB0UTcrSjJ1MzI2TExWNjNUMWxBSmRuSmVyb3NRRU9UMm15am83OWRxQmFqMjl2MEtKMGFOMzZmK2c1cURPV3ZtNXJwdGFxR1haR1pvUUZ5ZW42VkZwaDAxdlZGYnJtZElLT1R5bUVuMlNGUzFCS21PYkhFNWQrY1VHTGMxSTB6L2s1ZXI0OVBIS2lvMVJ2TldxYnJkSGRkMTI3V2x2MStyNlJyMVpXZU9Wek82VkZSdWprelBTK3BZZEhvL2VxNjRiaFU4UDRGaFJhZXZTdGVzMjZweCtEM2pNU1UwZVU5V2xVWWFoK1VFZTZIbWpza1pmKzNSaFFPU0pzVmdVYlJqNjA1NVNTVks5M2E3SDk1V0hPeXdBQUFBQVFEOUhVeEpXa2t5UHgveVp4V0w4ajlQbEtyenJWNy9SNzMvN2E4MllQaTNjY1FFUnkrbHk2ZDMzUHRDLzMzT3ZUTlAweUREZmI3VjMzQmp1dUlDanlUT2xCN3lTc04rZU5GRy8zN0ZIZG85M2hlaE42NHNIM0pmRFkrcFBlMHI3YnNyNmFuWTRWZmpHK3lIMzhWWlZyZDZxcWgxMC9QM1ZkdHYxbTIwbCtzMjJ3Sy9ueGNmNXphV3Q3ZTRPdWM4dkc1cjA1VENURzkvTG55aHJ2NGV4M3FxcUhWUTdaQUFJWldOVGl6WkdZQ0p6VlYyRC9uVlRrQzlvUkJTN3g2T0hTdmFHT3d3QUFBQUFRQWhIVFR2aVhoVzd0M3dxMC9NYlNkcFJVcUpmM1BWLzFOZzBkcDVLQnlMTnA1K3QxcjIvZTBpZGgyWXo3cEhMOHN2bS9mdUQ5enNGTUdUYlc5djBTVjE5MzNMYXVHaGRYcEFYOGoyUjZ2d0oyWDdyUm10R2E1elZxaDlQS2VoYmRwbW1IdG0xYjFTT0JRQmp5VHRWdGFycnRzdHBtcXEzMi9WeFhiMXUyYkJaUDE3N3RkOERQZ0FBQUFBQVlIUWNiWld3T3RTV2VPc1RCVE1XcG5qa3VXZjdqcEtrQzc1OXVmNzNMNDlxU21HQm9zYll2Q1pnTERKTlUzYTdYZXZXZjYxYmJ2czNkWGQzbTVJYTNCN3p1Z043Tmc5Y2lnZGd5Tzdmc1Z1blpXVW9xcWRxODhacFJYcXB2RXBkSVdhc2ppVnA0NkxWN0hES0RMSE54TGhZM1RpOXlHdWQwelQxMmNIQnpYMGRxcXVuVEZiYXVPaSs1ZWZLRHFqMDBBTWxBSEJVKy9rb3pmOEdBQUFBQUFDRGQ5UlZ3dllxMjFYOHNPblJyVExOZ3dmcjYzWHRUYmZxaWFlZms5MXVEM2Rvd0ppM3Y3Uk0vM24vZy9ySlQzL2VrNEExMW5ya09lL0E3aTJmaHpzMjRHaTFxNjFEZis3WFFqZzdOa1kvblRFbHJERU54Wms1V1hwejJWS2RrNU9sUUpQWVQ4cEkwNHVubmFqVTZHaXY5YThkcUZiOUtGeWJKOFRGNnVaK0NkK3FybTc5YnNmdUVUOE9BQUFBQUFBQUFBUnlWSmVGbGxtZHowNzJSTFVaMGxOVlZkWHhELy94TVgyNDhoUGQ5Sk5yZE9yU2s2aUtCWHgwZHRyMDhxdXY2K25uWDFMRmdVcTVEMVhnclhNNTNEZFU3dDlLU1FVd3loNHUyYXVUTXRLME9DMVZrblR0MUFLOVYxMnJMUzF0NFE1dFVPYW1KT3ZQSnk1U3E5T3BqVTB0YXJBN0ZHdTFhRTVLaW9vUzQvMjJyK3UyNjRGUlNvemV2Mml1NHF4V3FXZE83azgzYkZhbkt6S3FpZ0VBQUFBQUFBQkV2cU03Qzdsamg2TmMrdHZFcWZQWFJVY1pMM1oxZHgyL1lWUHh1T3R1K2hjZHYzaVJycnY2S3MyZk8wY0o4WEdLalkyVllRU3EzUUdPWGk2M1c5M2QzZXBvNzlCN0gzNmtKNTU2VnBWVjFaSWtVMmFuYVpwdjJCcHJicWl2cis4SWQ2ekFzY0JwbXZySlY4WDY4WlI4R1QzMXBET1RreUltQ2RzckpUcGFaMlJuaHR5bTBlSFE5ZXMycXQ3dUdQSGpGeWJFYTF0TG03YjFuTGVOVFMzYTJOUXk0c2NCQUFBQUFBQUFnR0NPN2lSc2o2cTlXeXF6cDh6L2RseTBjYldreTkxdTk0SjE2emRvM2ZvTktpcVlyRm16WnFpb29FQVRKK1FxTVRGQkNmSHhpb21KQ1hmWXdJZ3pUVk5kWFYzcXROblUxdDZoMHJKeWxaV1Y2K3RObTlYYTFwZmtjWm1tdWRJMGpXZktkMjErUVJLbFk4QVJWRyszNjNjNzlvUTdqRkgxU1YyOTdpcmVydHJ1MFJrUlVOcHAwLzIwSGdZQUFBQUFBQUFRUnNkRUVsYVM2dlp0T1NqcHdRbEZzNStMaW9vKzNXSXhyNUVzcCs0dks3ZnVMeXVYSk1YRnhTbzZLbHBSVVZaWkxOWndod3lNQ3BmYkpaZkxMYWZUNlRVajJUVFZhc3A4VzZiKzZqUzd0bGJ2M3Qwa3lSUFdZQUZFakhlcWFtV1I5SzNzRE0xTVRsSjJiS3ppckJZNVBCNjFPSnlxc0hYcHE0WW12VnRkcTVJMml1c0JqRHlyWVdqUitKUndod0VjRThaWkxPRU9BUUFBQUFER3ZHTW1DZHZEV2IxL1I0V2tweVU5UFhueWpFSXpOdmFIaHFGVFpSZ3piRjFkTVliWmJUVU4weW9aL0ZXSm81WGJNRTJQYVJndW1XYWJEQlhMMUNjdXErdmx5dTNibThJZEhJREkxT1YyNjZXS0tyMVVVUlh1VUFBY294S2lvdlRxdDA0S2R4Z0FBQUFBQUFEU01aaUU5VkpldnF0VTBtOGtTUk1teE9jbnBPZTREVStTUEpiNDZDZ3IvWWh4RkRKTWw4ZlRaZkU0TzYzUlprZHBTWHkxOUxVejNGRUJBQUFBQUJCT2NWWXJIUldBSXlBeDZwaStIWTFqQUIxNmdDTW5FanIwY05YclZWMXRxMUQxL25DSEFRQUFBQUFBZ0NPck1ER0JqZ29BZ01OR2h4NEEvWTM5TkRFQUFBQUFIRUlIRDJEc2M0UTdBQUFBQUFBWUMwakNBZ0FBQUlnVUplRU9BTUNBdG9VN0FBQUFBQUFZQzJoSERBQUlPK1psQUVkT0pNekxBRUw0YjBuWFNZb05keUFBQXVxUzlIQzRnd0JDb0tNQ01MYlJUUUdSZ3VzSk1QYU5pV3NLU1ZnQVFOZ3hMd01BTUJpR1lXdzNUZk1DU2IrVlZDUXBMdHd4QVpCNmtxL2xrbjVsR01iV2NBY0RoTEJOMHBKd0J3RWdxT0p3QndBTVVvbWtjOElkQklDUXhrU0hIaVBjQVFBQWpnMm1hWDRpYVZtNDR3QVFVckZoR0l2Q0hRUXdFTk0wMDN0dW91ZUVPeFlBa3FSYVNSc053emdZN2tDQVVFelRYQ0JwTFIwVmdER3BXOUxKaG1Gc0NuY2d3RUJNMDV3amFRUFhFMkRNNnBKMDRsaDRRSlJLV0FBQUFBQVJ4VENNUmtsL0QzY2NBSURJWWhqR1p0TTB2eVBwUHlRVmNQTWNHQk82SlZWSXVwY0VMQ0lGSFhxQU1Xdk1kZWdoQ1FzQU9GS1lsd0dNZldOaVhnWUFBTUJvTVF6akhkTTAxMHM2WGxKV3VPTUJvSU9TTmhtR1VSUHVRSUNoTUF6ajQ1NUVMQjE2Z0xGanpIWG9JUWtMQURoU21KY0JqSDFqWWw0R0FBREFhT3E1TWZkdXVPTUFBRVEyT3ZRQUdBZ3pZUUVBUndUek1vQXhiOHpNeXdBQUFBQUFBQUFpSFVsWUFNQVJZNXJtbWN6TEFNYWMvdk15cUFnQkFBQUFBQUFBUmdCSldBREFFV1dhWmpyek1vQXhaY3pOeXd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NBL3Y0LzA0Zm9rQ0F3akMwQUFBQUFTVVZPUks1Q1lJST0iLAoJIlRoZW1lIiA6ICIiLAoJIlR5cGUiIDogImZsb3ciLAoJIlZlcnNpb24iIDogIiIKfQo="/>
    </extobj>
  </extobjs>
</s:customData>
</file>

<file path=customXml/itemProps159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2195</Words>
  <Application>WPS 演示</Application>
  <PresentationFormat>宽屏</PresentationFormat>
  <Paragraphs>258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Times New Roman</vt:lpstr>
      <vt:lpstr>思源黑体 CN Regular</vt:lpstr>
      <vt:lpstr>微软雅黑</vt:lpstr>
      <vt:lpstr>OPPOSans M</vt:lpstr>
      <vt:lpstr>Arial Black</vt:lpstr>
      <vt:lpstr>黑体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赵志豪</cp:lastModifiedBy>
  <cp:revision>30</cp:revision>
  <dcterms:created xsi:type="dcterms:W3CDTF">2019-09-19T02:01:00Z</dcterms:created>
  <dcterms:modified xsi:type="dcterms:W3CDTF">2025-07-22T10:14:06Z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A8F46F7EA05C4A09BF8B56BC361BA54D_13</vt:lpwstr>
  </property>
</Properties>
</file>