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0E8D5-93B9-47F5-8DE6-1C1378EAE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AA7C0-46B5-474F-ABBB-43BBB8055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85997-189C-4FE4-A609-28E9DF8B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33C26-D8C5-4C27-B75F-501417A8ECA3}" type="datetimeFigureOut">
              <a:rPr lang="en-SG" smtClean="0"/>
              <a:t>26/8/2020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B237F-6DC7-46C9-8D59-397CEE71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50A43-FC5E-4420-AABF-A893A38E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4987-1DF7-49A5-A813-EB9EAB47393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414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8FA9-7B5D-4A46-B829-EC248043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B6886-EC06-401C-8324-631C2A571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B876E-E892-4867-95FB-2A04F895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33C26-D8C5-4C27-B75F-501417A8ECA3}" type="datetimeFigureOut">
              <a:rPr lang="en-SG" smtClean="0"/>
              <a:t>26/8/2020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D4098-A75A-4F07-9D65-A1CCD3040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F405-69FC-447B-8D62-6B03CE4D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4987-1DF7-49A5-A813-EB9EAB47393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939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D8B0-AFF1-4F07-8E59-C5B0CE15F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E5D14-7F6D-4878-BC9C-1765D1630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FFC4C-3DF6-4E7A-A5C3-FE9EA491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33C26-D8C5-4C27-B75F-501417A8ECA3}" type="datetimeFigureOut">
              <a:rPr lang="en-SG" smtClean="0"/>
              <a:t>26/8/2020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26416-CF4B-4826-B94C-2BFD66B7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0DB8B-B37E-45B8-94FB-70DD990D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4987-1DF7-49A5-A813-EB9EAB47393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54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0ABC-8C07-4A2C-BB87-DCD298D1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93D0F-FA1E-4E5D-BC14-AC06FA1DA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93230-3A09-4CF6-B1C8-582DB236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33C26-D8C5-4C27-B75F-501417A8ECA3}" type="datetimeFigureOut">
              <a:rPr lang="en-SG" smtClean="0"/>
              <a:t>26/8/2020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1C05C-6F92-44B3-B4B5-52168EA0B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79492-ECE5-45E2-99C4-179A3B19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4987-1DF7-49A5-A813-EB9EAB47393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092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E63F-5BB0-4454-ABD2-BA567373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D1CD1-BF52-48B3-BE62-CAA2AFBAD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E81B-24AF-4412-B3E1-F6D266CC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33C26-D8C5-4C27-B75F-501417A8ECA3}" type="datetimeFigureOut">
              <a:rPr lang="en-SG" smtClean="0"/>
              <a:t>26/8/2020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E5BFC-08CD-4C90-ADBC-84FE5086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6B7B8-14BE-4FC6-B6C1-21C14C7E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4987-1DF7-49A5-A813-EB9EAB47393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893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5D97-C36A-4F06-AE84-FC020826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EB201-F284-4348-B3A9-C4D35BA74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FC947-BBB7-452B-9676-D33EE1470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A814B-4901-498B-B0E9-D14B4E8E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33C26-D8C5-4C27-B75F-501417A8ECA3}" type="datetimeFigureOut">
              <a:rPr lang="en-SG" smtClean="0"/>
              <a:t>26/8/2020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25F2C-5613-4B70-BF56-5A48FDD9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644A6-530A-4C89-91D0-C417163E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4987-1DF7-49A5-A813-EB9EAB47393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070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F652-4745-4221-A209-4BA50DC5A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98A45-B0C3-4EB8-B591-6D99C8C23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89132-B8A2-43CC-B582-7DAD7CDF3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E2E83-844D-42DB-B1AA-3E60426DA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0B62E-B9CB-40C0-9BDD-EF12BC3C0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11285F-DC7D-4F7A-B4BC-48515E5B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33C26-D8C5-4C27-B75F-501417A8ECA3}" type="datetimeFigureOut">
              <a:rPr lang="en-SG" smtClean="0"/>
              <a:t>26/8/2020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C43CA4-58AE-4BC2-A3DD-682EB028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C0C394-8EBD-4650-9902-D4180411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4987-1DF7-49A5-A813-EB9EAB47393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292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0DCE-2243-4D6F-B671-CF334EFA2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CBB41-71C2-4DC1-A5CD-0BDC5963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33C26-D8C5-4C27-B75F-501417A8ECA3}" type="datetimeFigureOut">
              <a:rPr lang="en-SG" smtClean="0"/>
              <a:t>26/8/2020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5CA57-AED6-4149-B381-FC63325A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17BA5-4AE3-414A-A8CC-29BBE059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4987-1DF7-49A5-A813-EB9EAB47393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692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31CF3-E77E-4EB4-B9C4-E81B49E9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33C26-D8C5-4C27-B75F-501417A8ECA3}" type="datetimeFigureOut">
              <a:rPr lang="en-SG" smtClean="0"/>
              <a:t>26/8/2020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0F1D8C-5F48-4E18-B03C-CDD46A3B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774CE-5277-4E5D-BC7B-9C39E4F2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4987-1DF7-49A5-A813-EB9EAB47393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790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B8F9-CC40-4F0F-B8C0-76E276C5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7EBEC-9317-412B-832B-39C8978F4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36F92-2D22-4D2B-8E34-79C5CB276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CD700-0DAB-489B-8917-24C9A78A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33C26-D8C5-4C27-B75F-501417A8ECA3}" type="datetimeFigureOut">
              <a:rPr lang="en-SG" smtClean="0"/>
              <a:t>26/8/2020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DD5FF-527F-4495-BE6D-7AFB2CB7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27965-52A8-4FFA-A22C-64567B9C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4987-1DF7-49A5-A813-EB9EAB47393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163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79D7-9B24-4478-829A-E16F2AB9A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1EA75-5CEF-495D-B6B2-B9DF1976E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532C5-B94C-4182-8BCF-BD9B734B0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FD24E-5500-4A48-B9E6-916E9AAF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33C26-D8C5-4C27-B75F-501417A8ECA3}" type="datetimeFigureOut">
              <a:rPr lang="en-SG" smtClean="0"/>
              <a:t>26/8/2020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053C3-7680-4040-8B7E-98025C61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511E7-9BEA-431D-A323-9DEE5466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4987-1DF7-49A5-A813-EB9EAB47393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438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B79599-2D98-4593-8F3F-DF345A38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3C458-093D-4462-AB06-DB19AE12B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65F00-ECA3-4156-A9A5-CDF742475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33C26-D8C5-4C27-B75F-501417A8ECA3}" type="datetimeFigureOut">
              <a:rPr lang="en-SG" smtClean="0"/>
              <a:t>26/8/2020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BD56F-5D6A-4CEF-A926-3B013AF54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77203-2321-4810-B429-FCADEC76C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64987-1DF7-49A5-A813-EB9EAB47393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516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E3AA8C-9C8C-4D26-A692-C50429A4AD6B}"/>
              </a:ext>
            </a:extLst>
          </p:cNvPr>
          <p:cNvSpPr txBox="1"/>
          <p:nvPr/>
        </p:nvSpPr>
        <p:spPr>
          <a:xfrm>
            <a:off x="375139" y="703385"/>
            <a:ext cx="4853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b="1" dirty="0"/>
              <a:t>Application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24777D-C1E2-42C3-84DA-7AB2913265FB}"/>
              </a:ext>
            </a:extLst>
          </p:cNvPr>
          <p:cNvSpPr/>
          <p:nvPr/>
        </p:nvSpPr>
        <p:spPr>
          <a:xfrm>
            <a:off x="7455879" y="1614854"/>
            <a:ext cx="2672861" cy="120161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err="1">
                <a:solidFill>
                  <a:schemeClr val="bg1"/>
                </a:solidFill>
              </a:rPr>
              <a:t>FamilyMember</a:t>
            </a:r>
            <a:endParaRPr lang="en-SG" sz="2400" dirty="0">
              <a:solidFill>
                <a:schemeClr val="bg1"/>
              </a:solidFill>
            </a:endParaRPr>
          </a:p>
          <a:p>
            <a:pPr algn="ctr"/>
            <a:r>
              <a:rPr lang="en-SG" sz="2400" dirty="0">
                <a:solidFill>
                  <a:schemeClr val="bg1"/>
                </a:solidFill>
              </a:rPr>
              <a:t>DAO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C94A6F-48F6-45F3-9D74-DD75595692D7}"/>
              </a:ext>
            </a:extLst>
          </p:cNvPr>
          <p:cNvSpPr/>
          <p:nvPr/>
        </p:nvSpPr>
        <p:spPr>
          <a:xfrm>
            <a:off x="7455878" y="3341076"/>
            <a:ext cx="2672861" cy="120161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bg1"/>
                </a:solidFill>
              </a:rPr>
              <a:t>Household</a:t>
            </a:r>
          </a:p>
          <a:p>
            <a:pPr algn="ctr"/>
            <a:r>
              <a:rPr lang="en-SG" sz="2400" dirty="0">
                <a:solidFill>
                  <a:schemeClr val="bg1"/>
                </a:solidFill>
              </a:rPr>
              <a:t>DAO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B0C492-E8F2-40A1-9426-9EE3AFF00CBA}"/>
              </a:ext>
            </a:extLst>
          </p:cNvPr>
          <p:cNvSpPr/>
          <p:nvPr/>
        </p:nvSpPr>
        <p:spPr>
          <a:xfrm>
            <a:off x="7455878" y="5067298"/>
            <a:ext cx="2672861" cy="120161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err="1">
                <a:solidFill>
                  <a:schemeClr val="bg1"/>
                </a:solidFill>
              </a:rPr>
              <a:t>GrantRules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B54485-9CAF-4136-AEE7-ADC0D35C8586}"/>
              </a:ext>
            </a:extLst>
          </p:cNvPr>
          <p:cNvSpPr/>
          <p:nvPr/>
        </p:nvSpPr>
        <p:spPr>
          <a:xfrm>
            <a:off x="3798279" y="3341075"/>
            <a:ext cx="2672861" cy="120161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err="1">
                <a:solidFill>
                  <a:schemeClr val="bg1"/>
                </a:solidFill>
              </a:rPr>
              <a:t>Hdb</a:t>
            </a:r>
            <a:r>
              <a:rPr lang="en-SG" sz="2400" dirty="0">
                <a:solidFill>
                  <a:schemeClr val="bg1"/>
                </a:solidFill>
              </a:rPr>
              <a:t> Service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8F01164-1DE7-45E9-B836-0D21B7903DDC}"/>
              </a:ext>
            </a:extLst>
          </p:cNvPr>
          <p:cNvSpPr/>
          <p:nvPr/>
        </p:nvSpPr>
        <p:spPr>
          <a:xfrm>
            <a:off x="375140" y="2139460"/>
            <a:ext cx="2672861" cy="120161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err="1">
                <a:solidFill>
                  <a:schemeClr val="bg1"/>
                </a:solidFill>
              </a:rPr>
              <a:t>FamilyMember</a:t>
            </a:r>
            <a:endParaRPr lang="en-SG" sz="2400" dirty="0">
              <a:solidFill>
                <a:schemeClr val="bg1"/>
              </a:solidFill>
            </a:endParaRPr>
          </a:p>
          <a:p>
            <a:pPr algn="ctr"/>
            <a:r>
              <a:rPr lang="en-SG" sz="2400" dirty="0" err="1">
                <a:solidFill>
                  <a:schemeClr val="bg1"/>
                </a:solidFill>
              </a:rPr>
              <a:t>RestController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E70DAB5-4456-4BD3-9F47-842F0096E61F}"/>
              </a:ext>
            </a:extLst>
          </p:cNvPr>
          <p:cNvSpPr/>
          <p:nvPr/>
        </p:nvSpPr>
        <p:spPr>
          <a:xfrm>
            <a:off x="375139" y="3941882"/>
            <a:ext cx="2672861" cy="120161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bg1"/>
                </a:solidFill>
              </a:rPr>
              <a:t>Household</a:t>
            </a:r>
          </a:p>
          <a:p>
            <a:pPr algn="ctr"/>
            <a:r>
              <a:rPr lang="en-SG" sz="2400" dirty="0" err="1">
                <a:solidFill>
                  <a:schemeClr val="bg1"/>
                </a:solidFill>
              </a:rPr>
              <a:t>RestController</a:t>
            </a:r>
            <a:endParaRPr lang="en-SG" sz="1400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E5CC41-7412-4A48-8966-ED5B6BEFCB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72"/>
          <a:stretch/>
        </p:blipFill>
        <p:spPr>
          <a:xfrm>
            <a:off x="10993976" y="3341075"/>
            <a:ext cx="1011211" cy="1163514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C889C8-2FF2-4084-9B22-0FD7FBEB206B}"/>
              </a:ext>
            </a:extLst>
          </p:cNvPr>
          <p:cNvCxnSpPr>
            <a:cxnSpLocks/>
          </p:cNvCxnSpPr>
          <p:nvPr/>
        </p:nvCxnSpPr>
        <p:spPr>
          <a:xfrm flipV="1">
            <a:off x="6223819" y="2359742"/>
            <a:ext cx="894736" cy="8259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17636B-DAF7-4AE2-9532-4ED4C378D699}"/>
              </a:ext>
            </a:extLst>
          </p:cNvPr>
          <p:cNvCxnSpPr>
            <a:cxnSpLocks/>
          </p:cNvCxnSpPr>
          <p:nvPr/>
        </p:nvCxnSpPr>
        <p:spPr>
          <a:xfrm>
            <a:off x="6681590" y="3941882"/>
            <a:ext cx="6336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B90CC5-F4ED-4FAC-B776-6E90DA20BAC8}"/>
              </a:ext>
            </a:extLst>
          </p:cNvPr>
          <p:cNvCxnSpPr>
            <a:cxnSpLocks/>
          </p:cNvCxnSpPr>
          <p:nvPr/>
        </p:nvCxnSpPr>
        <p:spPr>
          <a:xfrm>
            <a:off x="6434083" y="4698113"/>
            <a:ext cx="684472" cy="945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EF4BF7-4EC2-4A14-A23D-549F4E8A108B}"/>
              </a:ext>
            </a:extLst>
          </p:cNvPr>
          <p:cNvCxnSpPr>
            <a:cxnSpLocks/>
          </p:cNvCxnSpPr>
          <p:nvPr/>
        </p:nvCxnSpPr>
        <p:spPr>
          <a:xfrm>
            <a:off x="3231417" y="2712850"/>
            <a:ext cx="516568" cy="4728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F57C47-41CD-4616-B0CF-28561E91C14C}"/>
              </a:ext>
            </a:extLst>
          </p:cNvPr>
          <p:cNvCxnSpPr>
            <a:cxnSpLocks/>
          </p:cNvCxnSpPr>
          <p:nvPr/>
        </p:nvCxnSpPr>
        <p:spPr>
          <a:xfrm flipV="1">
            <a:off x="3215908" y="4504589"/>
            <a:ext cx="441691" cy="3427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BFFEBB2-1DED-49AA-B303-71E642C2B1DD}"/>
              </a:ext>
            </a:extLst>
          </p:cNvPr>
          <p:cNvCxnSpPr>
            <a:cxnSpLocks/>
          </p:cNvCxnSpPr>
          <p:nvPr/>
        </p:nvCxnSpPr>
        <p:spPr>
          <a:xfrm>
            <a:off x="10285113" y="3922832"/>
            <a:ext cx="5008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90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我．．．．． ..</dc:creator>
  <cp:lastModifiedBy>我．．．．． ..</cp:lastModifiedBy>
  <cp:revision>3</cp:revision>
  <dcterms:created xsi:type="dcterms:W3CDTF">2020-08-26T15:04:28Z</dcterms:created>
  <dcterms:modified xsi:type="dcterms:W3CDTF">2020-08-26T15:39:04Z</dcterms:modified>
</cp:coreProperties>
</file>