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C740278-5FFD-423E-8852-1333211CD8F4}">
  <a:tblStyle styleId="{8C740278-5FFD-423E-8852-1333211CD8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e19d2ee7a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e19d2ee7a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e19d2ee7a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e19d2ee7a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e19d2ee7a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e19d2ee7a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e19d2ee7a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e19d2ee7a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e19d2ee7a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e19d2ee7a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e19d2ee7a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e19d2ee7a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e19d2ee7a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e19d2ee7a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e19d2ee7a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e19d2ee7a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e19d2ee7a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e19d2ee7a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e19d2ee7a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e19d2ee7a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e19d2ee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e19d2ee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e19d2ee7a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e19d2ee7a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e19d2ee7a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e19d2ee7a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e19d2ee7a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e19d2ee7a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e19d2ee7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e19d2ee7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e19d2ee7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e19d2ee7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e19d2ee7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e19d2ee7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e19d2ee7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e19d2ee7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e19d2ee7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e19d2ee7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e19d2ee7a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e19d2ee7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e19d2ee7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e19d2ee7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Branching, Iteration 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Pygame Game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Flow: while loops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2476775"/>
            <a:ext cx="8520600" cy="20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&lt;condition&gt; evaluates to a Boolean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If &lt;condition&gt; is True, do all steps inside while code block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Check &lt;condition&gt; again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Repeat until &lt;condition&gt; is False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683400" y="1020950"/>
            <a:ext cx="3501000" cy="120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</a:t>
            </a:r>
            <a:r>
              <a:rPr lang="en"/>
              <a:t> &lt;condition&gt;: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&lt;expression&gt;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&lt;expression&gt;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&lt;expression&gt;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 example</a:t>
            </a:r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1630600" y="1510725"/>
            <a:ext cx="6390300" cy="196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 </a:t>
            </a:r>
            <a:r>
              <a:rPr lang="en" sz="1800"/>
              <a:t>= input(‘You’re in the Lost Forest. Go left or right?‘)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while x == ‘right’: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r>
              <a:rPr lang="en" sz="1800">
                <a:solidFill>
                  <a:schemeClr val="dk1"/>
                </a:solidFill>
              </a:rPr>
              <a:t>x = input(‘You’re in the Lost Forest. Go left or right?‘)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print(‘You got out of the Lost Forest’)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Flow: while and for loops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Iterate through numbers in a sequence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431650" y="1594675"/>
            <a:ext cx="6390300" cy="152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# more complicated with while loop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 = 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While n &lt; 5: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	print(n)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n = n+1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/>
        </p:nvSpPr>
        <p:spPr>
          <a:xfrm>
            <a:off x="431650" y="3485550"/>
            <a:ext cx="6390300" cy="124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# shortcut with for loop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n in range(5):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	print(n)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Flow: for loops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2962900"/>
            <a:ext cx="8520600" cy="11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range(5) generate a list [0, 1, 2, 3, 4]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Each time through the loop, &lt;variable&gt; takes a value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First time, &lt;variable&gt; starts at the first value (0)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Next time, &lt;variable&gt; get the second value (1)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etc.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635475" y="1483300"/>
            <a:ext cx="6390300" cy="90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n in range(5):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	print(n)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range(start, stop, step)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Default values are start = 0, step = 1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Loop until value is stop - 1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 txBox="1"/>
          <p:nvPr/>
        </p:nvSpPr>
        <p:spPr>
          <a:xfrm>
            <a:off x="455625" y="2149125"/>
            <a:ext cx="6390300" cy="277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in range(10):                            # equal to range(0, 10, 1)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r>
              <a:rPr lang="en" sz="1800"/>
              <a:t>p</a:t>
            </a:r>
            <a:r>
              <a:rPr lang="en" sz="1800"/>
              <a:t>rint(i)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i in range(7, 10):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print(i)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i in range(7, 10, 2):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	print(i)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statement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Immediately exits whatever loop it is in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exits only innermost loop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455625" y="2149125"/>
            <a:ext cx="6390300" cy="277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while &lt;condition&gt;: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while &lt;condition&gt;: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&lt;expression 1&gt;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break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&lt;expression 2&gt;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&lt;expression 3&gt;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&lt;expression 4&gt;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vs while loops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363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</a:t>
            </a:r>
            <a:r>
              <a:rPr lang="en">
                <a:solidFill>
                  <a:srgbClr val="000000"/>
                </a:solidFill>
              </a:rPr>
              <a:t>or loops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Know number of iterations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Can end early via break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Uses a counter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Can rewrite a for loop using a while loop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4276750" y="1152475"/>
            <a:ext cx="424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while loops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Unbounded number of iteration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Can end early via break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Can use a counter but must initialize before loop and increment it inside loop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May not be able to rewrite a while loop using a for loop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 vs GUI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395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CLI: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Command Line Interface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Input: keyboard input and enter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Output: print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4396650" y="1280875"/>
            <a:ext cx="395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GUI: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Graphical User Interface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Input: mouse and keyboard event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Output: windows with images and colors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 Game</a:t>
            </a:r>
            <a:endParaRPr/>
          </a:p>
        </p:txBody>
      </p:sp>
      <p:sp>
        <p:nvSpPr>
          <p:cNvPr id="170" name="Google Shape;170;p30"/>
          <p:cNvSpPr txBox="1"/>
          <p:nvPr/>
        </p:nvSpPr>
        <p:spPr>
          <a:xfrm>
            <a:off x="2442000" y="1017725"/>
            <a:ext cx="6390300" cy="392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import pygame, sys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from pygame.locals import QUIT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pygame.init()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DISPLAYSURF = pygame.display.set_mode((400, 300))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pygame.display.set_caption(‘Hello World’)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while True: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for event in pygame.event.get():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if event.type == QUIT: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pygame.quit()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sys.exit()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pygame.display.update()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module vs from module import *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431600" y="1292875"/>
            <a:ext cx="34770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import pygame.locals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f event == pygame.locals.QUIT: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4540525" y="1292875"/>
            <a:ext cx="34770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pygame.locals import QUIT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 event == QUIT: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81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Python primitives: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Scalar objects: int, float, bool, NoneType,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Type conversion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Operations: +, -, /, *, **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Syntax:</a:t>
            </a:r>
            <a:r>
              <a:rPr lang="en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variable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print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assignment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Loop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Handles event: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Events from keyboard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Events from mouse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Updates the game state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Draws the game state to the screen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Pygame.event.Event objects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Events: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keyboard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Mouse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pygame.event.get():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List of event objects which happened since the last time the pygame.event.get() was called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Or list of </a:t>
            </a:r>
            <a:r>
              <a:rPr lang="en">
                <a:solidFill>
                  <a:schemeClr val="dk1"/>
                </a:solidFill>
              </a:rPr>
              <a:t>the events which have happened since the start of the program </a:t>
            </a:r>
            <a:r>
              <a:rPr lang="en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f pygame.event.get() has never been called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termination</a:t>
            </a:r>
            <a:endParaRPr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431600" y="1292875"/>
            <a:ext cx="34770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 event == QUIT: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	pygame.quit()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sys.exit()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String object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Input / Output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Comparison operators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Branching and conditionals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Indentation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Iteration and loops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CLI (command line interface) vs GUI (graphical user interface)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Pygame module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Hello world pygame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Letters, special characters, spaces, digits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Enclose in quotation marks or single quotes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hi = ‘Hello there’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Concatenate strings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name = ‘Andrew’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greeting = hi  + ‘ ’  + name</a:t>
            </a:r>
            <a:endParaRPr sz="14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Multiplication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echo = ‘echo ‘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multi_echo = echo  *  3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/ Output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Binds key input to a variable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Text = input(‘Input a integer number’)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print(5 * text)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Input gives you a string so it must be converted to int or float if working with number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num = int(input(‘Type a integer number’))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print(5 * num)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operators on int, float, string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Comparisons below evaluate to a Boolean (True or False): x and y can be int, float, or string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x == y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x != y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x &gt; y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x &gt;= 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x &lt; y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x &lt;= y 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Operators on bools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and b are Boolean variables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not a → True if a is False; False if a is True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 and b → True if both are True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 or b → True if either or both are True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92" name="Google Shape;92;p19"/>
          <p:cNvGraphicFramePr/>
          <p:nvPr/>
        </p:nvGraphicFramePr>
        <p:xfrm>
          <a:off x="952500" y="266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{8C740278-5FFD-423E-8852-1333211CD8F4}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and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or 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301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 - Branching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71625" y="4257750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&lt;condition&gt; has a value True or False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Evaluate expressions in that block if &lt;condition&gt; is True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683400" y="1020950"/>
            <a:ext cx="3501000" cy="103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&lt;condition&gt;: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&lt;expression&gt;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&lt;expression&gt;</a:t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683400" y="2312200"/>
            <a:ext cx="3501000" cy="16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&lt;condition&gt;: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&lt;expression&gt;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&lt;expression&gt;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&lt;expression&gt;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4597050" y="1020950"/>
            <a:ext cx="3501000" cy="29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&lt;condition&gt;: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&lt;expression&gt;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&lt;expression&gt;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elif &lt;condition&gt;::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&lt;expression&gt;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&lt;expression&gt;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&lt;expression&gt;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&lt;expression&gt;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&lt;expression&gt;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Indentation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Matters in python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2882550" y="1582675"/>
            <a:ext cx="5234400" cy="306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r>
              <a:rPr lang="en" sz="1800"/>
              <a:t> = float(input(‘Enter a number for x: ‘))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 = float(input(‘Enter a number for y: ‘))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x == y: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print(‘x and y are equal’)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elif x &lt; y: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print(‘x is smaller‘)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else: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print (‘y is smaller’)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print(‘Thanks’)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