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D34B63-F8BA-49DA-A50E-9B31CBE3C022}">
  <a:tblStyle styleId="{78D34B63-F8BA-49DA-A50E-9B31CBE3C0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e80eb2a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e80eb2a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e80eb2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e80eb2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e80eb2a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e80eb2a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e80eb2a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e80eb2a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e80eb2a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e80eb2a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e80eb2a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e80eb2a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ce80eb2a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ce80eb2a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e80eb2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e80eb2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e80eb2a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e80eb2a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e80eb2a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e80eb2a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e80eb2a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e80eb2a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e80eb2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e80eb2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e80eb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e80eb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e80eb2a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e80eb2a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e80eb2a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e80eb2a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zhihongzeng2002/pythonga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Bouncing Ball 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407550" y="1017725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Pygame Color objects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Tuples of three integers (0-255) representing (R,G,B)</a:t>
            </a:r>
            <a:endParaRPr sz="1800"/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952500" y="179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{78D34B63-F8BA-49DA-A50E-9B31CBE3C022}</a:tableStyleId>
              </a:tblPr>
              <a:tblGrid>
                <a:gridCol w="3619500"/>
                <a:gridCol w="3619500"/>
              </a:tblGrid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EEE"/>
                          </a:highlight>
                        </a:rPr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(255, 0, 0)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(0, 255, 0)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(0, 0, 255)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(255, 255, 255)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(0, 0, 0)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(255, 255, 0)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 Object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421575" y="1306975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Tuple of 4 integers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 coordinate of the top left corner (pixel)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 coordinate of the top left corner </a:t>
            </a:r>
            <a:r>
              <a:rPr lang="en" sz="1800">
                <a:solidFill>
                  <a:schemeClr val="dk1"/>
                </a:solidFill>
              </a:rPr>
              <a:t>(pixel)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Width of the rectangle </a:t>
            </a:r>
            <a:r>
              <a:rPr lang="en" sz="1800">
                <a:solidFill>
                  <a:schemeClr val="dk1"/>
                </a:solidFill>
              </a:rPr>
              <a:t>(pixel)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Height of the rectangle </a:t>
            </a:r>
            <a:r>
              <a:rPr lang="en" sz="1800">
                <a:solidFill>
                  <a:schemeClr val="dk1"/>
                </a:solidFill>
              </a:rPr>
              <a:t>(pixel)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Create Rect Object</a:t>
            </a:r>
            <a:endParaRPr sz="1800">
              <a:solidFill>
                <a:schemeClr val="dk1"/>
              </a:solidFill>
              <a:highlight>
                <a:srgbClr val="FFFEEE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pygame.Rect(10, 20, 200, 300)</a:t>
            </a:r>
            <a:endParaRPr sz="1800">
              <a:solidFill>
                <a:schemeClr val="dk1"/>
              </a:solidFill>
              <a:highlight>
                <a:srgbClr val="FFFEEE"/>
              </a:highlight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5157550" y="2571750"/>
            <a:ext cx="3611700" cy="23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6253700" y="3400900"/>
            <a:ext cx="16452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6773650" y="2220450"/>
            <a:ext cx="379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4862350" y="3558500"/>
            <a:ext cx="379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773650" y="2974925"/>
            <a:ext cx="1017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5424575" y="3617750"/>
            <a:ext cx="724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endParaRPr/>
          </a:p>
        </p:txBody>
      </p:sp>
      <p:cxnSp>
        <p:nvCxnSpPr>
          <p:cNvPr id="125" name="Google Shape;125;p23"/>
          <p:cNvCxnSpPr/>
          <p:nvPr/>
        </p:nvCxnSpPr>
        <p:spPr>
          <a:xfrm rot="10800000">
            <a:off x="5157550" y="2462850"/>
            <a:ext cx="157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3"/>
          <p:cNvCxnSpPr/>
          <p:nvPr/>
        </p:nvCxnSpPr>
        <p:spPr>
          <a:xfrm flipH="1" rot="10800000">
            <a:off x="7153150" y="2459250"/>
            <a:ext cx="1560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3"/>
          <p:cNvCxnSpPr/>
          <p:nvPr/>
        </p:nvCxnSpPr>
        <p:spPr>
          <a:xfrm rot="10800000">
            <a:off x="4964350" y="2641850"/>
            <a:ext cx="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3"/>
          <p:cNvCxnSpPr/>
          <p:nvPr/>
        </p:nvCxnSpPr>
        <p:spPr>
          <a:xfrm>
            <a:off x="4964350" y="4131750"/>
            <a:ext cx="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3"/>
          <p:cNvCxnSpPr/>
          <p:nvPr/>
        </p:nvCxnSpPr>
        <p:spPr>
          <a:xfrm>
            <a:off x="7153150" y="3326225"/>
            <a:ext cx="775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3"/>
          <p:cNvCxnSpPr/>
          <p:nvPr/>
        </p:nvCxnSpPr>
        <p:spPr>
          <a:xfrm rot="10800000">
            <a:off x="6253700" y="3302525"/>
            <a:ext cx="812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3"/>
          <p:cNvCxnSpPr/>
          <p:nvPr/>
        </p:nvCxnSpPr>
        <p:spPr>
          <a:xfrm rot="10800000">
            <a:off x="6127175" y="3400900"/>
            <a:ext cx="90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3"/>
          <p:cNvCxnSpPr/>
          <p:nvPr/>
        </p:nvCxnSpPr>
        <p:spPr>
          <a:xfrm flipH="1">
            <a:off x="6127175" y="3714400"/>
            <a:ext cx="90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image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187375" y="1271800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Load images to surface objects from PNG, JPG, GIF and BMP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ball=pygame.image.load(image_file)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Copy to display surface</a:t>
            </a:r>
            <a:endParaRPr sz="1800">
              <a:solidFill>
                <a:schemeClr val="dk1"/>
              </a:solidFill>
              <a:highlight>
                <a:srgbClr val="FFF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      screen.</a:t>
            </a: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b</a:t>
            </a: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lit(ball, (ball_x, ball_y))</a:t>
            </a:r>
            <a:endParaRPr sz="1800">
              <a:solidFill>
                <a:schemeClr val="dk1"/>
              </a:solidFill>
              <a:highlight>
                <a:srgbClr val="FFF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      screen</a:t>
            </a: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.blit(ball, rect_object)</a:t>
            </a:r>
            <a:endParaRPr sz="1800">
              <a:solidFill>
                <a:schemeClr val="dk1"/>
              </a:solidFill>
              <a:highlight>
                <a:srgbClr val="FFFEEE"/>
              </a:highlight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344925" y="2613925"/>
            <a:ext cx="3611700" cy="23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6441075" y="3443075"/>
            <a:ext cx="9069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6961025" y="2262625"/>
            <a:ext cx="379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5049725" y="3600675"/>
            <a:ext cx="379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5678375" y="3172950"/>
            <a:ext cx="906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top-left</a:t>
            </a:r>
            <a:endParaRPr/>
          </a:p>
        </p:txBody>
      </p:sp>
      <p:cxnSp>
        <p:nvCxnSpPr>
          <p:cNvPr id="144" name="Google Shape;144;p24"/>
          <p:cNvCxnSpPr/>
          <p:nvPr/>
        </p:nvCxnSpPr>
        <p:spPr>
          <a:xfrm rot="10800000">
            <a:off x="5344925" y="2505025"/>
            <a:ext cx="157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4"/>
          <p:cNvCxnSpPr/>
          <p:nvPr/>
        </p:nvCxnSpPr>
        <p:spPr>
          <a:xfrm flipH="1" rot="10800000">
            <a:off x="7340525" y="2501425"/>
            <a:ext cx="1560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4"/>
          <p:cNvCxnSpPr/>
          <p:nvPr/>
        </p:nvCxnSpPr>
        <p:spPr>
          <a:xfrm rot="10800000">
            <a:off x="5151725" y="2684025"/>
            <a:ext cx="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4"/>
          <p:cNvCxnSpPr/>
          <p:nvPr/>
        </p:nvCxnSpPr>
        <p:spPr>
          <a:xfrm>
            <a:off x="5151725" y="4173925"/>
            <a:ext cx="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11700" y="1017725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Animated images are the result of drawing an image on the screen, then a split second later drawing a slightly different image on the screen.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Move object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ballrect = ballrect.move((speed_x, speed_y))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Erase the screen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screen.fill(black) 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Copy the object to screen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screen.blit(ball, ballrect)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 monitor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pygame.display.update()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Pause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time.sleep(0.01)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 to the first step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340250" y="2571750"/>
            <a:ext cx="3611700" cy="23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267750" y="3260375"/>
            <a:ext cx="843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6956350" y="2220450"/>
            <a:ext cx="379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5045050" y="3558500"/>
            <a:ext cx="379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cxnSp>
        <p:nvCxnSpPr>
          <p:cNvPr id="158" name="Google Shape;158;p25"/>
          <p:cNvCxnSpPr/>
          <p:nvPr/>
        </p:nvCxnSpPr>
        <p:spPr>
          <a:xfrm rot="10800000">
            <a:off x="5340250" y="2462850"/>
            <a:ext cx="157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/>
          <p:nvPr/>
        </p:nvCxnSpPr>
        <p:spPr>
          <a:xfrm flipH="1" rot="10800000">
            <a:off x="7335850" y="2459250"/>
            <a:ext cx="1560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5147050" y="2641850"/>
            <a:ext cx="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5"/>
          <p:cNvCxnSpPr/>
          <p:nvPr/>
        </p:nvCxnSpPr>
        <p:spPr>
          <a:xfrm>
            <a:off x="5147050" y="4131750"/>
            <a:ext cx="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5"/>
          <p:cNvSpPr txBox="1"/>
          <p:nvPr/>
        </p:nvSpPr>
        <p:spPr>
          <a:xfrm>
            <a:off x="6588800" y="3553300"/>
            <a:ext cx="843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6420150" y="3412775"/>
            <a:ext cx="843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6113050" y="3138800"/>
            <a:ext cx="843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5"/>
          <p:cNvCxnSpPr/>
          <p:nvPr/>
        </p:nvCxnSpPr>
        <p:spPr>
          <a:xfrm>
            <a:off x="5916450" y="4013300"/>
            <a:ext cx="3372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Bouncing Ball Game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13" y="1507425"/>
            <a:ext cx="7710975" cy="29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75" y="1212300"/>
            <a:ext cx="5825575" cy="33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Bouncing Ball Game (2)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hlink"/>
                </a:solidFill>
                <a:hlinkClick r:id="rId3"/>
              </a:rPr>
              <a:t>https://github.com/zhihongzeng2002/pythongame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Bouncing_ball.py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Intro_ball.gif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String object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Input / Output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Comparison operators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Branching and conditionals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Iteration and loops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Hello world pygame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00" y="1336900"/>
            <a:ext cx="4982200" cy="27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00" y="1257300"/>
            <a:ext cx="5057675" cy="27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950" y="325075"/>
            <a:ext cx="5161450" cy="44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8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Pygame basics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Surface object 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Rect object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Colors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Drawing images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Bouncing ball game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Pixel Coordinates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450" y="1756650"/>
            <a:ext cx="3035525" cy="30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241450" y="1419300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2D pixel coordinates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Black: (4,0), (2,2), (0,5), (5,6)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Gray: (2,4)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Object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407550" y="1017725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Surface objects represent rectangle 2D images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Display surface: pygame.display.set_mode((width, height))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pygame.display.set_caption(‘Hello World’)</a:t>
            </a:r>
            <a:endParaRPr sz="24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550" y="3129504"/>
            <a:ext cx="2267425" cy="18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393500" y="1264800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Three primary colors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Red, Green, Blue (RGB)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Other colors are the combination of different amount of RGB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