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15"/>
  </p:notesMasterIdLst>
  <p:handoutMasterIdLst>
    <p:handoutMasterId r:id="rId16"/>
  </p:handoutMasterIdLst>
  <p:sldIdLst>
    <p:sldId id="278" r:id="rId7"/>
    <p:sldId id="295" r:id="rId8"/>
    <p:sldId id="296" r:id="rId9"/>
    <p:sldId id="297" r:id="rId10"/>
    <p:sldId id="298" r:id="rId11"/>
    <p:sldId id="299" r:id="rId12"/>
    <p:sldId id="300" r:id="rId13"/>
    <p:sldId id="285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6581A-512D-45D9-AF66-43A960DE8424}" v="177" dt="2021-10-27T09:51:14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493" autoAdjust="0"/>
  </p:normalViewPr>
  <p:slideViewPr>
    <p:cSldViewPr snapToGrid="0">
      <p:cViewPr varScale="1">
        <p:scale>
          <a:sx n="157" d="100"/>
          <a:sy n="15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y Chen" userId="ed1b7ed3-7470-4616-ad0b-4117bc789761" providerId="ADAL" clId="{0606581A-512D-45D9-AF66-43A960DE8424}"/>
    <pc:docChg chg="undo redo custSel addSld delSld modSld sldOrd">
      <pc:chgData name="Davy Chen" userId="ed1b7ed3-7470-4616-ad0b-4117bc789761" providerId="ADAL" clId="{0606581A-512D-45D9-AF66-43A960DE8424}" dt="2021-10-27T10:36:34.608" v="5717" actId="20577"/>
      <pc:docMkLst>
        <pc:docMk/>
      </pc:docMkLst>
      <pc:sldChg chg="modSp mod">
        <pc:chgData name="Davy Chen" userId="ed1b7ed3-7470-4616-ad0b-4117bc789761" providerId="ADAL" clId="{0606581A-512D-45D9-AF66-43A960DE8424}" dt="2021-10-26T08:17:00.401" v="1688"/>
        <pc:sldMkLst>
          <pc:docMk/>
          <pc:sldMk cId="1641872572" sldId="278"/>
        </pc:sldMkLst>
        <pc:spChg chg="mod">
          <ac:chgData name="Davy Chen" userId="ed1b7ed3-7470-4616-ad0b-4117bc789761" providerId="ADAL" clId="{0606581A-512D-45D9-AF66-43A960DE8424}" dt="2021-10-26T08:17:00.401" v="1688"/>
          <ac:spMkLst>
            <pc:docMk/>
            <pc:sldMk cId="1641872572" sldId="278"/>
            <ac:spMk id="8" creationId="{5C706EAD-AD21-4FDA-9D29-237E6E7194F2}"/>
          </ac:spMkLst>
        </pc:spChg>
      </pc:sldChg>
      <pc:sldChg chg="addSp delSp modSp mod modNotesTx">
        <pc:chgData name="Davy Chen" userId="ed1b7ed3-7470-4616-ad0b-4117bc789761" providerId="ADAL" clId="{0606581A-512D-45D9-AF66-43A960DE8424}" dt="2021-10-27T08:46:23.316" v="3487" actId="20577"/>
        <pc:sldMkLst>
          <pc:docMk/>
          <pc:sldMk cId="3578153680" sldId="282"/>
        </pc:sldMkLst>
        <pc:spChg chg="add del mod">
          <ac:chgData name="Davy Chen" userId="ed1b7ed3-7470-4616-ad0b-4117bc789761" providerId="ADAL" clId="{0606581A-512D-45D9-AF66-43A960DE8424}" dt="2021-10-27T05:52:22.835" v="1750" actId="478"/>
          <ac:spMkLst>
            <pc:docMk/>
            <pc:sldMk cId="3578153680" sldId="282"/>
            <ac:spMk id="2" creationId="{A50F4962-7D08-4B97-88AF-DE31FACD6B37}"/>
          </ac:spMkLst>
        </pc:spChg>
        <pc:spChg chg="mod">
          <ac:chgData name="Davy Chen" userId="ed1b7ed3-7470-4616-ad0b-4117bc789761" providerId="ADAL" clId="{0606581A-512D-45D9-AF66-43A960DE8424}" dt="2021-10-27T05:53:50.429" v="1767" actId="20577"/>
          <ac:spMkLst>
            <pc:docMk/>
            <pc:sldMk cId="3578153680" sldId="282"/>
            <ac:spMk id="3" creationId="{00000000-0000-0000-0000-000000000000}"/>
          </ac:spMkLst>
        </pc:spChg>
        <pc:spChg chg="add del mod">
          <ac:chgData name="Davy Chen" userId="ed1b7ed3-7470-4616-ad0b-4117bc789761" providerId="ADAL" clId="{0606581A-512D-45D9-AF66-43A960DE8424}" dt="2021-10-27T05:52:36.548" v="1754" actId="767"/>
          <ac:spMkLst>
            <pc:docMk/>
            <pc:sldMk cId="3578153680" sldId="282"/>
            <ac:spMk id="4" creationId="{8CFC0CBA-EDAE-4EA0-9480-F7E0AFC5B87F}"/>
          </ac:spMkLst>
        </pc:spChg>
        <pc:spChg chg="add mod">
          <ac:chgData name="Davy Chen" userId="ed1b7ed3-7470-4616-ad0b-4117bc789761" providerId="ADAL" clId="{0606581A-512D-45D9-AF66-43A960DE8424}" dt="2021-10-27T06:09:31.590" v="1993" actId="1076"/>
          <ac:spMkLst>
            <pc:docMk/>
            <pc:sldMk cId="3578153680" sldId="282"/>
            <ac:spMk id="8" creationId="{471C0221-2747-467A-B03E-E09427E2F09B}"/>
          </ac:spMkLst>
        </pc:spChg>
        <pc:spChg chg="add mod">
          <ac:chgData name="Davy Chen" userId="ed1b7ed3-7470-4616-ad0b-4117bc789761" providerId="ADAL" clId="{0606581A-512D-45D9-AF66-43A960DE8424}" dt="2021-10-27T06:10:45.909" v="2010" actId="14100"/>
          <ac:spMkLst>
            <pc:docMk/>
            <pc:sldMk cId="3578153680" sldId="282"/>
            <ac:spMk id="9" creationId="{51E76A13-CCE5-4A66-8C4F-0A18EEFAA49D}"/>
          </ac:spMkLst>
        </pc:spChg>
        <pc:spChg chg="add mod">
          <ac:chgData name="Davy Chen" userId="ed1b7ed3-7470-4616-ad0b-4117bc789761" providerId="ADAL" clId="{0606581A-512D-45D9-AF66-43A960DE8424}" dt="2021-10-27T06:11:52.751" v="2056" actId="1076"/>
          <ac:spMkLst>
            <pc:docMk/>
            <pc:sldMk cId="3578153680" sldId="282"/>
            <ac:spMk id="10" creationId="{F442D24B-BF0A-40F6-8FDC-DB07325FCAA7}"/>
          </ac:spMkLst>
        </pc:spChg>
        <pc:spChg chg="add mod">
          <ac:chgData name="Davy Chen" userId="ed1b7ed3-7470-4616-ad0b-4117bc789761" providerId="ADAL" clId="{0606581A-512D-45D9-AF66-43A960DE8424}" dt="2021-10-27T06:11:40.997" v="2055" actId="14100"/>
          <ac:spMkLst>
            <pc:docMk/>
            <pc:sldMk cId="3578153680" sldId="282"/>
            <ac:spMk id="11" creationId="{DB7A7261-0D8D-4B30-8726-7ECA62AD28A8}"/>
          </ac:spMkLst>
        </pc:spChg>
        <pc:spChg chg="add mod">
          <ac:chgData name="Davy Chen" userId="ed1b7ed3-7470-4616-ad0b-4117bc789761" providerId="ADAL" clId="{0606581A-512D-45D9-AF66-43A960DE8424}" dt="2021-10-27T06:42:18.877" v="2454" actId="14100"/>
          <ac:spMkLst>
            <pc:docMk/>
            <pc:sldMk cId="3578153680" sldId="282"/>
            <ac:spMk id="12" creationId="{5529FBEE-8741-4A09-84E9-A5778E9C2E8E}"/>
          </ac:spMkLst>
        </pc:spChg>
        <pc:spChg chg="add mod">
          <ac:chgData name="Davy Chen" userId="ed1b7ed3-7470-4616-ad0b-4117bc789761" providerId="ADAL" clId="{0606581A-512D-45D9-AF66-43A960DE8424}" dt="2021-10-27T06:21:34.543" v="2094" actId="20577"/>
          <ac:spMkLst>
            <pc:docMk/>
            <pc:sldMk cId="3578153680" sldId="282"/>
            <ac:spMk id="13" creationId="{01985F61-E52F-42A9-AD81-4363B5A1DF44}"/>
          </ac:spMkLst>
        </pc:spChg>
        <pc:spChg chg="add mod">
          <ac:chgData name="Davy Chen" userId="ed1b7ed3-7470-4616-ad0b-4117bc789761" providerId="ADAL" clId="{0606581A-512D-45D9-AF66-43A960DE8424}" dt="2021-10-27T06:21:46.174" v="2104" actId="20577"/>
          <ac:spMkLst>
            <pc:docMk/>
            <pc:sldMk cId="3578153680" sldId="282"/>
            <ac:spMk id="14" creationId="{B4DCC84B-A24B-413F-8FC4-9D54865B61F7}"/>
          </ac:spMkLst>
        </pc:spChg>
        <pc:spChg chg="add mod">
          <ac:chgData name="Davy Chen" userId="ed1b7ed3-7470-4616-ad0b-4117bc789761" providerId="ADAL" clId="{0606581A-512D-45D9-AF66-43A960DE8424}" dt="2021-10-27T06:26:06.338" v="2155" actId="14100"/>
          <ac:spMkLst>
            <pc:docMk/>
            <pc:sldMk cId="3578153680" sldId="282"/>
            <ac:spMk id="15" creationId="{9A87540D-F3F4-494F-9454-F9672A40489E}"/>
          </ac:spMkLst>
        </pc:spChg>
        <pc:spChg chg="add mod">
          <ac:chgData name="Davy Chen" userId="ed1b7ed3-7470-4616-ad0b-4117bc789761" providerId="ADAL" clId="{0606581A-512D-45D9-AF66-43A960DE8424}" dt="2021-10-27T06:42:16.782" v="2453" actId="1076"/>
          <ac:spMkLst>
            <pc:docMk/>
            <pc:sldMk cId="3578153680" sldId="282"/>
            <ac:spMk id="16" creationId="{93712D16-CB3A-45F8-AB7A-E569A68CC8A2}"/>
          </ac:spMkLst>
        </pc:spChg>
        <pc:spChg chg="add mod">
          <ac:chgData name="Davy Chen" userId="ed1b7ed3-7470-4616-ad0b-4117bc789761" providerId="ADAL" clId="{0606581A-512D-45D9-AF66-43A960DE8424}" dt="2021-10-27T06:26:19.220" v="2175" actId="20577"/>
          <ac:spMkLst>
            <pc:docMk/>
            <pc:sldMk cId="3578153680" sldId="282"/>
            <ac:spMk id="17" creationId="{8F688857-A5BC-4B75-8074-DE1569C692BD}"/>
          </ac:spMkLst>
        </pc:spChg>
        <pc:spChg chg="add mod">
          <ac:chgData name="Davy Chen" userId="ed1b7ed3-7470-4616-ad0b-4117bc789761" providerId="ADAL" clId="{0606581A-512D-45D9-AF66-43A960DE8424}" dt="2021-10-27T06:42:28.575" v="2471" actId="20577"/>
          <ac:spMkLst>
            <pc:docMk/>
            <pc:sldMk cId="3578153680" sldId="282"/>
            <ac:spMk id="18" creationId="{7E312A5B-E6B5-4DDF-BCB4-551385FE28EB}"/>
          </ac:spMkLst>
        </pc:spChg>
        <pc:graphicFrameChg chg="add mod modGraphic">
          <ac:chgData name="Davy Chen" userId="ed1b7ed3-7470-4616-ad0b-4117bc789761" providerId="ADAL" clId="{0606581A-512D-45D9-AF66-43A960DE8424}" dt="2021-10-27T07:13:49.243" v="2901"/>
          <ac:graphicFrameMkLst>
            <pc:docMk/>
            <pc:sldMk cId="3578153680" sldId="282"/>
            <ac:graphicFrameMk id="6" creationId="{287D98F9-DB64-4DCA-BF67-5DEB08D485F7}"/>
          </ac:graphicFrameMkLst>
        </pc:graphicFrameChg>
        <pc:picChg chg="add del mod">
          <ac:chgData name="Davy Chen" userId="ed1b7ed3-7470-4616-ad0b-4117bc789761" providerId="ADAL" clId="{0606581A-512D-45D9-AF66-43A960DE8424}" dt="2021-10-26T09:48:52.073" v="1724" actId="478"/>
          <ac:picMkLst>
            <pc:docMk/>
            <pc:sldMk cId="3578153680" sldId="282"/>
            <ac:picMk id="4" creationId="{9B76CF57-83DF-48E1-A0B6-39D083AEC569}"/>
          </ac:picMkLst>
        </pc:picChg>
        <pc:picChg chg="add del mod">
          <ac:chgData name="Davy Chen" userId="ed1b7ed3-7470-4616-ad0b-4117bc789761" providerId="ADAL" clId="{0606581A-512D-45D9-AF66-43A960DE8424}" dt="2021-10-27T05:47:19.004" v="1728" actId="478"/>
          <ac:picMkLst>
            <pc:docMk/>
            <pc:sldMk cId="3578153680" sldId="282"/>
            <ac:picMk id="7" creationId="{8ED95215-F651-4F46-A6BC-8ACD534ABE68}"/>
          </ac:picMkLst>
        </pc:picChg>
      </pc:sldChg>
      <pc:sldChg chg="delSp modSp mod modNotesTx">
        <pc:chgData name="Davy Chen" userId="ed1b7ed3-7470-4616-ad0b-4117bc789761" providerId="ADAL" clId="{0606581A-512D-45D9-AF66-43A960DE8424}" dt="2021-10-27T10:36:34.608" v="5717" actId="20577"/>
        <pc:sldMkLst>
          <pc:docMk/>
          <pc:sldMk cId="2785510120" sldId="291"/>
        </pc:sldMkLst>
        <pc:spChg chg="mod">
          <ac:chgData name="Davy Chen" userId="ed1b7ed3-7470-4616-ad0b-4117bc789761" providerId="ADAL" clId="{0606581A-512D-45D9-AF66-43A960DE8424}" dt="2021-10-27T05:48:30.982" v="1734" actId="1076"/>
          <ac:spMkLst>
            <pc:docMk/>
            <pc:sldMk cId="2785510120" sldId="291"/>
            <ac:spMk id="8" creationId="{F6B59FFD-3DDD-4652-8F51-55AEF919C2DF}"/>
          </ac:spMkLst>
        </pc:spChg>
        <pc:graphicFrameChg chg="del">
          <ac:chgData name="Davy Chen" userId="ed1b7ed3-7470-4616-ad0b-4117bc789761" providerId="ADAL" clId="{0606581A-512D-45D9-AF66-43A960DE8424}" dt="2021-10-27T05:48:02.091" v="1729" actId="21"/>
          <ac:graphicFrameMkLst>
            <pc:docMk/>
            <pc:sldMk cId="2785510120" sldId="291"/>
            <ac:graphicFrameMk id="2" creationId="{A29CE684-7875-41DF-A329-5F54BB41CBCD}"/>
          </ac:graphicFrameMkLst>
        </pc:graphicFrame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6" creationId="{6E75E459-8DCE-483B-99BB-9F145D5C0DAE}"/>
          </ac:picMkLst>
        </pc:pic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7" creationId="{8CC332C5-FD22-4165-A67E-E19D473F9FA0}"/>
          </ac:picMkLst>
        </pc:pic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10" creationId="{7E1D29C2-B58C-4C83-843A-A66310BDE261}"/>
          </ac:picMkLst>
        </pc:picChg>
      </pc:sldChg>
      <pc:sldChg chg="modSp mod">
        <pc:chgData name="Davy Chen" userId="ed1b7ed3-7470-4616-ad0b-4117bc789761" providerId="ADAL" clId="{0606581A-512D-45D9-AF66-43A960DE8424}" dt="2021-10-27T07:24:47.581" v="3156" actId="108"/>
        <pc:sldMkLst>
          <pc:docMk/>
          <pc:sldMk cId="3950859930" sldId="292"/>
        </pc:sldMkLst>
        <pc:spChg chg="mod">
          <ac:chgData name="Davy Chen" userId="ed1b7ed3-7470-4616-ad0b-4117bc789761" providerId="ADAL" clId="{0606581A-512D-45D9-AF66-43A960DE8424}" dt="2021-10-27T07:24:47.581" v="3156" actId="108"/>
          <ac:spMkLst>
            <pc:docMk/>
            <pc:sldMk cId="3950859930" sldId="292"/>
            <ac:spMk id="3" creationId="{00000000-0000-0000-0000-000000000000}"/>
          </ac:spMkLst>
        </pc:spChg>
      </pc:sldChg>
      <pc:sldChg chg="addSp delSp modSp mod modNotesTx">
        <pc:chgData name="Davy Chen" userId="ed1b7ed3-7470-4616-ad0b-4117bc789761" providerId="ADAL" clId="{0606581A-512D-45D9-AF66-43A960DE8424}" dt="2021-10-27T09:36:27.434" v="5178" actId="20577"/>
        <pc:sldMkLst>
          <pc:docMk/>
          <pc:sldMk cId="1278422490" sldId="294"/>
        </pc:sldMkLst>
        <pc:spChg chg="add mod">
          <ac:chgData name="Davy Chen" userId="ed1b7ed3-7470-4616-ad0b-4117bc789761" providerId="ADAL" clId="{0606581A-512D-45D9-AF66-43A960DE8424}" dt="2021-10-27T07:42:37.750" v="3225" actId="1076"/>
          <ac:spMkLst>
            <pc:docMk/>
            <pc:sldMk cId="1278422490" sldId="294"/>
            <ac:spMk id="2" creationId="{95BEEF51-A42A-46C1-A4AB-C52AFFDA30AC}"/>
          </ac:spMkLst>
        </pc:spChg>
        <pc:spChg chg="mod">
          <ac:chgData name="Davy Chen" userId="ed1b7ed3-7470-4616-ad0b-4117bc789761" providerId="ADAL" clId="{0606581A-512D-45D9-AF66-43A960DE8424}" dt="2021-10-27T07:29:33.912" v="3160" actId="20577"/>
          <ac:spMkLst>
            <pc:docMk/>
            <pc:sldMk cId="1278422490" sldId="294"/>
            <ac:spMk id="3" creationId="{00000000-0000-0000-0000-000000000000}"/>
          </ac:spMkLst>
        </pc:spChg>
        <pc:spChg chg="add mod">
          <ac:chgData name="Davy Chen" userId="ed1b7ed3-7470-4616-ad0b-4117bc789761" providerId="ADAL" clId="{0606581A-512D-45D9-AF66-43A960DE8424}" dt="2021-10-27T07:42:39.938" v="3226" actId="1076"/>
          <ac:spMkLst>
            <pc:docMk/>
            <pc:sldMk cId="1278422490" sldId="294"/>
            <ac:spMk id="6" creationId="{7BCD57A2-7723-4039-B46B-2FA081D8D6E0}"/>
          </ac:spMkLst>
        </pc:spChg>
        <pc:spChg chg="add del mod">
          <ac:chgData name="Davy Chen" userId="ed1b7ed3-7470-4616-ad0b-4117bc789761" providerId="ADAL" clId="{0606581A-512D-45D9-AF66-43A960DE8424}" dt="2021-10-26T06:06:21.896" v="31" actId="478"/>
          <ac:spMkLst>
            <pc:docMk/>
            <pc:sldMk cId="1278422490" sldId="294"/>
            <ac:spMk id="6" creationId="{7C2079F2-D81C-41DB-9DE0-11B71421A3F3}"/>
          </ac:spMkLst>
        </pc:spChg>
        <pc:spChg chg="add mod">
          <ac:chgData name="Davy Chen" userId="ed1b7ed3-7470-4616-ad0b-4117bc789761" providerId="ADAL" clId="{0606581A-512D-45D9-AF66-43A960DE8424}" dt="2021-10-27T07:42:43.009" v="3227" actId="1076"/>
          <ac:spMkLst>
            <pc:docMk/>
            <pc:sldMk cId="1278422490" sldId="294"/>
            <ac:spMk id="7" creationId="{84925FC4-E9DE-4818-904D-A63684C107C5}"/>
          </ac:spMkLst>
        </pc:spChg>
        <pc:spChg chg="del mod">
          <ac:chgData name="Davy Chen" userId="ed1b7ed3-7470-4616-ad0b-4117bc789761" providerId="ADAL" clId="{0606581A-512D-45D9-AF66-43A960DE8424}" dt="2021-10-27T07:33:29.980" v="3165" actId="478"/>
          <ac:spMkLst>
            <pc:docMk/>
            <pc:sldMk cId="1278422490" sldId="294"/>
            <ac:spMk id="15" creationId="{47C72674-DB23-4CAC-9E27-BEC672537836}"/>
          </ac:spMkLst>
        </pc:spChg>
      </pc:sldChg>
      <pc:sldChg chg="modSp mod ord modNotesTx">
        <pc:chgData name="Davy Chen" userId="ed1b7ed3-7470-4616-ad0b-4117bc789761" providerId="ADAL" clId="{0606581A-512D-45D9-AF66-43A960DE8424}" dt="2021-10-26T06:28:27.982" v="992" actId="20577"/>
        <pc:sldMkLst>
          <pc:docMk/>
          <pc:sldMk cId="2067261485" sldId="295"/>
        </pc:sldMkLst>
        <pc:spChg chg="mod">
          <ac:chgData name="Davy Chen" userId="ed1b7ed3-7470-4616-ad0b-4117bc789761" providerId="ADAL" clId="{0606581A-512D-45D9-AF66-43A960DE8424}" dt="2021-10-26T06:13:41.194" v="287" actId="1076"/>
          <ac:spMkLst>
            <pc:docMk/>
            <pc:sldMk cId="2067261485" sldId="295"/>
            <ac:spMk id="13" creationId="{27205E4E-2D76-4A27-AFE4-258F9B53E07B}"/>
          </ac:spMkLst>
        </pc:spChg>
      </pc:sldChg>
      <pc:sldChg chg="modSp mod modNotesTx">
        <pc:chgData name="Davy Chen" userId="ed1b7ed3-7470-4616-ad0b-4117bc789761" providerId="ADAL" clId="{0606581A-512D-45D9-AF66-43A960DE8424}" dt="2021-10-27T09:50:57.222" v="5617" actId="20577"/>
        <pc:sldMkLst>
          <pc:docMk/>
          <pc:sldMk cId="1855377397" sldId="296"/>
        </pc:sldMkLst>
        <pc:spChg chg="mod">
          <ac:chgData name="Davy Chen" userId="ed1b7ed3-7470-4616-ad0b-4117bc789761" providerId="ADAL" clId="{0606581A-512D-45D9-AF66-43A960DE8424}" dt="2021-10-27T07:29:48.431" v="3163" actId="20577"/>
          <ac:spMkLst>
            <pc:docMk/>
            <pc:sldMk cId="1855377397" sldId="296"/>
            <ac:spMk id="3" creationId="{00000000-0000-0000-0000-000000000000}"/>
          </ac:spMkLst>
        </pc:spChg>
      </pc:sldChg>
      <pc:sldChg chg="delSp modSp add del mod">
        <pc:chgData name="Davy Chen" userId="ed1b7ed3-7470-4616-ad0b-4117bc789761" providerId="ADAL" clId="{0606581A-512D-45D9-AF66-43A960DE8424}" dt="2021-10-27T09:36:53.214" v="5180" actId="47"/>
        <pc:sldMkLst>
          <pc:docMk/>
          <pc:sldMk cId="3220206900" sldId="299"/>
        </pc:sldMkLst>
        <pc:spChg chg="mod">
          <ac:chgData name="Davy Chen" userId="ed1b7ed3-7470-4616-ad0b-4117bc789761" providerId="ADAL" clId="{0606581A-512D-45D9-AF66-43A960DE8424}" dt="2021-10-27T07:29:27.882" v="3159" actId="20577"/>
          <ac:spMkLst>
            <pc:docMk/>
            <pc:sldMk cId="3220206900" sldId="299"/>
            <ac:spMk id="3" creationId="{00000000-0000-0000-0000-000000000000}"/>
          </ac:spMkLst>
        </pc:spChg>
        <pc:spChg chg="mod">
          <ac:chgData name="Davy Chen" userId="ed1b7ed3-7470-4616-ad0b-4117bc789761" providerId="ADAL" clId="{0606581A-512D-45D9-AF66-43A960DE8424}" dt="2021-10-27T05:55:20.580" v="1848" actId="20577"/>
          <ac:spMkLst>
            <pc:docMk/>
            <pc:sldMk cId="3220206900" sldId="299"/>
            <ac:spMk id="6" creationId="{7C2079F2-D81C-41DB-9DE0-11B71421A3F3}"/>
          </ac:spMkLst>
        </pc:spChg>
        <pc:spChg chg="del mod">
          <ac:chgData name="Davy Chen" userId="ed1b7ed3-7470-4616-ad0b-4117bc789761" providerId="ADAL" clId="{0606581A-512D-45D9-AF66-43A960DE8424}" dt="2021-10-26T06:07:01.447" v="85" actId="478"/>
          <ac:spMkLst>
            <pc:docMk/>
            <pc:sldMk cId="3220206900" sldId="299"/>
            <ac:spMk id="15" creationId="{47C72674-DB23-4CAC-9E27-BEC672537836}"/>
          </ac:spMkLst>
        </pc:spChg>
      </pc:sldChg>
      <pc:sldChg chg="add del">
        <pc:chgData name="Davy Chen" userId="ed1b7ed3-7470-4616-ad0b-4117bc789761" providerId="ADAL" clId="{0606581A-512D-45D9-AF66-43A960DE8424}" dt="2021-10-27T06:05:29.068" v="1988" actId="47"/>
        <pc:sldMkLst>
          <pc:docMk/>
          <pc:sldMk cId="2600035783" sldId="300"/>
        </pc:sldMkLst>
      </pc:sldChg>
      <pc:sldChg chg="addSp delSp modSp add mod modNotesTx">
        <pc:chgData name="Davy Chen" userId="ed1b7ed3-7470-4616-ad0b-4117bc789761" providerId="ADAL" clId="{0606581A-512D-45D9-AF66-43A960DE8424}" dt="2021-10-27T08:56:52.280" v="3945" actId="20577"/>
        <pc:sldMkLst>
          <pc:docMk/>
          <pc:sldMk cId="4148529853" sldId="300"/>
        </pc:sldMkLst>
        <pc:spChg chg="mod">
          <ac:chgData name="Davy Chen" userId="ed1b7ed3-7470-4616-ad0b-4117bc789761" providerId="ADAL" clId="{0606581A-512D-45D9-AF66-43A960DE8424}" dt="2021-10-27T08:51:17.603" v="3543" actId="6549"/>
          <ac:spMkLst>
            <pc:docMk/>
            <pc:sldMk cId="4148529853" sldId="300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29:45.184" v="2233" actId="14100"/>
          <ac:spMkLst>
            <pc:docMk/>
            <pc:sldMk cId="4148529853" sldId="300"/>
            <ac:spMk id="9" creationId="{51E76A13-CCE5-4A66-8C4F-0A18EEFAA49D}"/>
          </ac:spMkLst>
        </pc:spChg>
        <pc:spChg chg="mod">
          <ac:chgData name="Davy Chen" userId="ed1b7ed3-7470-4616-ad0b-4117bc789761" providerId="ADAL" clId="{0606581A-512D-45D9-AF66-43A960DE8424}" dt="2021-10-27T06:33:38.623" v="2329" actId="14100"/>
          <ac:spMkLst>
            <pc:docMk/>
            <pc:sldMk cId="4148529853" sldId="300"/>
            <ac:spMk id="10" creationId="{F442D24B-BF0A-40F6-8FDC-DB07325FCAA7}"/>
          </ac:spMkLst>
        </pc:spChg>
        <pc:spChg chg="del">
          <ac:chgData name="Davy Chen" userId="ed1b7ed3-7470-4616-ad0b-4117bc789761" providerId="ADAL" clId="{0606581A-512D-45D9-AF66-43A960DE8424}" dt="2021-10-27T06:30:10.206" v="2235" actId="478"/>
          <ac:spMkLst>
            <pc:docMk/>
            <pc:sldMk cId="4148529853" sldId="300"/>
            <ac:spMk id="11" creationId="{DB7A7261-0D8D-4B30-8726-7ECA62AD28A8}"/>
          </ac:spMkLst>
        </pc:spChg>
        <pc:spChg chg="mod">
          <ac:chgData name="Davy Chen" userId="ed1b7ed3-7470-4616-ad0b-4117bc789761" providerId="ADAL" clId="{0606581A-512D-45D9-AF66-43A960DE8424}" dt="2021-10-27T06:33:54.961" v="2342" actId="14100"/>
          <ac:spMkLst>
            <pc:docMk/>
            <pc:sldMk cId="4148529853" sldId="300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35:35.223" v="2382" actId="14100"/>
          <ac:spMkLst>
            <pc:docMk/>
            <pc:sldMk cId="4148529853" sldId="300"/>
            <ac:spMk id="13" creationId="{01985F61-E52F-42A9-AD81-4363B5A1DF44}"/>
          </ac:spMkLst>
        </pc:spChg>
        <pc:spChg chg="mod">
          <ac:chgData name="Davy Chen" userId="ed1b7ed3-7470-4616-ad0b-4117bc789761" providerId="ADAL" clId="{0606581A-512D-45D9-AF66-43A960DE8424}" dt="2021-10-27T06:35:38.635" v="2383" actId="1076"/>
          <ac:spMkLst>
            <pc:docMk/>
            <pc:sldMk cId="4148529853" sldId="300"/>
            <ac:spMk id="14" creationId="{B4DCC84B-A24B-413F-8FC4-9D54865B61F7}"/>
          </ac:spMkLst>
        </pc:spChg>
        <pc:spChg chg="del">
          <ac:chgData name="Davy Chen" userId="ed1b7ed3-7470-4616-ad0b-4117bc789761" providerId="ADAL" clId="{0606581A-512D-45D9-AF66-43A960DE8424}" dt="2021-10-27T06:37:07.459" v="2429" actId="478"/>
          <ac:spMkLst>
            <pc:docMk/>
            <pc:sldMk cId="4148529853" sldId="300"/>
            <ac:spMk id="15" creationId="{9A87540D-F3F4-494F-9454-F9672A40489E}"/>
          </ac:spMkLst>
        </pc:spChg>
        <pc:spChg chg="mod">
          <ac:chgData name="Davy Chen" userId="ed1b7ed3-7470-4616-ad0b-4117bc789761" providerId="ADAL" clId="{0606581A-512D-45D9-AF66-43A960DE8424}" dt="2021-10-27T06:33:56.985" v="2343" actId="1076"/>
          <ac:spMkLst>
            <pc:docMk/>
            <pc:sldMk cId="4148529853" sldId="300"/>
            <ac:spMk id="16" creationId="{93712D16-CB3A-45F8-AB7A-E569A68CC8A2}"/>
          </ac:spMkLst>
        </pc:spChg>
        <pc:spChg chg="del">
          <ac:chgData name="Davy Chen" userId="ed1b7ed3-7470-4616-ad0b-4117bc789761" providerId="ADAL" clId="{0606581A-512D-45D9-AF66-43A960DE8424}" dt="2021-10-27T06:37:06.921" v="2428" actId="478"/>
          <ac:spMkLst>
            <pc:docMk/>
            <pc:sldMk cId="4148529853" sldId="300"/>
            <ac:spMk id="17" creationId="{8F688857-A5BC-4B75-8074-DE1569C692BD}"/>
          </ac:spMkLst>
        </pc:spChg>
        <pc:spChg chg="add mod">
          <ac:chgData name="Davy Chen" userId="ed1b7ed3-7470-4616-ad0b-4117bc789761" providerId="ADAL" clId="{0606581A-512D-45D9-AF66-43A960DE8424}" dt="2021-10-27T06:34:01.898" v="2347" actId="1036"/>
          <ac:spMkLst>
            <pc:docMk/>
            <pc:sldMk cId="4148529853" sldId="300"/>
            <ac:spMk id="18" creationId="{34B7BBA4-F7FC-4A76-842B-013E497B7E51}"/>
          </ac:spMkLst>
        </pc:spChg>
        <pc:spChg chg="add mod">
          <ac:chgData name="Davy Chen" userId="ed1b7ed3-7470-4616-ad0b-4117bc789761" providerId="ADAL" clId="{0606581A-512D-45D9-AF66-43A960DE8424}" dt="2021-10-27T06:36:14.122" v="2427" actId="20577"/>
          <ac:spMkLst>
            <pc:docMk/>
            <pc:sldMk cId="4148529853" sldId="300"/>
            <ac:spMk id="19" creationId="{B6F84321-E4E8-4066-8F33-A64291875EF9}"/>
          </ac:spMkLst>
        </pc:spChg>
        <pc:graphicFrameChg chg="mod modGraphic">
          <ac:chgData name="Davy Chen" userId="ed1b7ed3-7470-4616-ad0b-4117bc789761" providerId="ADAL" clId="{0606581A-512D-45D9-AF66-43A960DE8424}" dt="2021-10-27T08:51:07.498" v="3541" actId="20577"/>
          <ac:graphicFrameMkLst>
            <pc:docMk/>
            <pc:sldMk cId="4148529853" sldId="300"/>
            <ac:graphicFrameMk id="6" creationId="{287D98F9-DB64-4DCA-BF67-5DEB08D485F7}"/>
          </ac:graphicFrameMkLst>
        </pc:graphicFrameChg>
      </pc:sldChg>
      <pc:sldChg chg="delSp modSp add mod modNotesTx">
        <pc:chgData name="Davy Chen" userId="ed1b7ed3-7470-4616-ad0b-4117bc789761" providerId="ADAL" clId="{0606581A-512D-45D9-AF66-43A960DE8424}" dt="2021-10-27T09:15:49.499" v="4585" actId="20577"/>
        <pc:sldMkLst>
          <pc:docMk/>
          <pc:sldMk cId="2741875820" sldId="301"/>
        </pc:sldMkLst>
        <pc:spChg chg="mod">
          <ac:chgData name="Davy Chen" userId="ed1b7ed3-7470-4616-ad0b-4117bc789761" providerId="ADAL" clId="{0606581A-512D-45D9-AF66-43A960DE8424}" dt="2021-10-27T08:26:19.020" v="3237" actId="20577"/>
          <ac:spMkLst>
            <pc:docMk/>
            <pc:sldMk cId="2741875820" sldId="301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43:58.734" v="2545" actId="14100"/>
          <ac:spMkLst>
            <pc:docMk/>
            <pc:sldMk cId="2741875820" sldId="301"/>
            <ac:spMk id="9" creationId="{51E76A13-CCE5-4A66-8C4F-0A18EEFAA49D}"/>
          </ac:spMkLst>
        </pc:spChg>
        <pc:spChg chg="del mod">
          <ac:chgData name="Davy Chen" userId="ed1b7ed3-7470-4616-ad0b-4117bc789761" providerId="ADAL" clId="{0606581A-512D-45D9-AF66-43A960DE8424}" dt="2021-10-27T06:44:12.955" v="2547" actId="478"/>
          <ac:spMkLst>
            <pc:docMk/>
            <pc:sldMk cId="2741875820" sldId="301"/>
            <ac:spMk id="10" creationId="{F442D24B-BF0A-40F6-8FDC-DB07325FCAA7}"/>
          </ac:spMkLst>
        </pc:spChg>
        <pc:spChg chg="mod">
          <ac:chgData name="Davy Chen" userId="ed1b7ed3-7470-4616-ad0b-4117bc789761" providerId="ADAL" clId="{0606581A-512D-45D9-AF66-43A960DE8424}" dt="2021-10-27T07:05:20.595" v="2888" actId="20577"/>
          <ac:spMkLst>
            <pc:docMk/>
            <pc:sldMk cId="2741875820" sldId="301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45:50.084" v="2597" actId="20577"/>
          <ac:spMkLst>
            <pc:docMk/>
            <pc:sldMk cId="2741875820" sldId="301"/>
            <ac:spMk id="13" creationId="{01985F61-E52F-42A9-AD81-4363B5A1DF44}"/>
          </ac:spMkLst>
        </pc:spChg>
        <pc:spChg chg="del">
          <ac:chgData name="Davy Chen" userId="ed1b7ed3-7470-4616-ad0b-4117bc789761" providerId="ADAL" clId="{0606581A-512D-45D9-AF66-43A960DE8424}" dt="2021-10-27T06:45:54.401" v="2598" actId="478"/>
          <ac:spMkLst>
            <pc:docMk/>
            <pc:sldMk cId="2741875820" sldId="301"/>
            <ac:spMk id="14" creationId="{B4DCC84B-A24B-413F-8FC4-9D54865B61F7}"/>
          </ac:spMkLst>
        </pc:spChg>
        <pc:spChg chg="del">
          <ac:chgData name="Davy Chen" userId="ed1b7ed3-7470-4616-ad0b-4117bc789761" providerId="ADAL" clId="{0606581A-512D-45D9-AF66-43A960DE8424}" dt="2021-10-27T06:44:47.920" v="2574" actId="478"/>
          <ac:spMkLst>
            <pc:docMk/>
            <pc:sldMk cId="2741875820" sldId="301"/>
            <ac:spMk id="16" creationId="{93712D16-CB3A-45F8-AB7A-E569A68CC8A2}"/>
          </ac:spMkLst>
        </pc:spChg>
        <pc:spChg chg="del mod">
          <ac:chgData name="Davy Chen" userId="ed1b7ed3-7470-4616-ad0b-4117bc789761" providerId="ADAL" clId="{0606581A-512D-45D9-AF66-43A960DE8424}" dt="2021-10-27T06:44:48.609" v="2575" actId="478"/>
          <ac:spMkLst>
            <pc:docMk/>
            <pc:sldMk cId="2741875820" sldId="301"/>
            <ac:spMk id="18" creationId="{34B7BBA4-F7FC-4A76-842B-013E497B7E51}"/>
          </ac:spMkLst>
        </pc:spChg>
        <pc:spChg chg="del mod">
          <ac:chgData name="Davy Chen" userId="ed1b7ed3-7470-4616-ad0b-4117bc789761" providerId="ADAL" clId="{0606581A-512D-45D9-AF66-43A960DE8424}" dt="2021-10-27T06:45:55.941" v="2600" actId="478"/>
          <ac:spMkLst>
            <pc:docMk/>
            <pc:sldMk cId="2741875820" sldId="301"/>
            <ac:spMk id="19" creationId="{B6F84321-E4E8-4066-8F33-A64291875EF9}"/>
          </ac:spMkLst>
        </pc:spChg>
        <pc:graphicFrameChg chg="mod modGraphic">
          <ac:chgData name="Davy Chen" userId="ed1b7ed3-7470-4616-ad0b-4117bc789761" providerId="ADAL" clId="{0606581A-512D-45D9-AF66-43A960DE8424}" dt="2021-10-27T07:13:42.953" v="2899"/>
          <ac:graphicFrameMkLst>
            <pc:docMk/>
            <pc:sldMk cId="2741875820" sldId="301"/>
            <ac:graphicFrameMk id="6" creationId="{287D98F9-DB64-4DCA-BF67-5DEB08D485F7}"/>
          </ac:graphicFrameMkLst>
        </pc:graphicFrameChg>
      </pc:sldChg>
      <pc:sldChg chg="addSp delSp modSp add mod modNotesTx">
        <pc:chgData name="Davy Chen" userId="ed1b7ed3-7470-4616-ad0b-4117bc789761" providerId="ADAL" clId="{0606581A-512D-45D9-AF66-43A960DE8424}" dt="2021-10-27T10:25:32.258" v="5712" actId="20577"/>
        <pc:sldMkLst>
          <pc:docMk/>
          <pc:sldMk cId="1445400258" sldId="302"/>
        </pc:sldMkLst>
        <pc:spChg chg="mod">
          <ac:chgData name="Davy Chen" userId="ed1b7ed3-7470-4616-ad0b-4117bc789761" providerId="ADAL" clId="{0606581A-512D-45D9-AF66-43A960DE8424}" dt="2021-10-27T06:59:14.038" v="2847" actId="20577"/>
          <ac:spMkLst>
            <pc:docMk/>
            <pc:sldMk cId="1445400258" sldId="302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51:33.174" v="2727" actId="14100"/>
          <ac:spMkLst>
            <pc:docMk/>
            <pc:sldMk cId="1445400258" sldId="302"/>
            <ac:spMk id="9" creationId="{51E76A13-CCE5-4A66-8C4F-0A18EEFAA49D}"/>
          </ac:spMkLst>
        </pc:spChg>
        <pc:spChg chg="add mod">
          <ac:chgData name="Davy Chen" userId="ed1b7ed3-7470-4616-ad0b-4117bc789761" providerId="ADAL" clId="{0606581A-512D-45D9-AF66-43A960DE8424}" dt="2021-10-27T06:56:41.323" v="2736" actId="14100"/>
          <ac:spMkLst>
            <pc:docMk/>
            <pc:sldMk cId="1445400258" sldId="302"/>
            <ac:spMk id="10" creationId="{0D56B35A-2241-45AA-BC39-60A26EC89C0C}"/>
          </ac:spMkLst>
        </pc:spChg>
        <pc:spChg chg="add mod">
          <ac:chgData name="Davy Chen" userId="ed1b7ed3-7470-4616-ad0b-4117bc789761" providerId="ADAL" clId="{0606581A-512D-45D9-AF66-43A960DE8424}" dt="2021-10-27T06:57:40.906" v="2764" actId="14100"/>
          <ac:spMkLst>
            <pc:docMk/>
            <pc:sldMk cId="1445400258" sldId="302"/>
            <ac:spMk id="11" creationId="{BE0E9D60-174E-45E5-A75B-00A02F6469EA}"/>
          </ac:spMkLst>
        </pc:spChg>
        <pc:spChg chg="mod">
          <ac:chgData name="Davy Chen" userId="ed1b7ed3-7470-4616-ad0b-4117bc789761" providerId="ADAL" clId="{0606581A-512D-45D9-AF66-43A960DE8424}" dt="2021-10-27T06:58:36.789" v="2823" actId="20577"/>
          <ac:spMkLst>
            <pc:docMk/>
            <pc:sldMk cId="1445400258" sldId="302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59:45.672" v="2862" actId="14100"/>
          <ac:spMkLst>
            <pc:docMk/>
            <pc:sldMk cId="1445400258" sldId="302"/>
            <ac:spMk id="13" creationId="{01985F61-E52F-42A9-AD81-4363B5A1DF44}"/>
          </ac:spMkLst>
        </pc:spChg>
        <pc:spChg chg="add del mod">
          <ac:chgData name="Davy Chen" userId="ed1b7ed3-7470-4616-ad0b-4117bc789761" providerId="ADAL" clId="{0606581A-512D-45D9-AF66-43A960DE8424}" dt="2021-10-27T06:58:43.852" v="2826" actId="478"/>
          <ac:spMkLst>
            <pc:docMk/>
            <pc:sldMk cId="1445400258" sldId="302"/>
            <ac:spMk id="14" creationId="{65881FB1-A258-4BF2-97C3-8132A22A74E9}"/>
          </ac:spMkLst>
        </pc:spChg>
        <pc:spChg chg="add mod">
          <ac:chgData name="Davy Chen" userId="ed1b7ed3-7470-4616-ad0b-4117bc789761" providerId="ADAL" clId="{0606581A-512D-45D9-AF66-43A960DE8424}" dt="2021-10-27T06:59:59.522" v="2873" actId="1076"/>
          <ac:spMkLst>
            <pc:docMk/>
            <pc:sldMk cId="1445400258" sldId="302"/>
            <ac:spMk id="15" creationId="{4619036A-6472-4473-9D35-4336CE87FD22}"/>
          </ac:spMkLst>
        </pc:spChg>
        <pc:spChg chg="add mod">
          <ac:chgData name="Davy Chen" userId="ed1b7ed3-7470-4616-ad0b-4117bc789761" providerId="ADAL" clId="{0606581A-512D-45D9-AF66-43A960DE8424}" dt="2021-10-27T07:00:09.185" v="2883" actId="20577"/>
          <ac:spMkLst>
            <pc:docMk/>
            <pc:sldMk cId="1445400258" sldId="302"/>
            <ac:spMk id="16" creationId="{B053BEB1-7F82-4598-81B3-6AA07CF0A087}"/>
          </ac:spMkLst>
        </pc:spChg>
        <pc:graphicFrameChg chg="mod modGraphic">
          <ac:chgData name="Davy Chen" userId="ed1b7ed3-7470-4616-ad0b-4117bc789761" providerId="ADAL" clId="{0606581A-512D-45D9-AF66-43A960DE8424}" dt="2021-10-27T07:13:38.618" v="2898" actId="113"/>
          <ac:graphicFrameMkLst>
            <pc:docMk/>
            <pc:sldMk cId="1445400258" sldId="302"/>
            <ac:graphicFrameMk id="6" creationId="{287D98F9-DB64-4DCA-BF67-5DEB08D485F7}"/>
          </ac:graphicFrameMkLst>
        </pc:graphicFrameChg>
      </pc:sldChg>
      <pc:sldChg chg="delSp modSp add mod modNotesTx">
        <pc:chgData name="Davy Chen" userId="ed1b7ed3-7470-4616-ad0b-4117bc789761" providerId="ADAL" clId="{0606581A-512D-45D9-AF66-43A960DE8424}" dt="2021-10-27T09:47:00.834" v="5312" actId="20577"/>
        <pc:sldMkLst>
          <pc:docMk/>
          <pc:sldMk cId="275611261" sldId="303"/>
        </pc:sldMkLst>
        <pc:spChg chg="mod">
          <ac:chgData name="Davy Chen" userId="ed1b7ed3-7470-4616-ad0b-4117bc789761" providerId="ADAL" clId="{0606581A-512D-45D9-AF66-43A960DE8424}" dt="2021-10-27T09:28:38.428" v="4764" actId="20577"/>
          <ac:spMkLst>
            <pc:docMk/>
            <pc:sldMk cId="275611261" sldId="303"/>
            <ac:spMk id="8" creationId="{471C0221-2747-467A-B03E-E09427E2F09B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9" creationId="{51E76A13-CCE5-4A66-8C4F-0A18EEFAA49D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10" creationId="{0D56B35A-2241-45AA-BC39-60A26EC89C0C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11" creationId="{BE0E9D60-174E-45E5-A75B-00A02F6469EA}"/>
          </ac:spMkLst>
        </pc:spChg>
        <pc:spChg chg="del">
          <ac:chgData name="Davy Chen" userId="ed1b7ed3-7470-4616-ad0b-4117bc789761" providerId="ADAL" clId="{0606581A-512D-45D9-AF66-43A960DE8424}" dt="2021-10-27T07:19:23.050" v="3027" actId="478"/>
          <ac:spMkLst>
            <pc:docMk/>
            <pc:sldMk cId="275611261" sldId="303"/>
            <ac:spMk id="12" creationId="{5529FBEE-8741-4A09-84E9-A5778E9C2E8E}"/>
          </ac:spMkLst>
        </pc:spChg>
        <pc:spChg chg="del">
          <ac:chgData name="Davy Chen" userId="ed1b7ed3-7470-4616-ad0b-4117bc789761" providerId="ADAL" clId="{0606581A-512D-45D9-AF66-43A960DE8424}" dt="2021-10-27T07:19:26.924" v="3030" actId="478"/>
          <ac:spMkLst>
            <pc:docMk/>
            <pc:sldMk cId="275611261" sldId="303"/>
            <ac:spMk id="13" creationId="{01985F61-E52F-42A9-AD81-4363B5A1DF44}"/>
          </ac:spMkLst>
        </pc:spChg>
        <pc:spChg chg="del">
          <ac:chgData name="Davy Chen" userId="ed1b7ed3-7470-4616-ad0b-4117bc789761" providerId="ADAL" clId="{0606581A-512D-45D9-AF66-43A960DE8424}" dt="2021-10-27T07:19:25.998" v="3029" actId="478"/>
          <ac:spMkLst>
            <pc:docMk/>
            <pc:sldMk cId="275611261" sldId="303"/>
            <ac:spMk id="15" creationId="{4619036A-6472-4473-9D35-4336CE87FD22}"/>
          </ac:spMkLst>
        </pc:spChg>
        <pc:spChg chg="del">
          <ac:chgData name="Davy Chen" userId="ed1b7ed3-7470-4616-ad0b-4117bc789761" providerId="ADAL" clId="{0606581A-512D-45D9-AF66-43A960DE8424}" dt="2021-10-27T07:19:25.281" v="3028" actId="478"/>
          <ac:spMkLst>
            <pc:docMk/>
            <pc:sldMk cId="275611261" sldId="303"/>
            <ac:spMk id="16" creationId="{B053BEB1-7F82-4598-81B3-6AA07CF0A087}"/>
          </ac:spMkLst>
        </pc:spChg>
        <pc:graphicFrameChg chg="mod modGraphic">
          <ac:chgData name="Davy Chen" userId="ed1b7ed3-7470-4616-ad0b-4117bc789761" providerId="ADAL" clId="{0606581A-512D-45D9-AF66-43A960DE8424}" dt="2021-10-27T07:07:17.666" v="2896" actId="20577"/>
          <ac:graphicFrameMkLst>
            <pc:docMk/>
            <pc:sldMk cId="275611261" sldId="303"/>
            <ac:graphicFrameMk id="6" creationId="{287D98F9-DB64-4DCA-BF67-5DEB08D485F7}"/>
          </ac:graphicFrameMkLst>
        </pc:graphicFrameChg>
      </pc:sldChg>
      <pc:sldChg chg="add del">
        <pc:chgData name="Davy Chen" userId="ed1b7ed3-7470-4616-ad0b-4117bc789761" providerId="ADAL" clId="{0606581A-512D-45D9-AF66-43A960DE8424}" dt="2021-10-27T09:36:51.572" v="5179" actId="47"/>
        <pc:sldMkLst>
          <pc:docMk/>
          <pc:sldMk cId="3488136042" sldId="304"/>
        </pc:sldMkLst>
      </pc:sldChg>
    </pc:docChg>
  </pc:docChgLst>
  <pc:docChgLst>
    <pc:chgData name="Yang Qin" userId="bb18dba3-1192-47b7-8dc1-3b48ca5af32c" providerId="ADAL" clId="{AB26A2B2-A721-4249-8FB3-80F7DE5C83F3}"/>
    <pc:docChg chg="custSel modSld">
      <pc:chgData name="Yang Qin" userId="bb18dba3-1192-47b7-8dc1-3b48ca5af32c" providerId="ADAL" clId="{AB26A2B2-A721-4249-8FB3-80F7DE5C83F3}" dt="2021-05-17T11:14:01.197" v="609" actId="20577"/>
      <pc:docMkLst>
        <pc:docMk/>
      </pc:docMkLst>
      <pc:sldChg chg="modSp">
        <pc:chgData name="Yang Qin" userId="bb18dba3-1192-47b7-8dc1-3b48ca5af32c" providerId="ADAL" clId="{AB26A2B2-A721-4249-8FB3-80F7DE5C83F3}" dt="2021-05-17T11:14:01.197" v="609" actId="20577"/>
        <pc:sldMkLst>
          <pc:docMk/>
          <pc:sldMk cId="2840004366" sldId="288"/>
        </pc:sldMkLst>
        <pc:spChg chg="mod">
          <ac:chgData name="Yang Qin" userId="bb18dba3-1192-47b7-8dc1-3b48ca5af32c" providerId="ADAL" clId="{AB26A2B2-A721-4249-8FB3-80F7DE5C83F3}" dt="2021-05-17T10:53:31.790" v="13" actId="20577"/>
          <ac:spMkLst>
            <pc:docMk/>
            <pc:sldMk cId="2840004366" sldId="288"/>
            <ac:spMk id="4" creationId="{CC8F03EE-E78A-42BD-9FB7-0CE325AE8C0A}"/>
          </ac:spMkLst>
        </pc:spChg>
        <pc:spChg chg="mod">
          <ac:chgData name="Yang Qin" userId="bb18dba3-1192-47b7-8dc1-3b48ca5af32c" providerId="ADAL" clId="{AB26A2B2-A721-4249-8FB3-80F7DE5C83F3}" dt="2021-05-17T11:14:01.197" v="609" actId="20577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  <pc:docChgLst>
    <pc:chgData name="Yang Qin" userId="bb18dba3-1192-47b7-8dc1-3b48ca5af32c" providerId="ADAL" clId="{991D435C-0592-4188-AC73-130C31572E1A}"/>
    <pc:docChg chg="modSld">
      <pc:chgData name="Yang Qin" userId="bb18dba3-1192-47b7-8dc1-3b48ca5af32c" providerId="ADAL" clId="{991D435C-0592-4188-AC73-130C31572E1A}" dt="2021-05-20T01:05:55.323" v="15" actId="20577"/>
      <pc:docMkLst>
        <pc:docMk/>
      </pc:docMkLst>
      <pc:sldChg chg="modSp mod">
        <pc:chgData name="Yang Qin" userId="bb18dba3-1192-47b7-8dc1-3b48ca5af32c" providerId="ADAL" clId="{991D435C-0592-4188-AC73-130C31572E1A}" dt="2021-05-17T02:16:28.361" v="7" actId="20577"/>
        <pc:sldMkLst>
          <pc:docMk/>
          <pc:sldMk cId="1641872572" sldId="278"/>
        </pc:sldMkLst>
        <pc:spChg chg="mod">
          <ac:chgData name="Yang Qin" userId="bb18dba3-1192-47b7-8dc1-3b48ca5af32c" providerId="ADAL" clId="{991D435C-0592-4188-AC73-130C31572E1A}" dt="2021-05-17T02:16:28.361" v="7" actId="20577"/>
          <ac:spMkLst>
            <pc:docMk/>
            <pc:sldMk cId="1641872572" sldId="278"/>
            <ac:spMk id="3" creationId="{2D1D6C2A-8DD3-4603-BE01-1082BE8C56A7}"/>
          </ac:spMkLst>
        </pc:spChg>
      </pc:sldChg>
      <pc:sldChg chg="modSp">
        <pc:chgData name="Yang Qin" userId="bb18dba3-1192-47b7-8dc1-3b48ca5af32c" providerId="ADAL" clId="{991D435C-0592-4188-AC73-130C31572E1A}" dt="2021-05-17T02:17:14.635" v="12" actId="20577"/>
        <pc:sldMkLst>
          <pc:docMk/>
          <pc:sldMk cId="310720667" sldId="280"/>
        </pc:sldMkLst>
        <pc:graphicFrameChg chg="mod">
          <ac:chgData name="Yang Qin" userId="bb18dba3-1192-47b7-8dc1-3b48ca5af32c" providerId="ADAL" clId="{991D435C-0592-4188-AC73-130C31572E1A}" dt="2021-05-17T02:17:14.635" v="12" actId="20577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modSp mod">
        <pc:chgData name="Yang Qin" userId="bb18dba3-1192-47b7-8dc1-3b48ca5af32c" providerId="ADAL" clId="{991D435C-0592-4188-AC73-130C31572E1A}" dt="2021-05-20T01:05:55.323" v="15" actId="20577"/>
        <pc:sldMkLst>
          <pc:docMk/>
          <pc:sldMk cId="2840004366" sldId="288"/>
        </pc:sldMkLst>
        <pc:spChg chg="mod">
          <ac:chgData name="Yang Qin" userId="bb18dba3-1192-47b7-8dc1-3b48ca5af32c" providerId="ADAL" clId="{991D435C-0592-4188-AC73-130C31572E1A}" dt="2021-05-20T01:05:55.323" v="15" actId="20577"/>
          <ac:spMkLst>
            <pc:docMk/>
            <pc:sldMk cId="2840004366" sldId="288"/>
            <ac:spMk id="19" creationId="{E222B6C4-C254-4591-8242-2FCA4CBF8E61}"/>
          </ac:spMkLst>
        </pc:spChg>
      </pc:sldChg>
    </pc:docChg>
  </pc:docChgLst>
  <pc:docChgLst>
    <pc:chgData name="Davy Chen" userId="ed1b7ed3-7470-4616-ad0b-4117bc789761" providerId="ADAL" clId="{1B58C068-AF49-4EF2-8C84-A996D8A8CEB0}"/>
    <pc:docChg chg="undo custSel addSld delSld modSld">
      <pc:chgData name="Davy Chen" userId="ed1b7ed3-7470-4616-ad0b-4117bc789761" providerId="ADAL" clId="{1B58C068-AF49-4EF2-8C84-A996D8A8CEB0}" dt="2021-10-25T15:16:39.384" v="2082" actId="120"/>
      <pc:docMkLst>
        <pc:docMk/>
      </pc:docMkLst>
      <pc:sldChg chg="modSp mod modNotesTx">
        <pc:chgData name="Davy Chen" userId="ed1b7ed3-7470-4616-ad0b-4117bc789761" providerId="ADAL" clId="{1B58C068-AF49-4EF2-8C84-A996D8A8CEB0}" dt="2021-10-25T13:07:33.205" v="412" actId="20577"/>
        <pc:sldMkLst>
          <pc:docMk/>
          <pc:sldMk cId="310720667" sldId="280"/>
        </pc:sldMkLst>
        <pc:graphicFrameChg chg="mod modGraphic">
          <ac:chgData name="Davy Chen" userId="ed1b7ed3-7470-4616-ad0b-4117bc789761" providerId="ADAL" clId="{1B58C068-AF49-4EF2-8C84-A996D8A8CEB0}" dt="2021-10-25T12:56:31.124" v="114" actId="20577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delSp modSp mod">
        <pc:chgData name="Davy Chen" userId="ed1b7ed3-7470-4616-ad0b-4117bc789761" providerId="ADAL" clId="{1B58C068-AF49-4EF2-8C84-A996D8A8CEB0}" dt="2021-10-25T12:52:27.986" v="53" actId="478"/>
        <pc:sldMkLst>
          <pc:docMk/>
          <pc:sldMk cId="3578153680" sldId="282"/>
        </pc:sldMkLst>
        <pc:spChg chg="mod">
          <ac:chgData name="Davy Chen" userId="ed1b7ed3-7470-4616-ad0b-4117bc789761" providerId="ADAL" clId="{1B58C068-AF49-4EF2-8C84-A996D8A8CEB0}" dt="2021-10-25T12:52:25.627" v="52" actId="20577"/>
          <ac:spMkLst>
            <pc:docMk/>
            <pc:sldMk cId="3578153680" sldId="282"/>
            <ac:spMk id="3" creationId="{00000000-0000-0000-0000-000000000000}"/>
          </ac:spMkLst>
        </pc:spChg>
        <pc:picChg chg="del">
          <ac:chgData name="Davy Chen" userId="ed1b7ed3-7470-4616-ad0b-4117bc789761" providerId="ADAL" clId="{1B58C068-AF49-4EF2-8C84-A996D8A8CEB0}" dt="2021-10-25T12:52:27.986" v="53" actId="478"/>
          <ac:picMkLst>
            <pc:docMk/>
            <pc:sldMk cId="3578153680" sldId="282"/>
            <ac:picMk id="19" creationId="{84E71E8A-B686-4E33-A151-EE98D8AAFCC1}"/>
          </ac:picMkLst>
        </pc:picChg>
      </pc:sldChg>
      <pc:sldChg chg="modNotesTx">
        <pc:chgData name="Davy Chen" userId="ed1b7ed3-7470-4616-ad0b-4117bc789761" providerId="ADAL" clId="{1B58C068-AF49-4EF2-8C84-A996D8A8CEB0}" dt="2021-10-25T13:57:06.458" v="1423" actId="20577"/>
        <pc:sldMkLst>
          <pc:docMk/>
          <pc:sldMk cId="2785510120" sldId="291"/>
        </pc:sldMkLst>
      </pc:sldChg>
      <pc:sldChg chg="delSp modSp mod modNotesTx">
        <pc:chgData name="Davy Chen" userId="ed1b7ed3-7470-4616-ad0b-4117bc789761" providerId="ADAL" clId="{1B58C068-AF49-4EF2-8C84-A996D8A8CEB0}" dt="2021-10-25T15:15:15.998" v="2079" actId="20577"/>
        <pc:sldMkLst>
          <pc:docMk/>
          <pc:sldMk cId="1278422490" sldId="294"/>
        </pc:sldMkLst>
        <pc:spChg chg="mod">
          <ac:chgData name="Davy Chen" userId="ed1b7ed3-7470-4616-ad0b-4117bc789761" providerId="ADAL" clId="{1B58C068-AF49-4EF2-8C84-A996D8A8CEB0}" dt="2021-10-25T15:15:15.998" v="2079" actId="20577"/>
          <ac:spMkLst>
            <pc:docMk/>
            <pc:sldMk cId="1278422490" sldId="294"/>
            <ac:spMk id="15" creationId="{47C72674-DB23-4CAC-9E27-BEC672537836}"/>
          </ac:spMkLst>
        </pc:spChg>
        <pc:spChg chg="del">
          <ac:chgData name="Davy Chen" userId="ed1b7ed3-7470-4616-ad0b-4117bc789761" providerId="ADAL" clId="{1B58C068-AF49-4EF2-8C84-A996D8A8CEB0}" dt="2021-10-25T14:49:00.160" v="1597" actId="478"/>
          <ac:spMkLst>
            <pc:docMk/>
            <pc:sldMk cId="1278422490" sldId="294"/>
            <ac:spMk id="16" creationId="{D7F57F56-BBD4-4E8F-917E-F35636AF794D}"/>
          </ac:spMkLst>
        </pc:spChg>
        <pc:spChg chg="del">
          <ac:chgData name="Davy Chen" userId="ed1b7ed3-7470-4616-ad0b-4117bc789761" providerId="ADAL" clId="{1B58C068-AF49-4EF2-8C84-A996D8A8CEB0}" dt="2021-10-25T14:48:58.023" v="1596" actId="478"/>
          <ac:spMkLst>
            <pc:docMk/>
            <pc:sldMk cId="1278422490" sldId="294"/>
            <ac:spMk id="17" creationId="{83931B63-700E-4700-AD70-338915D9E3BB}"/>
          </ac:spMkLst>
        </pc:spChg>
        <pc:spChg chg="del">
          <ac:chgData name="Davy Chen" userId="ed1b7ed3-7470-4616-ad0b-4117bc789761" providerId="ADAL" clId="{1B58C068-AF49-4EF2-8C84-A996D8A8CEB0}" dt="2021-10-25T14:49:02.841" v="1600" actId="478"/>
          <ac:spMkLst>
            <pc:docMk/>
            <pc:sldMk cId="1278422490" sldId="294"/>
            <ac:spMk id="18" creationId="{AB1EB49F-4546-4B88-87C8-2F48D2D6E240}"/>
          </ac:spMkLst>
        </pc:spChg>
        <pc:picChg chg="del">
          <ac:chgData name="Davy Chen" userId="ed1b7ed3-7470-4616-ad0b-4117bc789761" providerId="ADAL" clId="{1B58C068-AF49-4EF2-8C84-A996D8A8CEB0}" dt="2021-10-25T14:49:00.902" v="1598" actId="478"/>
          <ac:picMkLst>
            <pc:docMk/>
            <pc:sldMk cId="1278422490" sldId="294"/>
            <ac:picMk id="4" creationId="{7D231C7C-2C7F-497A-BFEB-D8AC47DBEECE}"/>
          </ac:picMkLst>
        </pc:picChg>
        <pc:picChg chg="del">
          <ac:chgData name="Davy Chen" userId="ed1b7ed3-7470-4616-ad0b-4117bc789761" providerId="ADAL" clId="{1B58C068-AF49-4EF2-8C84-A996D8A8CEB0}" dt="2021-10-25T14:48:56.987" v="1595" actId="478"/>
          <ac:picMkLst>
            <pc:docMk/>
            <pc:sldMk cId="1278422490" sldId="294"/>
            <ac:picMk id="8" creationId="{F8467F4C-5F55-481E-B982-FD61487C56A6}"/>
          </ac:picMkLst>
        </pc:picChg>
        <pc:picChg chg="del mod">
          <ac:chgData name="Davy Chen" userId="ed1b7ed3-7470-4616-ad0b-4117bc789761" providerId="ADAL" clId="{1B58C068-AF49-4EF2-8C84-A996D8A8CEB0}" dt="2021-10-25T14:48:49.681" v="1592" actId="478"/>
          <ac:picMkLst>
            <pc:docMk/>
            <pc:sldMk cId="1278422490" sldId="294"/>
            <ac:picMk id="10" creationId="{B5231437-E594-44E0-8314-AA16423700A3}"/>
          </ac:picMkLst>
        </pc:picChg>
        <pc:picChg chg="del">
          <ac:chgData name="Davy Chen" userId="ed1b7ed3-7470-4616-ad0b-4117bc789761" providerId="ADAL" clId="{1B58C068-AF49-4EF2-8C84-A996D8A8CEB0}" dt="2021-10-25T14:49:01.746" v="1599" actId="478"/>
          <ac:picMkLst>
            <pc:docMk/>
            <pc:sldMk cId="1278422490" sldId="294"/>
            <ac:picMk id="12" creationId="{DFEEF356-5989-4D2A-A19C-F2A592E0C1AB}"/>
          </ac:picMkLst>
        </pc:picChg>
      </pc:sldChg>
      <pc:sldChg chg="modSp mod">
        <pc:chgData name="Davy Chen" userId="ed1b7ed3-7470-4616-ad0b-4117bc789761" providerId="ADAL" clId="{1B58C068-AF49-4EF2-8C84-A996D8A8CEB0}" dt="2021-10-25T15:16:39.384" v="2082" actId="120"/>
        <pc:sldMkLst>
          <pc:docMk/>
          <pc:sldMk cId="2067261485" sldId="295"/>
        </pc:sldMkLst>
        <pc:spChg chg="mod">
          <ac:chgData name="Davy Chen" userId="ed1b7ed3-7470-4616-ad0b-4117bc789761" providerId="ADAL" clId="{1B58C068-AF49-4EF2-8C84-A996D8A8CEB0}" dt="2021-10-25T15:16:39.384" v="2082" actId="120"/>
          <ac:spMkLst>
            <pc:docMk/>
            <pc:sldMk cId="2067261485" sldId="295"/>
            <ac:spMk id="13" creationId="{27205E4E-2D76-4A27-AFE4-258F9B53E07B}"/>
          </ac:spMkLst>
        </pc:spChg>
      </pc:sldChg>
      <pc:sldChg chg="modNotesTx">
        <pc:chgData name="Davy Chen" userId="ed1b7ed3-7470-4616-ad0b-4117bc789761" providerId="ADAL" clId="{1B58C068-AF49-4EF2-8C84-A996D8A8CEB0}" dt="2021-10-25T14:05:21.371" v="1481" actId="20577"/>
        <pc:sldMkLst>
          <pc:docMk/>
          <pc:sldMk cId="1855377397" sldId="296"/>
        </pc:sldMkLst>
      </pc:sldChg>
      <pc:sldChg chg="modSp add mod modNotesTx">
        <pc:chgData name="Davy Chen" userId="ed1b7ed3-7470-4616-ad0b-4117bc789761" providerId="ADAL" clId="{1B58C068-AF49-4EF2-8C84-A996D8A8CEB0}" dt="2021-10-25T13:42:16.269" v="1101" actId="20577"/>
        <pc:sldMkLst>
          <pc:docMk/>
          <pc:sldMk cId="3138776515" sldId="297"/>
        </pc:sldMkLst>
        <pc:graphicFrameChg chg="mod modGraphic">
          <ac:chgData name="Davy Chen" userId="ed1b7ed3-7470-4616-ad0b-4117bc789761" providerId="ADAL" clId="{1B58C068-AF49-4EF2-8C84-A996D8A8CEB0}" dt="2021-10-25T12:56:26.775" v="113" actId="20577"/>
          <ac:graphicFrameMkLst>
            <pc:docMk/>
            <pc:sldMk cId="3138776515" sldId="297"/>
            <ac:graphicFrameMk id="5" creationId="{8C99DA43-C452-4A4C-8F4F-283CCB1CDA8E}"/>
          </ac:graphicFrameMkLst>
        </pc:graphicFrameChg>
      </pc:sldChg>
      <pc:sldChg chg="modSp add mod modNotesTx">
        <pc:chgData name="Davy Chen" userId="ed1b7ed3-7470-4616-ad0b-4117bc789761" providerId="ADAL" clId="{1B58C068-AF49-4EF2-8C84-A996D8A8CEB0}" dt="2021-10-25T13:44:35.831" v="1301" actId="20577"/>
        <pc:sldMkLst>
          <pc:docMk/>
          <pc:sldMk cId="799874825" sldId="298"/>
        </pc:sldMkLst>
        <pc:graphicFrameChg chg="mod modGraphic">
          <ac:chgData name="Davy Chen" userId="ed1b7ed3-7470-4616-ad0b-4117bc789761" providerId="ADAL" clId="{1B58C068-AF49-4EF2-8C84-A996D8A8CEB0}" dt="2021-10-25T12:56:09.262" v="112" actId="207"/>
          <ac:graphicFrameMkLst>
            <pc:docMk/>
            <pc:sldMk cId="799874825" sldId="298"/>
            <ac:graphicFrameMk id="5" creationId="{8C99DA43-C452-4A4C-8F4F-283CCB1CDA8E}"/>
          </ac:graphicFrameMkLst>
        </pc:graphicFrameChg>
      </pc:sldChg>
      <pc:sldChg chg="add del">
        <pc:chgData name="Davy Chen" userId="ed1b7ed3-7470-4616-ad0b-4117bc789761" providerId="ADAL" clId="{1B58C068-AF49-4EF2-8C84-A996D8A8CEB0}" dt="2021-10-25T12:32:50.974" v="8" actId="47"/>
        <pc:sldMkLst>
          <pc:docMk/>
          <pc:sldMk cId="2932750620" sldId="298"/>
        </pc:sldMkLst>
      </pc:sldChg>
    </pc:docChg>
  </pc:docChgLst>
  <pc:docChgLst>
    <pc:chgData name="Yang Qin" userId="S::yang_qin@epam.com::bb18dba3-1192-47b7-8dc1-3b48ca5af32c" providerId="AD" clId="Web-{DBE305C8-8549-4361-9743-A88EB5D1248B}"/>
    <pc:docChg chg="modSld">
      <pc:chgData name="Yang Qin" userId="S::yang_qin@epam.com::bb18dba3-1192-47b7-8dc1-3b48ca5af32c" providerId="AD" clId="Web-{DBE305C8-8549-4361-9743-A88EB5D1248B}" dt="2021-05-20T04:19:08.561" v="111" actId="14100"/>
      <pc:docMkLst>
        <pc:docMk/>
      </pc:docMkLst>
      <pc:sldChg chg="modSp">
        <pc:chgData name="Yang Qin" userId="S::yang_qin@epam.com::bb18dba3-1192-47b7-8dc1-3b48ca5af32c" providerId="AD" clId="Web-{DBE305C8-8549-4361-9743-A88EB5D1248B}" dt="2021-05-20T04:19:08.561" v="111" actId="14100"/>
        <pc:sldMkLst>
          <pc:docMk/>
          <pc:sldMk cId="2840004366" sldId="288"/>
        </pc:sldMkLst>
        <pc:spChg chg="mod">
          <ac:chgData name="Yang Qin" userId="S::yang_qin@epam.com::bb18dba3-1192-47b7-8dc1-3b48ca5af32c" providerId="AD" clId="Web-{DBE305C8-8549-4361-9743-A88EB5D1248B}" dt="2021-05-20T04:19:08.561" v="111" actId="14100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  <pc:docChgLst>
    <pc:chgData name="Yang Qin" userId="S::yang_qin@epam.com::bb18dba3-1192-47b7-8dc1-3b48ca5af32c" providerId="AD" clId="Web-{4B2EAC73-FB2F-4594-95EB-F8418B2CF0B0}"/>
    <pc:docChg chg="modSld">
      <pc:chgData name="Yang Qin" userId="S::yang_qin@epam.com::bb18dba3-1192-47b7-8dc1-3b48ca5af32c" providerId="AD" clId="Web-{4B2EAC73-FB2F-4594-95EB-F8418B2CF0B0}" dt="2021-05-20T04:21:21.256" v="9" actId="20577"/>
      <pc:docMkLst>
        <pc:docMk/>
      </pc:docMkLst>
      <pc:sldChg chg="modSp">
        <pc:chgData name="Yang Qin" userId="S::yang_qin@epam.com::bb18dba3-1192-47b7-8dc1-3b48ca5af32c" providerId="AD" clId="Web-{4B2EAC73-FB2F-4594-95EB-F8418B2CF0B0}" dt="2021-05-20T04:21:21.256" v="9" actId="20577"/>
        <pc:sldMkLst>
          <pc:docMk/>
          <pc:sldMk cId="2840004366" sldId="288"/>
        </pc:sldMkLst>
        <pc:spChg chg="mod">
          <ac:chgData name="Yang Qin" userId="S::yang_qin@epam.com::bb18dba3-1192-47b7-8dc1-3b48ca5af32c" providerId="AD" clId="Web-{4B2EAC73-FB2F-4594-95EB-F8418B2CF0B0}" dt="2021-05-20T04:21:21.256" v="9" actId="20577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  <pc:docChgLst>
    <pc:chgData name="Yang Qin" userId="bb18dba3-1192-47b7-8dc1-3b48ca5af32c" providerId="ADAL" clId="{44180276-3D86-40A9-987E-DA0561F360DD}"/>
    <pc:docChg chg="undo redo custSel addSld delSld modSld">
      <pc:chgData name="Yang Qin" userId="bb18dba3-1192-47b7-8dc1-3b48ca5af32c" providerId="ADAL" clId="{44180276-3D86-40A9-987E-DA0561F360DD}" dt="2021-05-19T15:10:54.668" v="976" actId="20577"/>
      <pc:docMkLst>
        <pc:docMk/>
      </pc:docMkLst>
      <pc:sldChg chg="del">
        <pc:chgData name="Yang Qin" userId="bb18dba3-1192-47b7-8dc1-3b48ca5af32c" providerId="ADAL" clId="{44180276-3D86-40A9-987E-DA0561F360DD}" dt="2021-05-17T13:43:31.282" v="605" actId="2696"/>
        <pc:sldMkLst>
          <pc:docMk/>
          <pc:sldMk cId="2349664562" sldId="287"/>
        </pc:sldMkLst>
      </pc:sldChg>
      <pc:sldChg chg="addSp delSp modSp mod">
        <pc:chgData name="Yang Qin" userId="bb18dba3-1192-47b7-8dc1-3b48ca5af32c" providerId="ADAL" clId="{44180276-3D86-40A9-987E-DA0561F360DD}" dt="2021-05-19T15:10:54.668" v="976" actId="20577"/>
        <pc:sldMkLst>
          <pc:docMk/>
          <pc:sldMk cId="2840004366" sldId="288"/>
        </pc:sldMkLst>
        <pc:spChg chg="mod">
          <ac:chgData name="Yang Qin" userId="bb18dba3-1192-47b7-8dc1-3b48ca5af32c" providerId="ADAL" clId="{44180276-3D86-40A9-987E-DA0561F360DD}" dt="2021-05-17T13:43:02.756" v="604" actId="14100"/>
          <ac:spMkLst>
            <pc:docMk/>
            <pc:sldMk cId="2840004366" sldId="288"/>
            <ac:spMk id="4" creationId="{CC8F03EE-E78A-42BD-9FB7-0CE325AE8C0A}"/>
          </ac:spMkLst>
        </pc:spChg>
        <pc:spChg chg="mod">
          <ac:chgData name="Yang Qin" userId="bb18dba3-1192-47b7-8dc1-3b48ca5af32c" providerId="ADAL" clId="{44180276-3D86-40A9-987E-DA0561F360DD}" dt="2021-05-19T11:17:18.076" v="699" actId="20577"/>
          <ac:spMkLst>
            <pc:docMk/>
            <pc:sldMk cId="2840004366" sldId="288"/>
            <ac:spMk id="6" creationId="{42A5C6D3-DB9F-4B8F-972A-1A647F2E3F8B}"/>
          </ac:spMkLst>
        </pc:spChg>
        <pc:spChg chg="del mod topLvl">
          <ac:chgData name="Yang Qin" userId="bb18dba3-1192-47b7-8dc1-3b48ca5af32c" providerId="ADAL" clId="{44180276-3D86-40A9-987E-DA0561F360DD}" dt="2021-05-17T12:58:29.546" v="42" actId="478"/>
          <ac:spMkLst>
            <pc:docMk/>
            <pc:sldMk cId="2840004366" sldId="288"/>
            <ac:spMk id="7" creationId="{222C5060-00E8-4EC3-B334-537CD07DD827}"/>
          </ac:spMkLst>
        </pc:spChg>
        <pc:spChg chg="del mod topLvl">
          <ac:chgData name="Yang Qin" userId="bb18dba3-1192-47b7-8dc1-3b48ca5af32c" providerId="ADAL" clId="{44180276-3D86-40A9-987E-DA0561F360DD}" dt="2021-05-17T12:44:50.872" v="26" actId="478"/>
          <ac:spMkLst>
            <pc:docMk/>
            <pc:sldMk cId="2840004366" sldId="288"/>
            <ac:spMk id="8" creationId="{DE876B65-0BCF-494F-A181-F482751BB051}"/>
          </ac:spMkLst>
        </pc:spChg>
        <pc:spChg chg="del">
          <ac:chgData name="Yang Qin" userId="bb18dba3-1192-47b7-8dc1-3b48ca5af32c" providerId="ADAL" clId="{44180276-3D86-40A9-987E-DA0561F360DD}" dt="2021-05-17T12:21:31.403" v="1" actId="478"/>
          <ac:spMkLst>
            <pc:docMk/>
            <pc:sldMk cId="2840004366" sldId="288"/>
            <ac:spMk id="13" creationId="{444262AC-750E-44E9-8AF0-8DC994CC4238}"/>
          </ac:spMkLst>
        </pc:spChg>
        <pc:spChg chg="del">
          <ac:chgData name="Yang Qin" userId="bb18dba3-1192-47b7-8dc1-3b48ca5af32c" providerId="ADAL" clId="{44180276-3D86-40A9-987E-DA0561F360DD}" dt="2021-05-17T12:21:28.939" v="0" actId="478"/>
          <ac:spMkLst>
            <pc:docMk/>
            <pc:sldMk cId="2840004366" sldId="288"/>
            <ac:spMk id="14" creationId="{E4A2FD65-EFC5-416E-AB0F-EBBE881F3923}"/>
          </ac:spMkLst>
        </pc:spChg>
        <pc:spChg chg="mod">
          <ac:chgData name="Yang Qin" userId="bb18dba3-1192-47b7-8dc1-3b48ca5af32c" providerId="ADAL" clId="{44180276-3D86-40A9-987E-DA0561F360DD}" dt="2021-05-17T14:23:51.041" v="649" actId="1076"/>
          <ac:spMkLst>
            <pc:docMk/>
            <pc:sldMk cId="2840004366" sldId="288"/>
            <ac:spMk id="15" creationId="{038A498D-0791-4942-AF04-A1E4E45890EC}"/>
          </ac:spMkLst>
        </pc:spChg>
        <pc:spChg chg="mod">
          <ac:chgData name="Yang Qin" userId="bb18dba3-1192-47b7-8dc1-3b48ca5af32c" providerId="ADAL" clId="{44180276-3D86-40A9-987E-DA0561F360DD}" dt="2021-05-19T15:10:54.668" v="976" actId="20577"/>
          <ac:spMkLst>
            <pc:docMk/>
            <pc:sldMk cId="2840004366" sldId="288"/>
            <ac:spMk id="19" creationId="{E222B6C4-C254-4591-8242-2FCA4CBF8E61}"/>
          </ac:spMkLst>
        </pc:spChg>
        <pc:grpChg chg="add del mod">
          <ac:chgData name="Yang Qin" userId="bb18dba3-1192-47b7-8dc1-3b48ca5af32c" providerId="ADAL" clId="{44180276-3D86-40A9-987E-DA0561F360DD}" dt="2021-05-17T12:44:50.872" v="26" actId="478"/>
          <ac:grpSpMkLst>
            <pc:docMk/>
            <pc:sldMk cId="2840004366" sldId="288"/>
            <ac:grpSpMk id="2" creationId="{30D5E511-A7E4-4494-945D-5D54ECA015CB}"/>
          </ac:grpSpMkLst>
        </pc:grpChg>
      </pc:sldChg>
      <pc:sldChg chg="addSp delSp modSp mod modClrScheme chgLayout">
        <pc:chgData name="Yang Qin" userId="bb18dba3-1192-47b7-8dc1-3b48ca5af32c" providerId="ADAL" clId="{44180276-3D86-40A9-987E-DA0561F360DD}" dt="2021-05-19T14:49:09.521" v="974" actId="14100"/>
        <pc:sldMkLst>
          <pc:docMk/>
          <pc:sldMk cId="3212088923" sldId="289"/>
        </pc:sldMkLst>
        <pc:spChg chg="mod">
          <ac:chgData name="Yang Qin" userId="bb18dba3-1192-47b7-8dc1-3b48ca5af32c" providerId="ADAL" clId="{44180276-3D86-40A9-987E-DA0561F360DD}" dt="2021-05-19T11:51:56.508" v="722" actId="26606"/>
          <ac:spMkLst>
            <pc:docMk/>
            <pc:sldMk cId="3212088923" sldId="289"/>
            <ac:spMk id="2" creationId="{E306119F-FE39-48B6-ACD6-599A84AD7F2F}"/>
          </ac:spMkLst>
        </pc:spChg>
        <pc:spChg chg="mod ord">
          <ac:chgData name="Yang Qin" userId="bb18dba3-1192-47b7-8dc1-3b48ca5af32c" providerId="ADAL" clId="{44180276-3D86-40A9-987E-DA0561F360DD}" dt="2021-05-19T14:04:43.435" v="821" actId="26606"/>
          <ac:spMkLst>
            <pc:docMk/>
            <pc:sldMk cId="3212088923" sldId="289"/>
            <ac:spMk id="5" creationId="{6025DBD4-A3D2-4694-A1D4-1550DE50116D}"/>
          </ac:spMkLst>
        </pc:spChg>
        <pc:spChg chg="add del mod">
          <ac:chgData name="Yang Qin" userId="bb18dba3-1192-47b7-8dc1-3b48ca5af32c" providerId="ADAL" clId="{44180276-3D86-40A9-987E-DA0561F360DD}" dt="2021-05-19T13:49:10.055" v="806" actId="478"/>
          <ac:spMkLst>
            <pc:docMk/>
            <pc:sldMk cId="3212088923" sldId="289"/>
            <ac:spMk id="8" creationId="{53E4CB34-105A-472E-819A-85615BE7617E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1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3:49:14.613" v="807" actId="478"/>
          <ac:spMkLst>
            <pc:docMk/>
            <pc:sldMk cId="3212088923" sldId="289"/>
            <ac:spMk id="12" creationId="{5E1BB57B-DB39-497B-833C-E09D69C8F517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3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4:48:50.452" v="971" actId="478"/>
          <ac:spMkLst>
            <pc:docMk/>
            <pc:sldMk cId="3212088923" sldId="289"/>
            <ac:spMk id="14" creationId="{E7A9DBFC-FA02-479D-AC13-0689674DD154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5" creationId="{930A7300-5CCF-4578-BB22-FD73DC03EBD4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7" creationId="{5AD73556-4E03-4FD6-BF0E-B15125FF13EE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8" creationId="{9F3D9FB7-6310-4AD6-A40D-421135B5C1D1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9" creationId="{977931D0-9D57-470A-AD26-86B7D50FABBA}"/>
          </ac:spMkLst>
        </pc:spChg>
        <pc:spChg chg="add del mod">
          <ac:chgData name="Yang Qin" userId="bb18dba3-1192-47b7-8dc1-3b48ca5af32c" providerId="ADAL" clId="{44180276-3D86-40A9-987E-DA0561F360DD}" dt="2021-05-19T14:48:57.670" v="972" actId="478"/>
          <ac:spMkLst>
            <pc:docMk/>
            <pc:sldMk cId="3212088923" sldId="289"/>
            <ac:spMk id="20" creationId="{0886F811-85E1-47B6-951F-353DDEEA9BCE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1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2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3" creationId="{930A7300-5CCF-4578-BB22-FD73DC03EBD4}"/>
          </ac:spMkLst>
        </pc:spChg>
        <pc:spChg chg="add del">
          <ac:chgData name="Yang Qin" userId="bb18dba3-1192-47b7-8dc1-3b48ca5af32c" providerId="ADAL" clId="{44180276-3D86-40A9-987E-DA0561F360DD}" dt="2021-05-19T11:51:50.800" v="713" actId="26606"/>
          <ac:spMkLst>
            <pc:docMk/>
            <pc:sldMk cId="3212088923" sldId="289"/>
            <ac:spMk id="25" creationId="{1E9AC092-162D-4D81-AB82-7511E7D88341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7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8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9" creationId="{930A7300-5CCF-4578-BB22-FD73DC03EBD4}"/>
          </ac:spMkLst>
        </pc:spChg>
        <pc:picChg chg="add del mod">
          <ac:chgData name="Yang Qin" userId="bb18dba3-1192-47b7-8dc1-3b48ca5af32c" providerId="ADAL" clId="{44180276-3D86-40A9-987E-DA0561F360DD}" dt="2021-05-17T14:07:07.861" v="612" actId="478"/>
          <ac:picMkLst>
            <pc:docMk/>
            <pc:sldMk cId="3212088923" sldId="289"/>
            <ac:picMk id="4" creationId="{51FBE8DF-8AE4-4616-A17B-796981AEEFCC}"/>
          </ac:picMkLst>
        </pc:picChg>
        <pc:picChg chg="add del mod">
          <ac:chgData name="Yang Qin" userId="bb18dba3-1192-47b7-8dc1-3b48ca5af32c" providerId="ADAL" clId="{44180276-3D86-40A9-987E-DA0561F360DD}" dt="2021-05-19T11:50:29.268" v="702" actId="478"/>
          <ac:picMkLst>
            <pc:docMk/>
            <pc:sldMk cId="3212088923" sldId="289"/>
            <ac:picMk id="4" creationId="{A6542D03-BC22-45E7-A56F-BA6D6B559CFB}"/>
          </ac:picMkLst>
        </pc:picChg>
        <pc:picChg chg="add del mod">
          <ac:chgData name="Yang Qin" userId="bb18dba3-1192-47b7-8dc1-3b48ca5af32c" providerId="ADAL" clId="{44180276-3D86-40A9-987E-DA0561F360DD}" dt="2021-05-19T13:49:01.349" v="804" actId="478"/>
          <ac:picMkLst>
            <pc:docMk/>
            <pc:sldMk cId="3212088923" sldId="289"/>
            <ac:picMk id="6" creationId="{0B19FA6A-D00F-47AA-9A42-5455139CE116}"/>
          </ac:picMkLst>
        </pc:picChg>
        <pc:picChg chg="add del mod">
          <ac:chgData name="Yang Qin" userId="bb18dba3-1192-47b7-8dc1-3b48ca5af32c" providerId="ADAL" clId="{44180276-3D86-40A9-987E-DA0561F360DD}" dt="2021-05-17T14:12:56.560" v="625" actId="478"/>
          <ac:picMkLst>
            <pc:docMk/>
            <pc:sldMk cId="3212088923" sldId="289"/>
            <ac:picMk id="7" creationId="{97F065F1-A44C-45D5-9384-279FD14462BA}"/>
          </ac:picMkLst>
        </pc:picChg>
        <pc:picChg chg="add mod">
          <ac:chgData name="Yang Qin" userId="bb18dba3-1192-47b7-8dc1-3b48ca5af32c" providerId="ADAL" clId="{44180276-3D86-40A9-987E-DA0561F360DD}" dt="2021-05-18T13:32:47.724" v="658" actId="571"/>
          <ac:picMkLst>
            <pc:docMk/>
            <pc:sldMk cId="3212088923" sldId="289"/>
            <ac:picMk id="7" creationId="{BD097A6A-1CA4-45A0-B592-DAC80A62C2B6}"/>
          </ac:picMkLst>
        </pc:picChg>
        <pc:picChg chg="add mod">
          <ac:chgData name="Yang Qin" userId="bb18dba3-1192-47b7-8dc1-3b48ca5af32c" providerId="ADAL" clId="{44180276-3D86-40A9-987E-DA0561F360DD}" dt="2021-05-19T14:49:09.521" v="974" actId="14100"/>
          <ac:picMkLst>
            <pc:docMk/>
            <pc:sldMk cId="3212088923" sldId="289"/>
            <ac:picMk id="9" creationId="{1FBFCDE0-7307-43DA-9144-D6216A8B56B6}"/>
          </ac:picMkLst>
        </pc:picChg>
        <pc:picChg chg="del">
          <ac:chgData name="Yang Qin" userId="bb18dba3-1192-47b7-8dc1-3b48ca5af32c" providerId="ADAL" clId="{44180276-3D86-40A9-987E-DA0561F360DD}" dt="2021-05-17T14:06:42.070" v="606" actId="478"/>
          <ac:picMkLst>
            <pc:docMk/>
            <pc:sldMk cId="3212088923" sldId="289"/>
            <ac:picMk id="9" creationId="{46AFA431-4C68-49E0-9647-A6CCD3C2AC1F}"/>
          </ac:picMkLst>
        </pc:picChg>
        <pc:picChg chg="add del mod">
          <ac:chgData name="Yang Qin" userId="bb18dba3-1192-47b7-8dc1-3b48ca5af32c" providerId="ADAL" clId="{44180276-3D86-40A9-987E-DA0561F360DD}" dt="2021-05-18T13:32:34.956" v="650" actId="478"/>
          <ac:picMkLst>
            <pc:docMk/>
            <pc:sldMk cId="3212088923" sldId="289"/>
            <ac:picMk id="10" creationId="{D665A7FE-1C70-410A-886E-C618D892C92E}"/>
          </ac:picMkLst>
        </pc:picChg>
      </pc:sldChg>
      <pc:sldChg chg="addSp delSp modSp new mod">
        <pc:chgData name="Yang Qin" userId="bb18dba3-1192-47b7-8dc1-3b48ca5af32c" providerId="ADAL" clId="{44180276-3D86-40A9-987E-DA0561F360DD}" dt="2021-05-17T12:58:20.514" v="41" actId="22"/>
        <pc:sldMkLst>
          <pc:docMk/>
          <pc:sldMk cId="1076172906" sldId="290"/>
        </pc:sldMkLst>
        <pc:spChg chg="add del mod">
          <ac:chgData name="Yang Qin" userId="bb18dba3-1192-47b7-8dc1-3b48ca5af32c" providerId="ADAL" clId="{44180276-3D86-40A9-987E-DA0561F360DD}" dt="2021-05-17T12:45:27.575" v="32" actId="20577"/>
          <ac:spMkLst>
            <pc:docMk/>
            <pc:sldMk cId="1076172906" sldId="290"/>
            <ac:spMk id="2" creationId="{CD52BBF3-C13D-4ACB-9513-0DCFDAF68E61}"/>
          </ac:spMkLst>
        </pc:spChg>
        <pc:spChg chg="del">
          <ac:chgData name="Yang Qin" userId="bb18dba3-1192-47b7-8dc1-3b48ca5af32c" providerId="ADAL" clId="{44180276-3D86-40A9-987E-DA0561F360DD}" dt="2021-05-17T12:44:29.260" v="24" actId="22"/>
          <ac:spMkLst>
            <pc:docMk/>
            <pc:sldMk cId="1076172906" sldId="290"/>
            <ac:spMk id="3" creationId="{1DF88833-8A95-41AE-B522-7713D9D9C91B}"/>
          </ac:spMkLst>
        </pc:spChg>
        <pc:spChg chg="del mod">
          <ac:chgData name="Yang Qin" userId="bb18dba3-1192-47b7-8dc1-3b48ca5af32c" providerId="ADAL" clId="{44180276-3D86-40A9-987E-DA0561F360DD}" dt="2021-05-17T12:45:30.712" v="33" actId="478"/>
          <ac:spMkLst>
            <pc:docMk/>
            <pc:sldMk cId="1076172906" sldId="290"/>
            <ac:spMk id="4" creationId="{F138DDC2-942F-4356-A69D-D84496A00FD1}"/>
          </ac:spMkLst>
        </pc:spChg>
        <pc:spChg chg="add del mod">
          <ac:chgData name="Yang Qin" userId="bb18dba3-1192-47b7-8dc1-3b48ca5af32c" providerId="ADAL" clId="{44180276-3D86-40A9-987E-DA0561F360DD}" dt="2021-05-17T12:46:12.253" v="37" actId="478"/>
          <ac:spMkLst>
            <pc:docMk/>
            <pc:sldMk cId="1076172906" sldId="290"/>
            <ac:spMk id="9" creationId="{7F1345B8-47D8-44B5-AE07-69DE352E462D}"/>
          </ac:spMkLst>
        </pc:spChg>
        <pc:picChg chg="add del mod ord">
          <ac:chgData name="Yang Qin" userId="bb18dba3-1192-47b7-8dc1-3b48ca5af32c" providerId="ADAL" clId="{44180276-3D86-40A9-987E-DA0561F360DD}" dt="2021-05-17T12:46:05.383" v="35" actId="478"/>
          <ac:picMkLst>
            <pc:docMk/>
            <pc:sldMk cId="1076172906" sldId="290"/>
            <ac:picMk id="7" creationId="{3B1F3622-4232-446D-8D80-881086FF084C}"/>
          </ac:picMkLst>
        </pc:picChg>
        <pc:picChg chg="add del mod">
          <ac:chgData name="Yang Qin" userId="bb18dba3-1192-47b7-8dc1-3b48ca5af32c" providerId="ADAL" clId="{44180276-3D86-40A9-987E-DA0561F360DD}" dt="2021-05-17T12:58:19.321" v="40" actId="478"/>
          <ac:picMkLst>
            <pc:docMk/>
            <pc:sldMk cId="1076172906" sldId="290"/>
            <ac:picMk id="11" creationId="{326FA76D-F598-4010-A6C2-19D816F86946}"/>
          </ac:picMkLst>
        </pc:picChg>
        <pc:picChg chg="add">
          <ac:chgData name="Yang Qin" userId="bb18dba3-1192-47b7-8dc1-3b48ca5af32c" providerId="ADAL" clId="{44180276-3D86-40A9-987E-DA0561F360DD}" dt="2021-05-17T12:58:20.514" v="41" actId="22"/>
          <ac:picMkLst>
            <pc:docMk/>
            <pc:sldMk cId="1076172906" sldId="290"/>
            <ac:picMk id="13" creationId="{580D4749-9701-446B-B3AE-12ADA16A4C7C}"/>
          </ac:picMkLst>
        </pc:picChg>
      </pc:sldChg>
    </pc:docChg>
  </pc:docChgLst>
  <pc:docChgLst>
    <pc:chgData name="Davy Chen" userId="S::davy_chen@epam.com::ed1b7ed3-7470-4616-ad0b-4117bc789761" providerId="AD" clId="Web-{2CE0B322-5F9F-4171-B773-9602BE15D308}"/>
    <pc:docChg chg="modSld">
      <pc:chgData name="Davy Chen" userId="S::davy_chen@epam.com::ed1b7ed3-7470-4616-ad0b-4117bc789761" providerId="AD" clId="Web-{2CE0B322-5F9F-4171-B773-9602BE15D308}" dt="2021-10-25T12:26:08.629" v="42" actId="1076"/>
      <pc:docMkLst>
        <pc:docMk/>
      </pc:docMkLst>
      <pc:sldChg chg="modSp modNotes">
        <pc:chgData name="Davy Chen" userId="S::davy_chen@epam.com::ed1b7ed3-7470-4616-ad0b-4117bc789761" providerId="AD" clId="Web-{2CE0B322-5F9F-4171-B773-9602BE15D308}" dt="2021-10-25T12:24:34.237" v="38"/>
        <pc:sldMkLst>
          <pc:docMk/>
          <pc:sldMk cId="3937270525" sldId="279"/>
        </pc:sldMkLst>
        <pc:spChg chg="mod">
          <ac:chgData name="Davy Chen" userId="S::davy_chen@epam.com::ed1b7ed3-7470-4616-ad0b-4117bc789761" providerId="AD" clId="Web-{2CE0B322-5F9F-4171-B773-9602BE15D308}" dt="2021-10-25T12:21:45.014" v="23" actId="20577"/>
          <ac:spMkLst>
            <pc:docMk/>
            <pc:sldMk cId="3937270525" sldId="279"/>
            <ac:spMk id="3" creationId="{00000000-0000-0000-0000-000000000000}"/>
          </ac:spMkLst>
        </pc:spChg>
      </pc:sldChg>
      <pc:sldChg chg="modSp">
        <pc:chgData name="Davy Chen" userId="S::davy_chen@epam.com::ed1b7ed3-7470-4616-ad0b-4117bc789761" providerId="AD" clId="Web-{2CE0B322-5F9F-4171-B773-9602BE15D308}" dt="2021-10-25T12:26:08.629" v="42" actId="1076"/>
        <pc:sldMkLst>
          <pc:docMk/>
          <pc:sldMk cId="310720667" sldId="280"/>
        </pc:sldMkLst>
        <pc:graphicFrameChg chg="mod modGraphic">
          <ac:chgData name="Davy Chen" userId="S::davy_chen@epam.com::ed1b7ed3-7470-4616-ad0b-4117bc789761" providerId="AD" clId="Web-{2CE0B322-5F9F-4171-B773-9602BE15D308}" dt="2021-10-25T12:26:08.629" v="42" actId="1076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modNotes">
        <pc:chgData name="Davy Chen" userId="S::davy_chen@epam.com::ed1b7ed3-7470-4616-ad0b-4117bc789761" providerId="AD" clId="Web-{2CE0B322-5F9F-4171-B773-9602BE15D308}" dt="2021-10-25T12:23:18.203" v="33"/>
        <pc:sldMkLst>
          <pc:docMk/>
          <pc:sldMk cId="3950859930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everyone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topic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Preview 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Mentioned other state management</a:t>
            </a:r>
          </a:p>
          <a:p>
            <a:endParaRPr lang="en-US" dirty="0"/>
          </a:p>
          <a:p>
            <a:r>
              <a:rPr lang="en-US" dirty="0"/>
              <a:t>Akita introduce.  Datorama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CN" dirty="0"/>
              <a:t>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akita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Explian</a:t>
            </a:r>
            <a:r>
              <a:rPr lang="zh-CN" altLang="en-US" dirty="0"/>
              <a:t>  </a:t>
            </a:r>
            <a:r>
              <a:rPr lang="en-US" altLang="zh-CN" dirty="0"/>
              <a:t>query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rendering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934" y="1149822"/>
            <a:ext cx="4315968" cy="1421928"/>
          </a:xfrm>
        </p:spPr>
        <p:txBody>
          <a:bodyPr/>
          <a:lstStyle/>
          <a:p>
            <a:r>
              <a:rPr lang="en-US" sz="3200" dirty="0"/>
              <a:t>Akita</a:t>
            </a:r>
            <a:br>
              <a:rPr lang="en-US" sz="3200" dirty="0"/>
            </a:br>
            <a:r>
              <a:rPr lang="en-US" sz="1600" dirty="0"/>
              <a:t>state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D6C2A-8DD3-4603-BE01-1082BE8C56A7}"/>
              </a:ext>
            </a:extLst>
          </p:cNvPr>
          <p:cNvSpPr txBox="1"/>
          <p:nvPr/>
        </p:nvSpPr>
        <p:spPr>
          <a:xfrm>
            <a:off x="276934" y="2976046"/>
            <a:ext cx="354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276934" y="4202326"/>
            <a:ext cx="496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&lt;Dec&gt;&lt;2021&gt;</a:t>
            </a:r>
          </a:p>
        </p:txBody>
      </p:sp>
      <p:pic>
        <p:nvPicPr>
          <p:cNvPr id="10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9B5D16E-14D0-4963-82C7-5AA4272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0" y="926576"/>
            <a:ext cx="2511135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55A0258-4C3D-3B44-B0F5-2968D4504E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933875" y="1703014"/>
            <a:ext cx="2314150" cy="203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95041B-99F5-4156-A548-64F8981D4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83318" y="1191231"/>
            <a:ext cx="3993357" cy="3054350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Introduction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Akita-store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Akita-query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Design thinking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Demo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Introduction</a:t>
            </a:r>
            <a:endParaRPr lang="en-US" sz="14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95041B-99F5-4156-A548-64F8981D4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40265" y="2006030"/>
            <a:ext cx="6063470" cy="3054350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A Reactive State Management Tailor-Made for JS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Akita-store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const store = Akita.createStore(initialState, options)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store.update({...})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store.setLoading(true)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store.restore()</a:t>
            </a: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43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const query = 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Akita.createQuery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(store)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query.selectAll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('name')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(['name', 'age'])</a:t>
            </a:r>
            <a:endParaRPr lang="en-CN" sz="1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31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Design thinking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const query = 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Akita.createQuery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(store)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query.selectAll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('name')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(['name', 'age'])</a:t>
            </a:r>
            <a:endParaRPr lang="en-CN" sz="1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B36EEDA5-6FC0-5F46-A1E4-954D49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8"/>
            <a:ext cx="91440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FEC042-2257-544B-BADD-4A15DF250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31720"/>
              </p:ext>
            </p:extLst>
          </p:nvPr>
        </p:nvGraphicFramePr>
        <p:xfrm>
          <a:off x="360364" y="794671"/>
          <a:ext cx="8271802" cy="376764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52510">
                  <a:extLst>
                    <a:ext uri="{9D8B030D-6E8A-4147-A177-3AD203B41FA5}">
                      <a16:colId xmlns:a16="http://schemas.microsoft.com/office/drawing/2014/main" val="1407966268"/>
                    </a:ext>
                  </a:extLst>
                </a:gridCol>
                <a:gridCol w="2075095">
                  <a:extLst>
                    <a:ext uri="{9D8B030D-6E8A-4147-A177-3AD203B41FA5}">
                      <a16:colId xmlns:a16="http://schemas.microsoft.com/office/drawing/2014/main" val="1145153520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1063663746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4039652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Performance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Community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</a:rPr>
                        <a:t>Learning Curve</a:t>
                      </a:r>
                    </a:p>
                    <a:p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874"/>
                  </a:ext>
                </a:extLst>
              </a:tr>
              <a:tr h="1329249">
                <a:tc>
                  <a:txBody>
                    <a:bodyPr/>
                    <a:lstStyle/>
                    <a:p>
                      <a:r>
                        <a:rPr lang="en-CN" sz="1800" dirty="0"/>
                        <a:t>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Solid Speed/Performance even with large amounts of data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Most used option so a lot of examples/resources online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Well Supported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Large Learning Curve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 lot of boilerplate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45486"/>
                  </a:ext>
                </a:extLst>
              </a:tr>
              <a:tr h="161327">
                <a:tc>
                  <a:txBody>
                    <a:bodyPr/>
                    <a:lstStyle/>
                    <a:p>
                      <a:r>
                        <a:rPr lang="en-CN" sz="1800" dirty="0"/>
                        <a:t>akita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Poor Speed/Performance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Not as common so less resources/examples</a:t>
                      </a:r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Simple/Small Learning Curve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Little to no boilerplate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Great for small to medium sized apps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Rxjs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 seamless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API mostly like  CRUD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9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6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01689FA6C784D945F91AB88AD7205" ma:contentTypeVersion="4" ma:contentTypeDescription="Create a new document." ma:contentTypeScope="" ma:versionID="8b25459eb04c3a63fe9bef54d4c8a9c4">
  <xsd:schema xmlns:xsd="http://www.w3.org/2001/XMLSchema" xmlns:xs="http://www.w3.org/2001/XMLSchema" xmlns:p="http://schemas.microsoft.com/office/2006/metadata/properties" xmlns:ns2="7c5705f0-4923-4b56-bf24-c83471f01d25" xmlns:ns3="e7a4334c-07cc-4093-81ef-8853e119eb30" targetNamespace="http://schemas.microsoft.com/office/2006/metadata/properties" ma:root="true" ma:fieldsID="322282b5bbf6489561870bb82f99b00c" ns2:_="" ns3:_="">
    <xsd:import namespace="7c5705f0-4923-4b56-bf24-c83471f01d25"/>
    <xsd:import namespace="e7a4334c-07cc-4093-81ef-8853e119e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705f0-4923-4b56-bf24-c83471f01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4334c-07cc-4093-81ef-8853e119e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7a4334c-07cc-4093-81ef-8853e119eb30">
      <UserInfo>
        <DisplayName>EPAM SU JAVASCRIPT TEAM A2 Members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0818C-1F3B-4187-8AF9-D4A5E7B49792}">
  <ds:schemaRefs>
    <ds:schemaRef ds:uri="7c5705f0-4923-4b56-bf24-c83471f01d25"/>
    <ds:schemaRef ds:uri="e7a4334c-07cc-4093-81ef-8853e119eb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5755BE-6F13-4B03-98A7-8D12F5C4422A}">
  <ds:schemaRefs>
    <ds:schemaRef ds:uri="http://purl.org/dc/dcmitype/"/>
    <ds:schemaRef ds:uri="http://schemas.microsoft.com/office/2006/documentManagement/types"/>
    <ds:schemaRef ds:uri="e7a4334c-07cc-4093-81ef-8853e119eb30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7c5705f0-4923-4b56-bf24-c83471f01d25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1A6FA45-072E-4D3E-A56E-DAF8B2FDD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336</TotalTime>
  <Words>254</Words>
  <Application>Microsoft Macintosh PowerPoint</Application>
  <PresentationFormat>On-screen Show (16:9)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Akita state management</vt:lpstr>
      <vt:lpstr>Agenda</vt:lpstr>
      <vt:lpstr>Introduction</vt:lpstr>
      <vt:lpstr>Akita-store</vt:lpstr>
      <vt:lpstr>Akita-query</vt:lpstr>
      <vt:lpstr>Design thinking</vt:lpstr>
      <vt:lpstr>Akita-query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Davy Chen</cp:lastModifiedBy>
  <cp:revision>19</cp:revision>
  <dcterms:created xsi:type="dcterms:W3CDTF">2018-01-26T19:23:30Z</dcterms:created>
  <dcterms:modified xsi:type="dcterms:W3CDTF">2021-12-30T02:55:06Z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0x01010069A01689FA6C784D945F91AB88AD7205</vt:lpwstr>
  </property>
</Properties>
</file>