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666" r:id="rId2"/>
    <p:sldId id="667" r:id="rId3"/>
    <p:sldId id="688" r:id="rId4"/>
    <p:sldId id="684" r:id="rId5"/>
    <p:sldId id="694" r:id="rId6"/>
    <p:sldId id="686" r:id="rId7"/>
    <p:sldId id="685" r:id="rId8"/>
    <p:sldId id="693" r:id="rId9"/>
    <p:sldId id="691" r:id="rId10"/>
    <p:sldId id="696" r:id="rId11"/>
    <p:sldId id="692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2" autoAdjust="0"/>
    <p:restoredTop sz="94083" autoAdjust="0"/>
  </p:normalViewPr>
  <p:slideViewPr>
    <p:cSldViewPr snapToGrid="0">
      <p:cViewPr>
        <p:scale>
          <a:sx n="86" d="100"/>
          <a:sy n="86" d="100"/>
        </p:scale>
        <p:origin x="-680" y="-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5098" tIns="47549" rIns="95098" bIns="47549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81E8C18-CB2A-4FE4-83B4-F0BEC9C01975}" type="datetimeFigureOut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8" tIns="47549" rIns="95098" bIns="47549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5098" tIns="47549" rIns="95098" bIns="47549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5098" tIns="47549" rIns="95098" bIns="47549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F0C861-88B6-485E-B75E-03656D5AA1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03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Google</a:t>
            </a:r>
            <a:r>
              <a:rPr lang="zh-CN" altLang="en-US" dirty="0" smtClean="0"/>
              <a:t> 多次向 </a:t>
            </a:r>
            <a:r>
              <a:rPr lang="en-US" altLang="zh-CN" dirty="0" smtClean="0"/>
              <a:t>e</a:t>
            </a:r>
            <a:r>
              <a:rPr lang="zh-CN" altLang="en-US" dirty="0" smtClean="0"/>
              <a:t> 致敬，  </a:t>
            </a:r>
            <a:r>
              <a:rPr lang="en-US" altLang="zh-CN" dirty="0" smtClean="0"/>
              <a:t>e</a:t>
            </a:r>
            <a:r>
              <a:rPr lang="zh-CN" altLang="en-US" dirty="0" smtClean="0"/>
              <a:t>  必有过人之处。  </a:t>
            </a:r>
            <a:r>
              <a:rPr lang="en-US" altLang="zh-CN" dirty="0" smtClean="0"/>
              <a:t>e</a:t>
            </a:r>
            <a:r>
              <a:rPr lang="zh-CN" altLang="en-US" dirty="0" smtClean="0"/>
              <a:t>是一个</a:t>
            </a:r>
            <a:r>
              <a:rPr lang="zh-CN" altLang="en-US" smtClean="0"/>
              <a:t>神奇的数学常数</a:t>
            </a:r>
            <a:r>
              <a:rPr lang="zh-CN" altLang="en-US" dirty="0" smtClean="0"/>
              <a:t>。。。。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6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0C861-88B6-485E-B75E-03656D5AA1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8660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7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535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42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807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69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01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2209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6838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263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431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601D8401-246D-4080-A9E2-FFF3D9452E05}" type="datetime1">
              <a:rPr lang="zh-CN" altLang="en-US" smtClean="0"/>
              <a:pPr/>
              <a:t>15-10-7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itchFamily="34" charset="-122"/>
              </a:defRPr>
            </a:lvl1pPr>
          </a:lstStyle>
          <a:p>
            <a:fld id="{D808AE46-2892-4F68-A6A1-7161D6D51E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1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8245" y="1296976"/>
            <a:ext cx="7909035" cy="3503624"/>
          </a:xfrm>
        </p:spPr>
        <p:txBody>
          <a:bodyPr>
            <a:normAutofit fontScale="90000"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传奇</a:t>
            </a:r>
            <a:r>
              <a:rPr lang="en-US" altLang="zh-CN" sz="15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e</a:t>
            </a:r>
            <a:r>
              <a:rPr lang="zh-CN" altLang="en-US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事</a:t>
            </a:r>
            <a:r>
              <a:rPr lang="en-US" altLang="zh-CN" sz="6600" dirty="0" smtClean="0">
                <a:solidFill>
                  <a:schemeClr val="bg1"/>
                </a:solidFill>
                <a:latin typeface="Big Caslon"/>
                <a:ea typeface="方正姚体简体" pitchFamily="65" charset="-122"/>
                <a:cs typeface="Big Caslon"/>
              </a:rPr>
              <a:t> 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—</a:t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zh-CN" altLang="en-US" sz="6600" dirty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天涯咫尺</a:t>
            </a: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6600" dirty="0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6600" dirty="0" err="1" smtClean="0">
                <a:solidFill>
                  <a:schemeClr val="bg1"/>
                </a:solidFill>
                <a:latin typeface="方正姚体简体" pitchFamily="65" charset="-122"/>
                <a:ea typeface="方正姚体简体" pitchFamily="65" charset="-122"/>
              </a:rPr>
              <a:t>rickjin</a:t>
            </a:r>
            <a:endParaRPr lang="zh-CN" altLang="en-US" sz="6600" dirty="0">
              <a:solidFill>
                <a:schemeClr val="bg1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88" y="691515"/>
            <a:ext cx="49339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136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54" y="3337621"/>
            <a:ext cx="7336907" cy="32250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8" y="1508862"/>
            <a:ext cx="7286844" cy="464026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雷婷： 悲伤的双曲线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38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悲伤的双曲线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09476" y="817143"/>
            <a:ext cx="489064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如果我是双曲线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你就是那渐近线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如果我是反比例函数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你就是那坐标轴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虽然我们有缘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能够生在同一个平面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然而我们又无缘 </a:t>
            </a:r>
          </a:p>
          <a:p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恩</a:t>
            </a:r>
            <a: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~</a:t>
            </a:r>
            <a:r>
              <a:rPr lang="zh-CN" altLang="en-US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慢慢长路无</a:t>
            </a:r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交点 </a:t>
            </a:r>
            <a:endParaRPr lang="en-US" altLang="zh-CN" sz="3600" dirty="0" smtClean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  <a:p>
            <a:r>
              <a:rPr lang="en-US" altLang="zh-CN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……</a:t>
            </a:r>
            <a:endParaRPr lang="zh-CN" altLang="en-US" sz="3600" dirty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6845" y="1642390"/>
            <a:ext cx="5023216" cy="51536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27740" y="2834922"/>
            <a:ext cx="1240533" cy="13007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6" y="2465843"/>
            <a:ext cx="1449763" cy="1392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8273" y="1418353"/>
            <a:ext cx="960979" cy="6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0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5743" y="2072457"/>
            <a:ext cx="7617509" cy="20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/>
                <a:cs typeface="微软雅黑"/>
              </a:rPr>
              <a:t>e 的计算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312"/>
              </p:ext>
            </p:extLst>
          </p:nvPr>
        </p:nvGraphicFramePr>
        <p:xfrm>
          <a:off x="6571313" y="218671"/>
          <a:ext cx="5286582" cy="663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94"/>
                <a:gridCol w="3778588"/>
              </a:tblGrid>
              <a:tr h="1631095">
                <a:tc>
                  <a:txBody>
                    <a:bodyPr/>
                    <a:lstStyle/>
                    <a:p>
                      <a:pPr algn="ctr"/>
                      <a:endParaRPr lang="en-US" altLang="zh-CN" sz="2800" dirty="0" smtClean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n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2.25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4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2.44140625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10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2.5937424601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50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2.69158802907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100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2.70481382942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Microsoft YaHei"/>
                          <a:ea typeface="Microsoft YaHei"/>
                          <a:cs typeface="Microsoft YaHei"/>
                        </a:rPr>
                        <a:t>1000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2.71814592682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100000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2.71826823719</a:t>
                      </a:r>
                      <a:endParaRPr lang="zh-CN" altLang="en-US" sz="2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742061" y="128810"/>
            <a:ext cx="2576186" cy="1537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62" y="1955800"/>
            <a:ext cx="6159563" cy="15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5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0068" y="1803310"/>
            <a:ext cx="8640995" cy="26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04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30" y="204488"/>
            <a:ext cx="4365988" cy="14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4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算一算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16362"/>
              </p:ext>
            </p:extLst>
          </p:nvPr>
        </p:nvGraphicFramePr>
        <p:xfrm>
          <a:off x="7058623" y="516889"/>
          <a:ext cx="4799272" cy="592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89"/>
                <a:gridCol w="3430283"/>
              </a:tblGrid>
              <a:tr h="1631095">
                <a:tc>
                  <a:txBody>
                    <a:bodyPr/>
                    <a:lstStyle/>
                    <a:p>
                      <a:pPr algn="ctr"/>
                      <a:endParaRPr lang="en-US" altLang="zh-CN" sz="2400" dirty="0" smtClean="0">
                        <a:latin typeface="Microsoft YaHei"/>
                        <a:ea typeface="Microsoft YaHei"/>
                        <a:cs typeface="Microsoft YaHei"/>
                      </a:endParaRPr>
                    </a:p>
                    <a:p>
                      <a:pPr algn="ctr"/>
                      <a:r>
                        <a:rPr lang="en-US" altLang="zh-CN" sz="3600" dirty="0" smtClean="0">
                          <a:latin typeface="Microsoft YaHei"/>
                          <a:ea typeface="Microsoft YaHei"/>
                          <a:cs typeface="Microsoft YaHei"/>
                        </a:rPr>
                        <a:t>n</a:t>
                      </a:r>
                      <a:endParaRPr lang="zh-CN" altLang="en-US" sz="36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2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4.0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4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3.16049382716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10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2.86797199079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50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2.74597270086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100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2.73199902643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  <a:tr h="7154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Microsoft YaHei"/>
                          <a:ea typeface="Microsoft YaHei"/>
                          <a:cs typeface="Microsoft YaHei"/>
                        </a:rPr>
                        <a:t>1000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2.71964221644</a:t>
                      </a:r>
                      <a:endParaRPr lang="zh-CN" altLang="en-US" sz="24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712524" y="575961"/>
            <a:ext cx="2879565" cy="14768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64" y="1960518"/>
            <a:ext cx="6222576" cy="19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1287" y="3902523"/>
            <a:ext cx="64262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3" y="1227695"/>
            <a:ext cx="4893815" cy="1401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47" y="1098275"/>
            <a:ext cx="4982072" cy="14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3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97" y="463555"/>
            <a:ext cx="8731973" cy="61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2" y="1225765"/>
            <a:ext cx="7122371" cy="500643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73328" y="200796"/>
            <a:ext cx="10972800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天涯若比邻</a:t>
            </a:r>
            <a:r>
              <a:rPr kumimoji="1" lang="en-US" altLang="zh-CN" dirty="0" smtClean="0"/>
              <a:t>  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758671" y="1372366"/>
            <a:ext cx="40253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选择了不同的路</a:t>
            </a:r>
            <a:endParaRPr lang="en-US" altLang="zh-CN" sz="3600" dirty="0" smtClean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  <a:p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从此天涯各一方</a:t>
            </a:r>
            <a:endParaRPr lang="en-US" altLang="zh-CN" sz="3600" dirty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  <a:p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然而</a:t>
            </a:r>
            <a:endParaRPr lang="en-US" altLang="zh-CN" sz="3600" dirty="0" smtClean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  <a:p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内心对彼此的思念</a:t>
            </a:r>
            <a:endParaRPr lang="en-US" altLang="zh-CN" sz="3600" dirty="0" smtClean="0">
              <a:solidFill>
                <a:srgbClr val="800000"/>
              </a:solidFill>
              <a:latin typeface="方正姚体简体" pitchFamily="65" charset="-122"/>
              <a:ea typeface="方正姚体简体" pitchFamily="65" charset="-122"/>
            </a:endParaRPr>
          </a:p>
          <a:p>
            <a:r>
              <a:rPr lang="zh-CN" altLang="en-US" sz="3600" dirty="0" smtClean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>却越来越近</a:t>
            </a:r>
            <a: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</a:br>
            <a: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  <a:t/>
            </a:r>
            <a:br>
              <a:rPr lang="en-US" altLang="zh-CN" sz="3600" dirty="0">
                <a:solidFill>
                  <a:srgbClr val="800000"/>
                </a:solidFill>
                <a:latin typeface="方正姚体简体" pitchFamily="65" charset="-122"/>
                <a:ea typeface="方正姚体简体" pitchFamily="65" charset="-122"/>
              </a:rPr>
            </a:br>
            <a:endParaRPr lang="zh-CN" altLang="en-US" sz="3600" dirty="0">
              <a:solidFill>
                <a:srgbClr val="8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518412" y="3567605"/>
            <a:ext cx="6223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10790</TotalTime>
  <Words>103</Words>
  <Application>Microsoft Macintosh PowerPoint</Application>
  <PresentationFormat>自定义</PresentationFormat>
  <Paragraphs>53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传奇e事 — 天涯咫尺  rickjin</vt:lpstr>
      <vt:lpstr>PowerPoint 演示文稿</vt:lpstr>
      <vt:lpstr>e 的计算</vt:lpstr>
      <vt:lpstr>PowerPoint 演示文稿</vt:lpstr>
      <vt:lpstr>PowerPoint 演示文稿</vt:lpstr>
      <vt:lpstr>算一算</vt:lpstr>
      <vt:lpstr>PowerPoint 演示文稿</vt:lpstr>
      <vt:lpstr>PowerPoint 演示文稿</vt:lpstr>
      <vt:lpstr>天涯若比邻  </vt:lpstr>
      <vt:lpstr>雷婷： 悲伤的双曲线</vt:lpstr>
      <vt:lpstr>悲伤的双曲线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xueminzhao(赵学敏)</dc:creator>
  <cp:lastModifiedBy>JINZHIHUI</cp:lastModifiedBy>
  <cp:revision>894</cp:revision>
  <dcterms:created xsi:type="dcterms:W3CDTF">2015-01-07T06:49:21Z</dcterms:created>
  <dcterms:modified xsi:type="dcterms:W3CDTF">2015-10-07T02:45:50Z</dcterms:modified>
</cp:coreProperties>
</file>