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sldIdLst>
    <p:sldId id="666" r:id="rId2"/>
    <p:sldId id="667" r:id="rId3"/>
    <p:sldId id="680" r:id="rId4"/>
    <p:sldId id="660" r:id="rId5"/>
    <p:sldId id="684" r:id="rId6"/>
    <p:sldId id="681" r:id="rId7"/>
    <p:sldId id="683" r:id="rId8"/>
    <p:sldId id="677" r:id="rId9"/>
    <p:sldId id="685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2" autoAdjust="0"/>
    <p:restoredTop sz="99023" autoAdjust="0"/>
  </p:normalViewPr>
  <p:slideViewPr>
    <p:cSldViewPr snapToGrid="0">
      <p:cViewPr>
        <p:scale>
          <a:sx n="86" d="100"/>
          <a:sy n="86" d="100"/>
        </p:scale>
        <p:origin x="-680" y="-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98" tIns="47549" rIns="95098" bIns="47549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98" tIns="47549" rIns="95098" bIns="47549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81E8C18-CB2A-4FE4-83B4-F0BEC9C01975}" type="datetimeFigureOut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98" tIns="47549" rIns="95098" bIns="47549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098" tIns="47549" rIns="95098" bIns="47549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2F0C861-88B6-485E-B75E-03656D5AA1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3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多次向 </a:t>
            </a:r>
            <a:r>
              <a:rPr lang="en-US" altLang="zh-CN" dirty="0" smtClean="0"/>
              <a:t>e</a:t>
            </a:r>
            <a:r>
              <a:rPr lang="zh-CN" altLang="en-US" dirty="0" smtClean="0"/>
              <a:t> 致敬，  </a:t>
            </a:r>
            <a:r>
              <a:rPr lang="en-US" altLang="zh-CN" dirty="0" smtClean="0"/>
              <a:t>e</a:t>
            </a:r>
            <a:r>
              <a:rPr lang="zh-CN" altLang="en-US" dirty="0" smtClean="0"/>
              <a:t>  必有过人之处。  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是一个</a:t>
            </a:r>
            <a:r>
              <a:rPr lang="zh-CN" altLang="en-US" smtClean="0"/>
              <a:t>神奇的数学常数</a:t>
            </a:r>
            <a:r>
              <a:rPr lang="zh-CN" altLang="en-US" dirty="0" smtClean="0"/>
              <a:t>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6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最早由牛顿于</a:t>
            </a:r>
            <a:r>
              <a:rPr kumimoji="1" lang="en-US" altLang="zh-CN" dirty="0" smtClean="0"/>
              <a:t> 1665 </a:t>
            </a:r>
            <a:r>
              <a:rPr kumimoji="1" lang="zh-CN" altLang="en-US" dirty="0" smtClean="0"/>
              <a:t>年发现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发表于 </a:t>
            </a:r>
            <a:r>
              <a:rPr kumimoji="1" lang="en-US" altLang="zh-CN" dirty="0" smtClean="0"/>
              <a:t>1669</a:t>
            </a:r>
            <a:r>
              <a:rPr kumimoji="1" lang="zh-CN" altLang="en-US" dirty="0" smtClean="0"/>
              <a:t> 年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08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8660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7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535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42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4807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698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010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2209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6838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263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43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1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6.jpeg"/><Relationship Id="rId5" Type="http://schemas.microsoft.com/office/2007/relationships/hdphoto" Target="../media/hdphoto4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3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jpeg"/><Relationship Id="rId7" Type="http://schemas.microsoft.com/office/2007/relationships/hdphoto" Target="../media/hdphoto6.wdp"/><Relationship Id="rId8" Type="http://schemas.openxmlformats.org/officeDocument/2006/relationships/image" Target="../media/image13.jpeg"/><Relationship Id="rId9" Type="http://schemas.microsoft.com/office/2007/relationships/hdphoto" Target="../media/hdphoto2.wdp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Relationship Id="rId3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8245" y="1296976"/>
            <a:ext cx="7909035" cy="3503624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传奇</a:t>
            </a:r>
            <a:r>
              <a:rPr lang="en-US" altLang="zh-CN" sz="15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e</a:t>
            </a:r>
            <a:r>
              <a:rPr lang="zh-CN" altLang="en-US" sz="6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事</a:t>
            </a:r>
            <a:r>
              <a:rPr lang="en-US" altLang="zh-CN" sz="6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 </a:t>
            </a: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—</a:t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6600" dirty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e</a:t>
            </a:r>
            <a:r>
              <a:rPr lang="zh-CN" altLang="en-US" sz="6600" dirty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的基因密码</a:t>
            </a:r>
            <a:r>
              <a:rPr lang="en-US" altLang="zh-CN" sz="6600" dirty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6600" dirty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6600" dirty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6600" dirty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6600" dirty="0" err="1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rickjin</a:t>
            </a:r>
            <a:endParaRPr lang="zh-CN" altLang="en-US" sz="6600" dirty="0">
              <a:solidFill>
                <a:schemeClr val="bg1"/>
              </a:solidFill>
              <a:latin typeface="方正姚体简体" pitchFamily="65" charset="-122"/>
              <a:ea typeface="方正姚体简体" pitchFamily="65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88" y="691515"/>
            <a:ext cx="49339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136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102727" y="29536"/>
            <a:ext cx="8426141" cy="251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598" y="2704055"/>
            <a:ext cx="7393754" cy="41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7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10972800" cy="1143000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itchFamily="34" charset="-122"/>
              </a:rPr>
              <a:t>e</a:t>
            </a:r>
            <a:r>
              <a:rPr lang="en-US" altLang="zh-CN" dirty="0" smtClean="0">
                <a:latin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</a:rPr>
              <a:t>的基因解密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66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10972800" cy="1143000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</a:rPr>
              <a:t>e  </a:t>
            </a:r>
            <a:r>
              <a:rPr lang="zh-CN" altLang="en-US" dirty="0" smtClean="0">
                <a:latin typeface="微软雅黑" pitchFamily="34" charset="-122"/>
              </a:rPr>
              <a:t>的密码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87340" y="2817752"/>
            <a:ext cx="11302723" cy="198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4332" y="3958288"/>
            <a:ext cx="5257048" cy="173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5768" y="676564"/>
            <a:ext cx="8609157" cy="242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8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611" y="1457668"/>
            <a:ext cx="10789135" cy="448707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10972800" cy="1143000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itchFamily="34" charset="-122"/>
              </a:rPr>
              <a:t>e</a:t>
            </a:r>
            <a:r>
              <a:rPr lang="en-US" altLang="zh-CN" dirty="0" smtClean="0">
                <a:latin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</a:rPr>
              <a:t>的基因解密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02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48167" y="2687819"/>
            <a:ext cx="11220467" cy="181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10972800" cy="1143000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</a:rPr>
              <a:t>e  </a:t>
            </a:r>
            <a:r>
              <a:rPr lang="zh-CN" altLang="en-US" dirty="0" smtClean="0">
                <a:latin typeface="微软雅黑" pitchFamily="34" charset="-122"/>
              </a:rPr>
              <a:t>的密码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83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891" y="200797"/>
            <a:ext cx="10972800" cy="1143000"/>
          </a:xfrm>
        </p:spPr>
        <p:txBody>
          <a:bodyPr/>
          <a:lstStyle/>
          <a:p>
            <a:pPr algn="l"/>
            <a:r>
              <a:rPr kumimoji="1" lang="en-US" altLang="zh-CN" dirty="0"/>
              <a:t>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的基因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69" y="4223715"/>
            <a:ext cx="2130592" cy="23093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895" y="4728407"/>
            <a:ext cx="1240428" cy="1686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401" y="4549046"/>
            <a:ext cx="1808284" cy="18811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373" y="4696299"/>
            <a:ext cx="1406207" cy="1556203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916770" y="2274309"/>
            <a:ext cx="9304764" cy="150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12467" y="461967"/>
            <a:ext cx="8145843" cy="142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131" y="1875565"/>
            <a:ext cx="1710386" cy="39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768"/>
            <a:ext cx="10972800" cy="1143000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itchFamily="34" charset="-122"/>
              </a:rPr>
              <a:t>e</a:t>
            </a:r>
            <a:r>
              <a:rPr lang="en-US" altLang="zh-CN" dirty="0" smtClean="0">
                <a:latin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</a:rPr>
              <a:t>的基因解密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981" y="1258470"/>
            <a:ext cx="10746894" cy="320154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16926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9184</TotalTime>
  <Words>59</Words>
  <Application>Microsoft Macintosh PowerPoint</Application>
  <PresentationFormat>自定义</PresentationFormat>
  <Paragraphs>12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传奇e事 — e的基因密码  rickjin</vt:lpstr>
      <vt:lpstr>PowerPoint 演示文稿</vt:lpstr>
      <vt:lpstr>e 的基因解密</vt:lpstr>
      <vt:lpstr> e  的密码</vt:lpstr>
      <vt:lpstr>PowerPoint 演示文稿</vt:lpstr>
      <vt:lpstr>e 的基因解密</vt:lpstr>
      <vt:lpstr> e  的密码</vt:lpstr>
      <vt:lpstr>e 的基因</vt:lpstr>
      <vt:lpstr>e 的基因解密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xueminzhao(赵学敏)</dc:creator>
  <cp:lastModifiedBy>JINZHIHUI</cp:lastModifiedBy>
  <cp:revision>877</cp:revision>
  <dcterms:created xsi:type="dcterms:W3CDTF">2015-01-07T06:49:21Z</dcterms:created>
  <dcterms:modified xsi:type="dcterms:W3CDTF">2015-10-07T08:45:18Z</dcterms:modified>
</cp:coreProperties>
</file>