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666" r:id="rId2"/>
    <p:sldId id="700" r:id="rId3"/>
    <p:sldId id="701" r:id="rId4"/>
    <p:sldId id="705" r:id="rId5"/>
    <p:sldId id="667" r:id="rId6"/>
    <p:sldId id="696" r:id="rId7"/>
    <p:sldId id="690" r:id="rId8"/>
    <p:sldId id="691" r:id="rId9"/>
    <p:sldId id="702" r:id="rId10"/>
    <p:sldId id="704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5905" autoAdjust="0"/>
  </p:normalViewPr>
  <p:slideViewPr>
    <p:cSldViewPr snapToGrid="0">
      <p:cViewPr>
        <p:scale>
          <a:sx n="100" d="100"/>
          <a:sy n="100" d="100"/>
        </p:scale>
        <p:origin x="-144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1E8C18-CB2A-4FE4-83B4-F0BEC9C01975}" type="datetimeFigureOut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8" tIns="47549" rIns="95098" bIns="47549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98" tIns="47549" rIns="95098" bIns="47549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F0C861-88B6-485E-B75E-03656D5AA1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数学研究变换之下的不变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，求导（微分）是一个恶魔运算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常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函数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f(x)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远远看到微分算子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dy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/dx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，常函数吓得慌忙躲藏，说：“被它碰一下，我就什么都没有啦！”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疑问： 是否有一个函数求导之后不变？  例子  </a:t>
            </a:r>
            <a:r>
              <a:rPr kumimoji="1" lang="en-US" altLang="zh-CN" dirty="0" smtClean="0"/>
              <a:t>F(x)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x</a:t>
            </a:r>
            <a:r>
              <a:rPr kumimoji="1" lang="en-US" altLang="zh-CN" smtClean="0"/>
              <a:t> + </a:t>
            </a:r>
            <a:r>
              <a:rPr kumimoji="1" lang="en-US" altLang="zh-CN" smtClean="0"/>
              <a:t>x</a:t>
            </a:r>
            <a:r>
              <a:rPr kumimoji="1" lang="en-US" altLang="zh-CN" dirty="0" smtClean="0"/>
              <a:t>^2/2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x^3/6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x^4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0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该定义由</a:t>
            </a:r>
            <a:r>
              <a:rPr kumimoji="1" lang="en-US" altLang="zh-CN" dirty="0" smtClean="0"/>
              <a:t> Euler </a:t>
            </a:r>
            <a:r>
              <a:rPr kumimoji="1" lang="zh-CN" altLang="en-US" dirty="0" smtClean="0"/>
              <a:t>提供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99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指数函数的数学笑话： 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d/</a:t>
            </a:r>
            <a:r>
              <a:rPr kumimoji="1" lang="en-US" altLang="zh-CN" dirty="0" err="1" smtClean="0"/>
              <a:t>dy</a:t>
            </a:r>
            <a:r>
              <a:rPr kumimoji="1" lang="zh-CN" altLang="en-US" dirty="0" smtClean="0"/>
              <a:t>  面目全非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常函数和指数函数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次方走在街上，远远看到微分算子，常函数吓得慌忙躲藏，说：“被它微分一下，我就什么都没有啦！”指数函数不慌不忙道：“它可不能把我怎么样，我是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次方！”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0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0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a^x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e^</a:t>
            </a:r>
            <a:r>
              <a:rPr kumimoji="1" lang="zh-CN" altLang="en-US" dirty="0" smtClean="0"/>
              <a:t>{</a:t>
            </a:r>
            <a:r>
              <a:rPr kumimoji="1" lang="en-US" altLang="zh-CN" dirty="0" err="1" smtClean="0"/>
              <a:t>lna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x)</a:t>
            </a:r>
            <a:r>
              <a:rPr kumimoji="1" lang="zh-CN" altLang="en-US" smtClean="0"/>
              <a:t>   复合函数求导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1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6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7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3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2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0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9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1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209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8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63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3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601D8401-246D-4080-A9E2-FFF3D9452E05}" type="datetime1">
              <a:rPr lang="zh-CN" altLang="en-US" smtClean="0"/>
              <a:pPr/>
              <a:t>15-12-13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245" y="1296976"/>
            <a:ext cx="7909035" cy="3503624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传奇</a:t>
            </a:r>
            <a:r>
              <a:rPr lang="en-US" altLang="zh-CN" sz="15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e</a:t>
            </a:r>
            <a:r>
              <a:rPr lang="zh-CN" altLang="en-US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事</a:t>
            </a:r>
            <a:r>
              <a:rPr lang="en-US" altLang="zh-CN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—</a:t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指数函数的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青春誓言</a:t>
            </a:r>
            <a: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err="1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rickjin</a:t>
            </a:r>
            <a:endParaRPr lang="zh-CN" altLang="en-US" sz="6600" dirty="0">
              <a:solidFill>
                <a:schemeClr val="bg1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88" y="691515"/>
            <a:ext cx="49339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36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97"/>
    </mc:Choice>
    <mc:Fallback>
      <p:transition xmlns:p14="http://schemas.microsoft.com/office/powerpoint/2010/main" spd="slow" advTm="6313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指数函数的导数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359446"/>
            <a:ext cx="6359065" cy="637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5705" y="2392771"/>
            <a:ext cx="6377595" cy="19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7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"/>
    </mc:Choice>
    <mc:Fallback>
      <p:transition xmlns:p14="http://schemas.microsoft.com/office/powerpoint/2010/main" spd="slow" advTm="6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函数的求导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85891"/>
            <a:ext cx="4978400" cy="49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883"/>
    </mc:Choice>
    <mc:Fallback>
      <p:transition xmlns:p14="http://schemas.microsoft.com/office/powerpoint/2010/main" spd="slow" advTm="264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青春与理想</a:t>
            </a:r>
            <a:r>
              <a:rPr kumimoji="1" lang="en-US" altLang="zh-CN" dirty="0" smtClean="0"/>
              <a:t> vs.  </a:t>
            </a:r>
            <a:r>
              <a:rPr kumimoji="1" lang="zh-CN" altLang="en-US" dirty="0" smtClean="0"/>
              <a:t>现实考验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584" y="1722666"/>
            <a:ext cx="8940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我们曾有多少的理想和承诺，在经历几次求导的考验之后就面目全非甚至荡然无存</a:t>
            </a:r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？</a:t>
            </a:r>
            <a:endParaRPr lang="zh-CN" altLang="en-US" sz="3600" dirty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058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034"/>
    </mc:Choice>
    <mc:Fallback>
      <p:transition xmlns:p14="http://schemas.microsoft.com/office/powerpoint/2010/main" spd="slow" advTm="2680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5100"/>
            <a:ext cx="345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"/>
    </mc:Choice>
    <mc:Fallback>
      <p:transition xmlns:p14="http://schemas.microsoft.com/office/powerpoint/2010/main" spd="slow" advTm="2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2100" y="221343"/>
            <a:ext cx="3803653" cy="108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607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"/>
    </mc:Choice>
    <mc:Fallback>
      <p:transition xmlns:p14="http://schemas.microsoft.com/office/powerpoint/2010/main" spd="slow" advTm="2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指数函数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1" y="444500"/>
            <a:ext cx="685800" cy="8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"/>
    </mc:Choice>
    <mc:Fallback>
      <p:transition xmlns:p14="http://schemas.microsoft.com/office/powerpoint/2010/main" spd="slow" advTm="2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指数函数的幂级数表示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223" y="1603936"/>
            <a:ext cx="9947417" cy="17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"/>
    </mc:Choice>
    <mc:Fallback>
      <p:transition xmlns:p14="http://schemas.microsoft.com/office/powerpoint/2010/main" spd="slow" advTm="2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青春誓言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57885" y="1697266"/>
            <a:ext cx="4881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我们曾有多少的理想和承诺，在经历几次求导的考验之后就面目全非甚至荡然无存？有没有那么一个誓言，叫做</a:t>
            </a:r>
            <a: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f(x)=</a:t>
            </a:r>
            <a:r>
              <a:rPr lang="en-US" altLang="zh-CN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e</a:t>
            </a:r>
            <a:r>
              <a:rPr lang="en-US" altLang="zh-CN" sz="3600" baseline="300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x</a:t>
            </a:r>
            <a:r>
              <a:rPr lang="zh-CN" altLang="en-US" sz="3600" baseline="300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  </a:t>
            </a:r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？</a:t>
            </a:r>
            <a:endParaRPr lang="zh-CN" altLang="en-US" sz="3600" dirty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2" y="1358900"/>
            <a:ext cx="6087405" cy="502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534156" y="1524001"/>
            <a:ext cx="5974345" cy="44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"/>
    </mc:Choice>
    <mc:Fallback>
      <p:transition xmlns:p14="http://schemas.microsoft.com/office/powerpoint/2010/main" spd="slow" advTm="2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神奇的指数函数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536701"/>
            <a:ext cx="1018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自然指数函数和他的导数恒等，这实际上是指数函数所有性质的来源，并且是它在应用上所以总要的根本原因。</a:t>
            </a:r>
            <a: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 </a:t>
            </a:r>
            <a:endParaRPr lang="en-US" altLang="zh-CN" sz="3600" dirty="0" smtClean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  <a:cs typeface="+mj-cs"/>
            </a:endParaRPr>
          </a:p>
          <a:p>
            <a:pPr marL="0" indent="0" algn="r">
              <a:buNone/>
            </a:pPr>
            <a:r>
              <a:rPr lang="en-US" altLang="zh-CN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---《</a:t>
            </a:r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什么是数学</a:t>
            </a:r>
            <a:r>
              <a:rPr lang="en-US" altLang="zh-CN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》 </a:t>
            </a:r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  <a:cs typeface="+mj-cs"/>
              </a:rPr>
              <a:t>柯朗</a:t>
            </a:r>
            <a:endParaRPr lang="zh-CN" altLang="en-US" sz="3600" dirty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444500"/>
            <a:ext cx="685800" cy="8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"/>
    </mc:Choice>
    <mc:Fallback>
      <p:transition xmlns:p14="http://schemas.microsoft.com/office/powerpoint/2010/main" spd="slow" advTm="2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12270</TotalTime>
  <Words>219</Words>
  <Application>Microsoft Macintosh PowerPoint</Application>
  <PresentationFormat>自定义</PresentationFormat>
  <Paragraphs>30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传奇e事 — 指数函数的 青春誓言  rickjin</vt:lpstr>
      <vt:lpstr>函数的求导</vt:lpstr>
      <vt:lpstr>青春与理想 vs.  现实考验</vt:lpstr>
      <vt:lpstr>PowerPoint 演示文稿</vt:lpstr>
      <vt:lpstr>PowerPoint 演示文稿</vt:lpstr>
      <vt:lpstr>指数函数</vt:lpstr>
      <vt:lpstr>指数函数的幂级数表示</vt:lpstr>
      <vt:lpstr>青春誓言</vt:lpstr>
      <vt:lpstr>神奇的指数函数</vt:lpstr>
      <vt:lpstr>指数函数的导数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xueminzhao(赵学敏)</dc:creator>
  <cp:lastModifiedBy>JINZHIHUI</cp:lastModifiedBy>
  <cp:revision>926</cp:revision>
  <dcterms:created xsi:type="dcterms:W3CDTF">2015-01-07T06:49:21Z</dcterms:created>
  <dcterms:modified xsi:type="dcterms:W3CDTF">2015-12-13T03:08:29Z</dcterms:modified>
</cp:coreProperties>
</file>