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56" r:id="rId2"/>
    <p:sldId id="654" r:id="rId3"/>
    <p:sldId id="665" r:id="rId4"/>
    <p:sldId id="626" r:id="rId5"/>
    <p:sldId id="643" r:id="rId6"/>
    <p:sldId id="659" r:id="rId7"/>
    <p:sldId id="658" r:id="rId8"/>
    <p:sldId id="637" r:id="rId9"/>
    <p:sldId id="668" r:id="rId10"/>
    <p:sldId id="663" r:id="rId11"/>
    <p:sldId id="669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67188" autoAdjust="0"/>
  </p:normalViewPr>
  <p:slideViewPr>
    <p:cSldViewPr snapToGrid="0">
      <p:cViewPr varScale="1">
        <p:scale>
          <a:sx n="56" d="100"/>
          <a:sy n="56" d="100"/>
        </p:scale>
        <p:origin x="-1112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81E8C18-CB2A-4FE4-83B4-F0BEC9C01975}" type="datetimeFigureOut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98" tIns="47549" rIns="95098" bIns="47549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98" tIns="47549" rIns="95098" bIns="47549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2F0C861-88B6-485E-B75E-03656D5AA1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英语中哪个字母很重要 ？</a:t>
            </a:r>
            <a:endParaRPr lang="en-US" altLang="zh-CN" dirty="0" smtClean="0"/>
          </a:p>
          <a:p>
            <a:r>
              <a:rPr lang="zh-CN" altLang="en-US" dirty="0" smtClean="0"/>
              <a:t> 在数学里面哪个字母最重要呢 ？ 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 不单在英语里面重要， </a:t>
            </a:r>
            <a:r>
              <a:rPr lang="en-US" altLang="zh-CN" dirty="0" smtClean="0"/>
              <a:t>e</a:t>
            </a:r>
            <a:r>
              <a:rPr lang="zh-CN" altLang="en-US" dirty="0" smtClean="0"/>
              <a:t> 这个字母在数学里面极其有地位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英文中的字母</a:t>
            </a:r>
            <a:r>
              <a:rPr lang="en-US" altLang="zh-CN" dirty="0" smtClean="0"/>
              <a:t> e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/>
              </a:rPr>
              <a:t> 数学中的无理数 e  e 的传奇故事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64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互联网江湖：  大侠都有谁？ 武林盟主，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是互联网江湖中 的少林寺</a:t>
            </a:r>
            <a:r>
              <a:rPr kumimoji="1" lang="zh-CN" altLang="zh-CN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天下武功出少林， 互联网技术多源自 </a:t>
            </a:r>
            <a:r>
              <a:rPr kumimoji="1" lang="en-US" altLang="zh-CN" dirty="0" err="1" smtClean="0"/>
              <a:t>google</a:t>
            </a:r>
            <a:r>
              <a:rPr kumimoji="1" lang="zh-CN" altLang="en-US" dirty="0" smtClean="0"/>
              <a:t>,  </a:t>
            </a:r>
            <a:r>
              <a:rPr kumimoji="1" lang="en-US" altLang="zh-CN" dirty="0" err="1" smtClean="0"/>
              <a:t>google</a:t>
            </a:r>
            <a:r>
              <a:rPr kumimoji="1" lang="zh-CN" altLang="en-US" dirty="0" smtClean="0"/>
              <a:t> 是计算机码农朝圣的地方， 计算机系的毕业生都想去镀镀金。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只要在 </a:t>
            </a:r>
            <a:r>
              <a:rPr kumimoji="1" lang="en-US" altLang="zh-CN" dirty="0" err="1" smtClean="0"/>
              <a:t>google</a:t>
            </a:r>
            <a:r>
              <a:rPr kumimoji="1" lang="zh-CN" altLang="en-US" dirty="0" smtClean="0"/>
              <a:t> 学了一招半式， 脑门上就会有技术的光环， 在互联网就很值钱。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的数学基因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是一个超级数学大粉丝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一个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岁的孩子发明的， </a:t>
            </a:r>
            <a:r>
              <a:rPr kumimoji="1" lang="zh-CN" altLang="zh-CN" dirty="0" smtClean="0"/>
              <a:t>10</a:t>
            </a:r>
            <a:r>
              <a:rPr kumimoji="1" lang="en-US" altLang="zh-CN" dirty="0" smtClean="0"/>
              <a:t>^100</a:t>
            </a:r>
          </a:p>
          <a:p>
            <a:r>
              <a:rPr kumimoji="1" lang="zh-CN" altLang="en-US" dirty="0" smtClean="0"/>
              <a:t>谷歌涂鸦：  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doodle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94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6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2004-8-19 </a:t>
            </a:r>
            <a:r>
              <a:rPr kumimoji="1" lang="zh-CN" altLang="en-US" dirty="0" smtClean="0"/>
              <a:t>日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nasdaq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上式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27.1 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Alibaba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最大的上市融资</a:t>
            </a:r>
            <a:r>
              <a:rPr kumimoji="1" lang="en-US" altLang="zh-CN" dirty="0" smtClean="0"/>
              <a:t> 250.3 </a:t>
            </a:r>
            <a:r>
              <a:rPr kumimoji="1" lang="zh-CN" altLang="en-US" dirty="0" smtClean="0"/>
              <a:t>亿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6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1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anose="020B0503020204020204" pitchFamily="34" charset="-122"/>
              </a:rPr>
              <a:t>Firt</a:t>
            </a:r>
            <a:r>
              <a:rPr lang="en-US" altLang="zh-CN" dirty="0" smtClean="0">
                <a:latin typeface="微软雅黑" pitchFamily="34" charset="-122"/>
                <a:ea typeface="微软雅黑" panose="020B0503020204020204" pitchFamily="34" charset="-122"/>
              </a:rPr>
              <a:t> in Highway in California's Silicon Valley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anose="020B0503020204020204" pitchFamily="34" charset="-122"/>
              </a:rPr>
              <a:t>Later in</a:t>
            </a:r>
          </a:p>
          <a:p>
            <a:endParaRPr lang="en-US" altLang="zh-CN" dirty="0" smtClean="0">
              <a:latin typeface="微软雅黑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anose="020B0503020204020204" pitchFamily="34" charset="-122"/>
              </a:rPr>
              <a:t>西雅图、哥伦比亚、马塞诸塞、华盛顿、奥斯丁、德克萨斯州</a:t>
            </a:r>
            <a:endParaRPr lang="en-US" altLang="zh-CN" dirty="0" smtClean="0">
              <a:latin typeface="微软雅黑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anose="020B0503020204020204" pitchFamily="34" charset="-122"/>
              </a:rPr>
              <a:t>Cambridge,  Massachusetts,  Seattle,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anose="020B0503020204020204" pitchFamily="34" charset="-122"/>
              </a:rPr>
              <a:t>Washington,  Austin,  Texas.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7427466391.com</a:t>
            </a:r>
            <a:r>
              <a:rPr lang="en-US" altLang="zh-TW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61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马丁、加德纳发现，三个无理数中</a:t>
            </a:r>
            <a:r>
              <a:rPr kumimoji="1" lang="en-US" altLang="zh-CN" dirty="0" smtClean="0"/>
              <a:t> e, pi, phi,  </a:t>
            </a:r>
            <a:r>
              <a:rPr kumimoji="1" lang="zh-CN" altLang="en-US" dirty="0" smtClean="0"/>
              <a:t>学生们对</a:t>
            </a:r>
            <a:r>
              <a:rPr kumimoji="1" lang="en-US" altLang="zh-CN" dirty="0" smtClean="0"/>
              <a:t> e </a:t>
            </a:r>
            <a:r>
              <a:rPr kumimoji="1" lang="zh-CN" altLang="en-US" dirty="0" smtClean="0"/>
              <a:t>是最不熟悉的</a:t>
            </a:r>
            <a:r>
              <a:rPr kumimoji="1" lang="en-US" altLang="zh-CN" dirty="0" smtClean="0"/>
              <a:t> 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单词构成的 </a:t>
            </a:r>
            <a:r>
              <a:rPr kumimoji="1" lang="en-US" altLang="zh-CN" dirty="0" smtClean="0"/>
              <a:t>e,</a:t>
            </a:r>
            <a:r>
              <a:rPr kumimoji="1" lang="zh-CN" altLang="en-US" dirty="0" smtClean="0"/>
              <a:t>  每一个单词后面都是一个传奇故事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0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66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7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535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2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807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9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010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209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683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63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43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601D8401-246D-4080-A9E2-FFF3D9452E05}" type="datetime1">
              <a:rPr lang="zh-CN" altLang="en-US" smtClean="0"/>
              <a:pPr/>
              <a:t>15-10-11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8245" y="1296976"/>
            <a:ext cx="7909035" cy="3503624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传奇</a:t>
            </a:r>
            <a:r>
              <a:rPr lang="en-US" altLang="zh-CN" sz="15600" dirty="0" smtClean="0">
                <a:solidFill>
                  <a:schemeClr val="bg1"/>
                </a:solidFill>
                <a:latin typeface="Big Caslon"/>
                <a:ea typeface="AppleGothic"/>
                <a:cs typeface="Big Caslon"/>
              </a:rPr>
              <a:t>e</a:t>
            </a:r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事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 —</a:t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从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Google </a:t>
            </a:r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说起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err="1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rickjin</a:t>
            </a:r>
            <a:endParaRPr lang="zh-CN" altLang="en-US" sz="6600" dirty="0">
              <a:solidFill>
                <a:schemeClr val="bg1"/>
              </a:solidFill>
              <a:latin typeface="方正姚体简体" pitchFamily="65" charset="-122"/>
              <a:ea typeface="方正姚体简体" pitchFamily="65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" y="691515"/>
            <a:ext cx="49339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136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</a:rPr>
              <a:t>传奇</a:t>
            </a:r>
            <a:r>
              <a:rPr lang="en-US" altLang="zh-CN" dirty="0" smtClean="0">
                <a:latin typeface="微软雅黑" pitchFamily="34" charset="-122"/>
              </a:rPr>
              <a:t>e</a:t>
            </a:r>
            <a:r>
              <a:rPr lang="zh-CN" altLang="en-US" dirty="0" smtClean="0">
                <a:latin typeface="微软雅黑" pitchFamily="34" charset="-122"/>
              </a:rPr>
              <a:t>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一个数学常数的传奇故事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word_cloud_e_eul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4835" y="1403301"/>
            <a:ext cx="7976234" cy="53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itchFamily="34" charset="-122"/>
              </a:rPr>
              <a:t>e </a:t>
            </a:r>
            <a:r>
              <a:rPr lang="zh-CN" altLang="en-US" dirty="0" smtClean="0">
                <a:latin typeface="微软雅黑" pitchFamily="34" charset="-122"/>
              </a:rPr>
              <a:t>是什么？ </a:t>
            </a:r>
            <a:r>
              <a:rPr lang="en-US" altLang="zh-CN" dirty="0" smtClean="0">
                <a:latin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</a:rPr>
              <a:t> 我们中学学过</a:t>
            </a:r>
            <a:r>
              <a:rPr lang="en-US" dirty="0" smtClean="0">
                <a:latin typeface="微软雅黑" pitchFamily="34" charset="-122"/>
              </a:rPr>
              <a:t>的 e</a:t>
            </a:r>
            <a:endParaRPr lang="en-US" dirty="0">
              <a:latin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586" y="2831031"/>
            <a:ext cx="4793372" cy="119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12" y="4624588"/>
            <a:ext cx="5459894" cy="163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1518" y="1552999"/>
            <a:ext cx="6795111" cy="128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98455" y="4654870"/>
            <a:ext cx="1074934" cy="165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296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oogle_logo_produc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767" y="1832319"/>
            <a:ext cx="8209026" cy="41045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微软雅黑" pitchFamily="34" charset="-122"/>
              </a:rPr>
              <a:t>Google </a:t>
            </a:r>
            <a:r>
              <a:rPr lang="zh-CN" altLang="en-US" dirty="0" smtClean="0">
                <a:latin typeface="微软雅黑" pitchFamily="34" charset="-122"/>
              </a:rPr>
              <a:t>是一家具有数学基因的科技公司</a:t>
            </a:r>
            <a:r>
              <a:rPr lang="en-US" dirty="0" smtClean="0">
                <a:latin typeface="微软雅黑" pitchFamily="34" charset="-122"/>
              </a:rPr>
              <a:t> </a:t>
            </a:r>
            <a:endParaRPr lang="en-US" dirty="0">
              <a:latin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643" y="3934756"/>
            <a:ext cx="3983423" cy="1612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微软雅黑" pitchFamily="34" charset="-122"/>
              </a:rPr>
              <a:t>Google </a:t>
            </a:r>
            <a:r>
              <a:rPr lang="en-US" dirty="0" smtClean="0">
                <a:latin typeface="微软雅黑" pitchFamily="34" charset="-122"/>
              </a:rPr>
              <a:t>数学涂鸦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17" y="5071619"/>
            <a:ext cx="2487957" cy="1658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392" y="5187168"/>
            <a:ext cx="3898608" cy="1670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14" y="1793558"/>
            <a:ext cx="3311443" cy="13197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940" y="1593522"/>
            <a:ext cx="3500045" cy="1476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357" y="3646549"/>
            <a:ext cx="3544740" cy="1372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1721" y="5455572"/>
            <a:ext cx="4319277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7981" y="3586042"/>
            <a:ext cx="3902311" cy="1509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3054" y="1729147"/>
            <a:ext cx="3674030" cy="1416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4547" y="3463265"/>
            <a:ext cx="3440107" cy="14311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5341" y="158536"/>
            <a:ext cx="3352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0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微软雅黑" pitchFamily="34" charset="-122"/>
              </a:rPr>
              <a:t>Google 2004 </a:t>
            </a:r>
            <a:r>
              <a:rPr lang="zh-CN" altLang="en-US" dirty="0" smtClean="0">
                <a:latin typeface="微软雅黑" pitchFamily="34" charset="-122"/>
              </a:rPr>
              <a:t>年</a:t>
            </a:r>
            <a:r>
              <a:rPr lang="en-US" dirty="0" err="1" smtClean="0">
                <a:latin typeface="微软雅黑" pitchFamily="34" charset="-122"/>
              </a:rPr>
              <a:t>上市</a:t>
            </a:r>
            <a:endParaRPr lang="en-US" dirty="0">
              <a:latin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537" y="2054354"/>
            <a:ext cx="6222489" cy="4148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72834" y="2260359"/>
            <a:ext cx="4143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IPO </a:t>
            </a:r>
            <a:r>
              <a:rPr lang="en-US" sz="4400" dirty="0" smtClean="0">
                <a:latin typeface="微软雅黑" pitchFamily="34" charset="-122"/>
                <a:ea typeface="微软雅黑" pitchFamily="34" charset="-122"/>
              </a:rPr>
              <a:t>融资额度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sz="4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11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微软雅黑" pitchFamily="34" charset="-122"/>
              </a:rPr>
              <a:t>Google </a:t>
            </a:r>
            <a:r>
              <a:rPr lang="zh-CN" altLang="en-US" dirty="0" smtClean="0">
                <a:latin typeface="微软雅黑" pitchFamily="34" charset="-122"/>
              </a:rPr>
              <a:t>致敬无理数</a:t>
            </a:r>
            <a:r>
              <a:rPr lang="en-US" altLang="zh-CN" dirty="0" smtClean="0">
                <a:latin typeface="微软雅黑" pitchFamily="34" charset="-122"/>
              </a:rPr>
              <a:t>e</a:t>
            </a:r>
            <a:endParaRPr lang="en-US" dirty="0">
              <a:latin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49" y="1945004"/>
            <a:ext cx="6631066" cy="125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5891" y="0"/>
            <a:ext cx="5206109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3160" y="3157306"/>
            <a:ext cx="3329940" cy="345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150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s3.amazonaws.com/digitaltrends-uploads-prod/2015/02/google-headquart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869" y="1549647"/>
            <a:ext cx="7898735" cy="5265823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2071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Google 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无理数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办公大楼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9922" y="3169920"/>
            <a:ext cx="2141058" cy="221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9508" y="3948786"/>
            <a:ext cx="6649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常数</a:t>
            </a:r>
            <a:r>
              <a:rPr lang="en-US" altLang="zh-CN" sz="7200" dirty="0" smtClean="0">
                <a:latin typeface="Big Caslon"/>
                <a:ea typeface="AppleGothic"/>
                <a:cs typeface="Big Caslon"/>
              </a:rPr>
              <a:t>e</a:t>
            </a:r>
            <a:r>
              <a:rPr lang="zh-TW" altLang="en-US" sz="32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出现的</a:t>
            </a:r>
            <a:r>
              <a:rPr lang="zh-TW" altLang="en-US" sz="32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TW" altLang="en-US" sz="320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TW" sz="32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TW" altLang="en-US" sz="3200" b="1" dirty="0" smtClean="0">
                <a:latin typeface="微软雅黑" pitchFamily="34" charset="-122"/>
                <a:ea typeface="微软雅黑" pitchFamily="34" charset="-122"/>
              </a:rPr>
              <a:t>质数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？</a:t>
            </a:r>
            <a:endParaRPr lang="en-US" altLang="zh-TW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51"/>
            <a:ext cx="4713396" cy="6855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4317" y="1055277"/>
            <a:ext cx="6990738" cy="31598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59680" y="45720"/>
            <a:ext cx="109728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itchFamily="34" charset="-122"/>
              </a:rPr>
              <a:t>2004</a:t>
            </a:r>
            <a:r>
              <a:rPr lang="zh-CN" altLang="en-US" dirty="0" smtClean="0">
                <a:latin typeface="微软雅黑" pitchFamily="34" charset="-122"/>
              </a:rPr>
              <a:t>年的奇怪的广告牌</a:t>
            </a:r>
            <a:endParaRPr lang="en-US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23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itchFamily="34" charset="-122"/>
              </a:rPr>
              <a:t>e </a:t>
            </a:r>
            <a:r>
              <a:rPr lang="zh-CN" altLang="en-US" dirty="0" smtClean="0">
                <a:latin typeface="微软雅黑" pitchFamily="34" charset="-122"/>
              </a:rPr>
              <a:t>是什么？ </a:t>
            </a:r>
            <a:r>
              <a:rPr lang="en-US" altLang="zh-CN" dirty="0" smtClean="0">
                <a:latin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</a:rPr>
              <a:t> 我们中学学过</a:t>
            </a:r>
            <a:r>
              <a:rPr lang="en-US" dirty="0" smtClean="0">
                <a:latin typeface="微软雅黑" pitchFamily="34" charset="-122"/>
              </a:rPr>
              <a:t>的 e</a:t>
            </a:r>
            <a:endParaRPr lang="en-US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07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微软雅黑" pitchFamily="34" charset="-122"/>
              </a:rPr>
              <a:t>e </a:t>
            </a:r>
            <a:r>
              <a:rPr lang="zh-CN" altLang="en-US" dirty="0">
                <a:latin typeface="微软雅黑" pitchFamily="34" charset="-122"/>
              </a:rPr>
              <a:t>是什么</a:t>
            </a:r>
            <a:r>
              <a:rPr lang="zh-CN" altLang="en-US" dirty="0" smtClean="0">
                <a:latin typeface="微软雅黑" pitchFamily="34" charset="-122"/>
              </a:rPr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到底是一个什么样的数？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有什么有趣的性质 ？ </a:t>
            </a:r>
            <a:endParaRPr kumimoji="1" lang="en-US" altLang="zh-CN" dirty="0"/>
          </a:p>
          <a:p>
            <a:r>
              <a:rPr kumimoji="1" lang="en-US" altLang="zh-CN" dirty="0"/>
              <a:t>e</a:t>
            </a:r>
            <a:r>
              <a:rPr kumimoji="1" lang="zh-CN" altLang="en-US" dirty="0"/>
              <a:t> 和我们的日常生活有什么联系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历史上数学家是如何发现</a:t>
            </a:r>
            <a:r>
              <a:rPr kumimoji="1" lang="en-US" altLang="zh-CN" dirty="0" smtClean="0"/>
              <a:t> e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有多少年的历史 ？ </a:t>
            </a:r>
            <a:endParaRPr kumimoji="1" lang="en-US" altLang="zh-CN" dirty="0" smtClean="0"/>
          </a:p>
          <a:p>
            <a:r>
              <a:rPr kumimoji="1" lang="zh-CN" altLang="en-US" dirty="0"/>
              <a:t>为何以 </a:t>
            </a:r>
            <a:r>
              <a:rPr kumimoji="1" lang="en-US" altLang="zh-CN" dirty="0"/>
              <a:t>e</a:t>
            </a:r>
            <a:r>
              <a:rPr kumimoji="1" lang="zh-CN" altLang="en-US" dirty="0"/>
              <a:t> 为底的对数称为自然对数 ？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为何常数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有那么多的名称？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为何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和许多数学人如此喜欢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53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8913</TotalTime>
  <Words>304</Words>
  <Application>Microsoft Macintosh PowerPoint</Application>
  <PresentationFormat>自定义</PresentationFormat>
  <Paragraphs>58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传奇e事 — 从Google 说起  rickjin</vt:lpstr>
      <vt:lpstr>Google 是一家具有数学基因的科技公司 </vt:lpstr>
      <vt:lpstr>Google 数学涂鸦</vt:lpstr>
      <vt:lpstr>Google 2004 年上市</vt:lpstr>
      <vt:lpstr>Google 致敬无理数e</vt:lpstr>
      <vt:lpstr>PowerPoint 演示文稿</vt:lpstr>
      <vt:lpstr>2004年的奇怪的广告牌</vt:lpstr>
      <vt:lpstr>e 是什么？ — 我们中学学过的 e</vt:lpstr>
      <vt:lpstr>e 是什么？</vt:lpstr>
      <vt:lpstr>传奇e事 :  一个数学常数的传奇故事</vt:lpstr>
      <vt:lpstr>e 是什么？ — 我们中学学过的 e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xueminzhao(赵学敏)</dc:creator>
  <cp:lastModifiedBy>JINZHIHUI</cp:lastModifiedBy>
  <cp:revision>809</cp:revision>
  <dcterms:created xsi:type="dcterms:W3CDTF">2015-01-07T06:49:21Z</dcterms:created>
  <dcterms:modified xsi:type="dcterms:W3CDTF">2015-10-11T10:16:06Z</dcterms:modified>
</cp:coreProperties>
</file>