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2" r:id="rId3"/>
    <p:sldId id="273" r:id="rId4"/>
    <p:sldId id="274" r:id="rId5"/>
    <p:sldId id="276" r:id="rId6"/>
    <p:sldId id="268" r:id="rId7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96"/>
  </p:normalViewPr>
  <p:slideViewPr>
    <p:cSldViewPr snapToGrid="0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7C7460-4684-4561-8D17-EAF1431951E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CA4544-33ED-48F3-B356-FC73833D81A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配置开发环境</a:t>
          </a:r>
        </a:p>
      </dgm:t>
    </dgm:pt>
    <dgm:pt modelId="{94C52512-3BB5-4CDD-9193-9FB4F32514BE}" type="parTrans" cxnId="{E6C0B113-75CA-44F6-85C0-A197DAB7E5E0}">
      <dgm:prSet/>
      <dgm:spPr/>
      <dgm:t>
        <a:bodyPr/>
        <a:lstStyle/>
        <a:p>
          <a:endParaRPr lang="en-US"/>
        </a:p>
      </dgm:t>
    </dgm:pt>
    <dgm:pt modelId="{636FF7D8-9D95-485A-918D-BCB61C437DAE}" type="sibTrans" cxnId="{E6C0B113-75CA-44F6-85C0-A197DAB7E5E0}">
      <dgm:prSet/>
      <dgm:spPr/>
      <dgm:t>
        <a:bodyPr/>
        <a:lstStyle/>
        <a:p>
          <a:endParaRPr lang="en-US"/>
        </a:p>
      </dgm:t>
    </dgm:pt>
    <dgm:pt modelId="{E5A3CD39-2E97-4BFA-B5C5-29DA5850BBC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调试前辈代码</a:t>
          </a:r>
        </a:p>
      </dgm:t>
    </dgm:pt>
    <dgm:pt modelId="{1D01F1D3-CBCA-466D-8271-B248B0E01B12}" type="parTrans" cxnId="{9A59B62C-FAD8-474D-9734-69210F32FB23}">
      <dgm:prSet/>
      <dgm:spPr/>
      <dgm:t>
        <a:bodyPr/>
        <a:lstStyle/>
        <a:p>
          <a:endParaRPr lang="en-US"/>
        </a:p>
      </dgm:t>
    </dgm:pt>
    <dgm:pt modelId="{39D5FF2E-19AF-4CD3-904D-B3854D8D38DF}" type="sibTrans" cxnId="{9A59B62C-FAD8-474D-9734-69210F32FB23}">
      <dgm:prSet/>
      <dgm:spPr/>
      <dgm:t>
        <a:bodyPr/>
        <a:lstStyle/>
        <a:p>
          <a:endParaRPr lang="en-US"/>
        </a:p>
      </dgm:t>
    </dgm:pt>
    <dgm:pt modelId="{5EE3A243-2CB6-426F-B461-5F90F28A62D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加强机器学习基础</a:t>
          </a:r>
        </a:p>
      </dgm:t>
    </dgm:pt>
    <dgm:pt modelId="{3BF1D237-3F32-45A9-8358-3F86C7A46C8C}" type="parTrans" cxnId="{7BF42BB7-07F7-4DF1-932C-F9623602C206}">
      <dgm:prSet/>
      <dgm:spPr/>
      <dgm:t>
        <a:bodyPr/>
        <a:lstStyle/>
        <a:p>
          <a:endParaRPr lang="en-US"/>
        </a:p>
      </dgm:t>
    </dgm:pt>
    <dgm:pt modelId="{3837E191-A795-4651-A846-E2E434ADB922}" type="sibTrans" cxnId="{7BF42BB7-07F7-4DF1-932C-F9623602C206}">
      <dgm:prSet/>
      <dgm:spPr/>
      <dgm:t>
        <a:bodyPr/>
        <a:lstStyle/>
        <a:p>
          <a:endParaRPr lang="en-US"/>
        </a:p>
      </dgm:t>
    </dgm:pt>
    <dgm:pt modelId="{AED81303-ACE3-4861-B08E-0F1EFF541BCE}" type="pres">
      <dgm:prSet presAssocID="{AC7C7460-4684-4561-8D17-EAF1431951ED}" presName="root" presStyleCnt="0">
        <dgm:presLayoutVars>
          <dgm:dir/>
          <dgm:resizeHandles val="exact"/>
        </dgm:presLayoutVars>
      </dgm:prSet>
      <dgm:spPr/>
    </dgm:pt>
    <dgm:pt modelId="{523F47D2-28EF-4E10-AF71-D69EC6853422}" type="pres">
      <dgm:prSet presAssocID="{40CA4544-33ED-48F3-B356-FC73833D81A6}" presName="compNode" presStyleCnt="0"/>
      <dgm:spPr/>
    </dgm:pt>
    <dgm:pt modelId="{78D258A0-3DFC-42CA-A38F-9AA25FFD02EF}" type="pres">
      <dgm:prSet presAssocID="{40CA4544-33ED-48F3-B356-FC73833D81A6}" presName="iconBgRect" presStyleLbl="bgShp" presStyleIdx="0" presStyleCnt="3" custLinFactX="92011" custLinFactNeighborX="100000" custLinFactNeighborY="537"/>
      <dgm:spPr/>
    </dgm:pt>
    <dgm:pt modelId="{D3BF5936-1B40-4AB5-B242-6BA14FBF7744}" type="pres">
      <dgm:prSet presAssocID="{40CA4544-33ED-48F3-B356-FC73833D81A6}" presName="iconRect" presStyleLbl="node1" presStyleIdx="0" presStyleCnt="3" custLinFactX="134648" custLinFactNeighborX="200000" custLinFactNeighborY="93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0B1D298B-521A-4963-9D97-7D5F9D454AD7}" type="pres">
      <dgm:prSet presAssocID="{40CA4544-33ED-48F3-B356-FC73833D81A6}" presName="spaceRect" presStyleCnt="0"/>
      <dgm:spPr/>
    </dgm:pt>
    <dgm:pt modelId="{E03CCF61-368A-4003-9750-26F563438359}" type="pres">
      <dgm:prSet presAssocID="{40CA4544-33ED-48F3-B356-FC73833D81A6}" presName="textRect" presStyleLbl="revTx" presStyleIdx="0" presStyleCnt="3">
        <dgm:presLayoutVars>
          <dgm:chMax val="1"/>
          <dgm:chPref val="1"/>
        </dgm:presLayoutVars>
      </dgm:prSet>
      <dgm:spPr/>
    </dgm:pt>
    <dgm:pt modelId="{4EE7917F-41B5-4DCF-A966-F3E1C56799DA}" type="pres">
      <dgm:prSet presAssocID="{636FF7D8-9D95-485A-918D-BCB61C437DAE}" presName="sibTrans" presStyleCnt="0"/>
      <dgm:spPr/>
    </dgm:pt>
    <dgm:pt modelId="{3141F787-D034-4AD4-88D7-058113338ADE}" type="pres">
      <dgm:prSet presAssocID="{E5A3CD39-2E97-4BFA-B5C5-29DA5850BBCC}" presName="compNode" presStyleCnt="0"/>
      <dgm:spPr/>
    </dgm:pt>
    <dgm:pt modelId="{52D6CD88-F2CA-46ED-9EC7-BF0D6FAFBCFC}" type="pres">
      <dgm:prSet presAssocID="{E5A3CD39-2E97-4BFA-B5C5-29DA5850BBCC}" presName="iconBgRect" presStyleLbl="bgShp" presStyleIdx="1" presStyleCnt="3" custLinFactX="-83251" custLinFactNeighborX="-100000" custLinFactNeighborY="2149"/>
      <dgm:spPr/>
    </dgm:pt>
    <dgm:pt modelId="{8EBEEF41-C2D5-4BF2-B15A-5693AE5D92E9}" type="pres">
      <dgm:prSet presAssocID="{E5A3CD39-2E97-4BFA-B5C5-29DA5850BBCC}" presName="iconRect" presStyleLbl="node1" presStyleIdx="1" presStyleCnt="3" custLinFactX="-119379" custLinFactNeighborX="-200000" custLinFactNeighborY="374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D1F973DE-0CFD-465A-B4E0-76D17B2ECF96}" type="pres">
      <dgm:prSet presAssocID="{E5A3CD39-2E97-4BFA-B5C5-29DA5850BBCC}" presName="spaceRect" presStyleCnt="0"/>
      <dgm:spPr/>
    </dgm:pt>
    <dgm:pt modelId="{3D862105-5B83-4BCF-A79C-C90173880D59}" type="pres">
      <dgm:prSet presAssocID="{E5A3CD39-2E97-4BFA-B5C5-29DA5850BBCC}" presName="textRect" presStyleLbl="revTx" presStyleIdx="1" presStyleCnt="3">
        <dgm:presLayoutVars>
          <dgm:chMax val="1"/>
          <dgm:chPref val="1"/>
        </dgm:presLayoutVars>
      </dgm:prSet>
      <dgm:spPr/>
    </dgm:pt>
    <dgm:pt modelId="{F381307D-50AE-46AC-AC6B-933620538DEB}" type="pres">
      <dgm:prSet presAssocID="{39D5FF2E-19AF-4CD3-904D-B3854D8D38DF}" presName="sibTrans" presStyleCnt="0"/>
      <dgm:spPr/>
    </dgm:pt>
    <dgm:pt modelId="{8B82CE92-FEBB-4963-8A44-FA1DBA7A4828}" type="pres">
      <dgm:prSet presAssocID="{5EE3A243-2CB6-426F-B461-5F90F28A62D1}" presName="compNode" presStyleCnt="0"/>
      <dgm:spPr/>
    </dgm:pt>
    <dgm:pt modelId="{74F4DFB3-76D6-4AAF-A1CE-A5119C8F1BC2}" type="pres">
      <dgm:prSet presAssocID="{5EE3A243-2CB6-426F-B461-5F90F28A62D1}" presName="iconBgRect" presStyleLbl="bgShp" presStyleIdx="2" presStyleCnt="3"/>
      <dgm:spPr/>
    </dgm:pt>
    <dgm:pt modelId="{82ED7F45-B7CD-4F40-866B-4A63AE159A44}" type="pres">
      <dgm:prSet presAssocID="{5EE3A243-2CB6-426F-B461-5F90F28A62D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8D53B8C8-AC9F-4D06-BB24-16026C1C3323}" type="pres">
      <dgm:prSet presAssocID="{5EE3A243-2CB6-426F-B461-5F90F28A62D1}" presName="spaceRect" presStyleCnt="0"/>
      <dgm:spPr/>
    </dgm:pt>
    <dgm:pt modelId="{3248678D-914D-4CD2-B862-3E241304D592}" type="pres">
      <dgm:prSet presAssocID="{5EE3A243-2CB6-426F-B461-5F90F28A62D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6C0B113-75CA-44F6-85C0-A197DAB7E5E0}" srcId="{AC7C7460-4684-4561-8D17-EAF1431951ED}" destId="{40CA4544-33ED-48F3-B356-FC73833D81A6}" srcOrd="0" destOrd="0" parTransId="{94C52512-3BB5-4CDD-9193-9FB4F32514BE}" sibTransId="{636FF7D8-9D95-485A-918D-BCB61C437DAE}"/>
    <dgm:cxn modelId="{EB46ED18-D309-8840-91DA-1900CF619A64}" type="presOf" srcId="{E5A3CD39-2E97-4BFA-B5C5-29DA5850BBCC}" destId="{3D862105-5B83-4BCF-A79C-C90173880D59}" srcOrd="0" destOrd="0" presId="urn:microsoft.com/office/officeart/2018/5/layout/IconCircleLabelList"/>
    <dgm:cxn modelId="{9A59B62C-FAD8-474D-9734-69210F32FB23}" srcId="{AC7C7460-4684-4561-8D17-EAF1431951ED}" destId="{E5A3CD39-2E97-4BFA-B5C5-29DA5850BBCC}" srcOrd="1" destOrd="0" parTransId="{1D01F1D3-CBCA-466D-8271-B248B0E01B12}" sibTransId="{39D5FF2E-19AF-4CD3-904D-B3854D8D38DF}"/>
    <dgm:cxn modelId="{73207A2E-0A50-EE43-8AEC-E60336ABAB75}" type="presOf" srcId="{40CA4544-33ED-48F3-B356-FC73833D81A6}" destId="{E03CCF61-368A-4003-9750-26F563438359}" srcOrd="0" destOrd="0" presId="urn:microsoft.com/office/officeart/2018/5/layout/IconCircleLabelList"/>
    <dgm:cxn modelId="{493B1E76-750A-F141-9B68-2868B58C3DCC}" type="presOf" srcId="{5EE3A243-2CB6-426F-B461-5F90F28A62D1}" destId="{3248678D-914D-4CD2-B862-3E241304D592}" srcOrd="0" destOrd="0" presId="urn:microsoft.com/office/officeart/2018/5/layout/IconCircleLabelList"/>
    <dgm:cxn modelId="{7BF42BB7-07F7-4DF1-932C-F9623602C206}" srcId="{AC7C7460-4684-4561-8D17-EAF1431951ED}" destId="{5EE3A243-2CB6-426F-B461-5F90F28A62D1}" srcOrd="2" destOrd="0" parTransId="{3BF1D237-3F32-45A9-8358-3F86C7A46C8C}" sibTransId="{3837E191-A795-4651-A846-E2E434ADB922}"/>
    <dgm:cxn modelId="{AAE2BDBC-C9D7-5149-AF4C-F022D3E19151}" type="presOf" srcId="{AC7C7460-4684-4561-8D17-EAF1431951ED}" destId="{AED81303-ACE3-4861-B08E-0F1EFF541BCE}" srcOrd="0" destOrd="0" presId="urn:microsoft.com/office/officeart/2018/5/layout/IconCircleLabelList"/>
    <dgm:cxn modelId="{6C2D4A43-2792-F145-A997-0C2E16A0D626}" type="presParOf" srcId="{AED81303-ACE3-4861-B08E-0F1EFF541BCE}" destId="{523F47D2-28EF-4E10-AF71-D69EC6853422}" srcOrd="0" destOrd="0" presId="urn:microsoft.com/office/officeart/2018/5/layout/IconCircleLabelList"/>
    <dgm:cxn modelId="{D4777D7E-7E25-F14A-9E2A-10DFF6C84E5D}" type="presParOf" srcId="{523F47D2-28EF-4E10-AF71-D69EC6853422}" destId="{78D258A0-3DFC-42CA-A38F-9AA25FFD02EF}" srcOrd="0" destOrd="0" presId="urn:microsoft.com/office/officeart/2018/5/layout/IconCircleLabelList"/>
    <dgm:cxn modelId="{7723EE04-88BA-7543-B6FF-41F530B83F7A}" type="presParOf" srcId="{523F47D2-28EF-4E10-AF71-D69EC6853422}" destId="{D3BF5936-1B40-4AB5-B242-6BA14FBF7744}" srcOrd="1" destOrd="0" presId="urn:microsoft.com/office/officeart/2018/5/layout/IconCircleLabelList"/>
    <dgm:cxn modelId="{3285AA6C-4E57-3F48-A69E-D0BECC4FD6BD}" type="presParOf" srcId="{523F47D2-28EF-4E10-AF71-D69EC6853422}" destId="{0B1D298B-521A-4963-9D97-7D5F9D454AD7}" srcOrd="2" destOrd="0" presId="urn:microsoft.com/office/officeart/2018/5/layout/IconCircleLabelList"/>
    <dgm:cxn modelId="{668659F9-C83F-E249-B961-5A7F78E9F851}" type="presParOf" srcId="{523F47D2-28EF-4E10-AF71-D69EC6853422}" destId="{E03CCF61-368A-4003-9750-26F563438359}" srcOrd="3" destOrd="0" presId="urn:microsoft.com/office/officeart/2018/5/layout/IconCircleLabelList"/>
    <dgm:cxn modelId="{3D2BEA1F-8117-AE45-939F-969232F5DE80}" type="presParOf" srcId="{AED81303-ACE3-4861-B08E-0F1EFF541BCE}" destId="{4EE7917F-41B5-4DCF-A966-F3E1C56799DA}" srcOrd="1" destOrd="0" presId="urn:microsoft.com/office/officeart/2018/5/layout/IconCircleLabelList"/>
    <dgm:cxn modelId="{EDBB7D70-771C-A147-8F76-D7D415100322}" type="presParOf" srcId="{AED81303-ACE3-4861-B08E-0F1EFF541BCE}" destId="{3141F787-D034-4AD4-88D7-058113338ADE}" srcOrd="2" destOrd="0" presId="urn:microsoft.com/office/officeart/2018/5/layout/IconCircleLabelList"/>
    <dgm:cxn modelId="{30CEC63E-EDA6-0243-BA70-5BB75731B276}" type="presParOf" srcId="{3141F787-D034-4AD4-88D7-058113338ADE}" destId="{52D6CD88-F2CA-46ED-9EC7-BF0D6FAFBCFC}" srcOrd="0" destOrd="0" presId="urn:microsoft.com/office/officeart/2018/5/layout/IconCircleLabelList"/>
    <dgm:cxn modelId="{A72A232F-3285-7C47-80D9-B7A9E7CC53D8}" type="presParOf" srcId="{3141F787-D034-4AD4-88D7-058113338ADE}" destId="{8EBEEF41-C2D5-4BF2-B15A-5693AE5D92E9}" srcOrd="1" destOrd="0" presId="urn:microsoft.com/office/officeart/2018/5/layout/IconCircleLabelList"/>
    <dgm:cxn modelId="{95C9672B-2C6F-2F48-9925-0C7277582223}" type="presParOf" srcId="{3141F787-D034-4AD4-88D7-058113338ADE}" destId="{D1F973DE-0CFD-465A-B4E0-76D17B2ECF96}" srcOrd="2" destOrd="0" presId="urn:microsoft.com/office/officeart/2018/5/layout/IconCircleLabelList"/>
    <dgm:cxn modelId="{EA591CA9-2848-0142-A867-33EE4BE18738}" type="presParOf" srcId="{3141F787-D034-4AD4-88D7-058113338ADE}" destId="{3D862105-5B83-4BCF-A79C-C90173880D59}" srcOrd="3" destOrd="0" presId="urn:microsoft.com/office/officeart/2018/5/layout/IconCircleLabelList"/>
    <dgm:cxn modelId="{DD863FF8-C8FC-5641-A255-30353C9A48C7}" type="presParOf" srcId="{AED81303-ACE3-4861-B08E-0F1EFF541BCE}" destId="{F381307D-50AE-46AC-AC6B-933620538DEB}" srcOrd="3" destOrd="0" presId="urn:microsoft.com/office/officeart/2018/5/layout/IconCircleLabelList"/>
    <dgm:cxn modelId="{55446CE7-2AE6-BA46-AA31-030A2198C56A}" type="presParOf" srcId="{AED81303-ACE3-4861-B08E-0F1EFF541BCE}" destId="{8B82CE92-FEBB-4963-8A44-FA1DBA7A4828}" srcOrd="4" destOrd="0" presId="urn:microsoft.com/office/officeart/2018/5/layout/IconCircleLabelList"/>
    <dgm:cxn modelId="{4C7A28C4-3EAA-E24D-859A-4A9433F46AA6}" type="presParOf" srcId="{8B82CE92-FEBB-4963-8A44-FA1DBA7A4828}" destId="{74F4DFB3-76D6-4AAF-A1CE-A5119C8F1BC2}" srcOrd="0" destOrd="0" presId="urn:microsoft.com/office/officeart/2018/5/layout/IconCircleLabelList"/>
    <dgm:cxn modelId="{0911D072-B311-6148-BF02-C0C768BC3CE0}" type="presParOf" srcId="{8B82CE92-FEBB-4963-8A44-FA1DBA7A4828}" destId="{82ED7F45-B7CD-4F40-866B-4A63AE159A44}" srcOrd="1" destOrd="0" presId="urn:microsoft.com/office/officeart/2018/5/layout/IconCircleLabelList"/>
    <dgm:cxn modelId="{AF31E10F-544C-6140-99CF-E4BC07D56B9D}" type="presParOf" srcId="{8B82CE92-FEBB-4963-8A44-FA1DBA7A4828}" destId="{8D53B8C8-AC9F-4D06-BB24-16026C1C3323}" srcOrd="2" destOrd="0" presId="urn:microsoft.com/office/officeart/2018/5/layout/IconCircleLabelList"/>
    <dgm:cxn modelId="{2B512847-A4B0-354F-BC5C-CAB69C8B8F99}" type="presParOf" srcId="{8B82CE92-FEBB-4963-8A44-FA1DBA7A4828}" destId="{3248678D-914D-4CD2-B862-3E241304D59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D1D507-46E5-4CFE-A97A-6299C33F428C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899A778-54F0-483F-89F3-9F6E0295A4E0}">
      <dgm:prSet/>
      <dgm:spPr/>
      <dgm:t>
        <a:bodyPr/>
        <a:lstStyle/>
        <a:p>
          <a:r>
            <a:rPr lang="en-US" dirty="0"/>
            <a:t>完成前辈模型代码调试</a:t>
          </a:r>
        </a:p>
      </dgm:t>
    </dgm:pt>
    <dgm:pt modelId="{8AE4B63E-A503-49F6-A227-69E8D86A1F5C}" type="parTrans" cxnId="{E181F94A-4EC6-4786-AFB0-BA1B27688455}">
      <dgm:prSet/>
      <dgm:spPr/>
      <dgm:t>
        <a:bodyPr/>
        <a:lstStyle/>
        <a:p>
          <a:endParaRPr lang="en-US"/>
        </a:p>
      </dgm:t>
    </dgm:pt>
    <dgm:pt modelId="{A5B61144-C1F4-4F14-A78A-416A606043BC}" type="sibTrans" cxnId="{E181F94A-4EC6-4786-AFB0-BA1B27688455}">
      <dgm:prSet/>
      <dgm:spPr/>
      <dgm:t>
        <a:bodyPr/>
        <a:lstStyle/>
        <a:p>
          <a:endParaRPr lang="en-US"/>
        </a:p>
      </dgm:t>
    </dgm:pt>
    <dgm:pt modelId="{E1B5280D-5A60-4FD0-9CEB-02075214978D}">
      <dgm:prSet/>
      <dgm:spPr/>
      <dgm:t>
        <a:bodyPr/>
        <a:lstStyle/>
        <a:p>
          <a:r>
            <a:rPr lang="en-US" dirty="0"/>
            <a:t>尝试吃透其中工程技术</a:t>
          </a:r>
          <a:r>
            <a:rPr lang="zh-CN" altLang="en-US" dirty="0"/>
            <a:t>，</a:t>
          </a:r>
          <a:r>
            <a:rPr lang="en-US" dirty="0"/>
            <a:t>尤其是如何使用服务器</a:t>
          </a:r>
          <a:r>
            <a:rPr lang="zh-CN" altLang="en-US" dirty="0"/>
            <a:t>，</a:t>
          </a:r>
          <a:r>
            <a:rPr lang="en-US" dirty="0"/>
            <a:t>成为调包侠</a:t>
          </a:r>
        </a:p>
      </dgm:t>
    </dgm:pt>
    <dgm:pt modelId="{90CCDA8C-35EE-4FE0-A889-6FAF0A5E03E3}" type="parTrans" cxnId="{7D61297F-83E2-4537-9E29-2B4D235C2CA4}">
      <dgm:prSet/>
      <dgm:spPr/>
      <dgm:t>
        <a:bodyPr/>
        <a:lstStyle/>
        <a:p>
          <a:endParaRPr lang="en-US"/>
        </a:p>
      </dgm:t>
    </dgm:pt>
    <dgm:pt modelId="{3C162820-F9FB-4394-8EAE-1EFF836499B0}" type="sibTrans" cxnId="{7D61297F-83E2-4537-9E29-2B4D235C2CA4}">
      <dgm:prSet/>
      <dgm:spPr/>
      <dgm:t>
        <a:bodyPr/>
        <a:lstStyle/>
        <a:p>
          <a:endParaRPr lang="en-US"/>
        </a:p>
      </dgm:t>
    </dgm:pt>
    <dgm:pt modelId="{2DA74C5E-A8B0-8F45-9404-AFB625700BAC}">
      <dgm:prSet/>
      <dgm:spPr/>
      <dgm:t>
        <a:bodyPr/>
        <a:lstStyle/>
        <a:p>
          <a:r>
            <a:rPr lang="en-CN" dirty="0"/>
            <a:t>为第三周调试算法目标打下工程基础</a:t>
          </a:r>
          <a:endParaRPr lang="en-US" dirty="0"/>
        </a:p>
      </dgm:t>
    </dgm:pt>
    <dgm:pt modelId="{D2FD87F7-ADF7-7A46-962C-549F1B03F305}" type="parTrans" cxnId="{0E1C2F6B-401A-DC49-A7F0-26D8C22A8E9D}">
      <dgm:prSet/>
      <dgm:spPr/>
      <dgm:t>
        <a:bodyPr/>
        <a:lstStyle/>
        <a:p>
          <a:endParaRPr lang="en-GB"/>
        </a:p>
      </dgm:t>
    </dgm:pt>
    <dgm:pt modelId="{483031BF-B60D-0749-95F0-34604AB7D859}" type="sibTrans" cxnId="{0E1C2F6B-401A-DC49-A7F0-26D8C22A8E9D}">
      <dgm:prSet/>
      <dgm:spPr/>
      <dgm:t>
        <a:bodyPr/>
        <a:lstStyle/>
        <a:p>
          <a:endParaRPr lang="en-GB"/>
        </a:p>
      </dgm:t>
    </dgm:pt>
    <dgm:pt modelId="{F5382880-CCAB-FF46-899A-C05D5EDC11A0}" type="pres">
      <dgm:prSet presAssocID="{4AD1D507-46E5-4CFE-A97A-6299C33F428C}" presName="vert0" presStyleCnt="0">
        <dgm:presLayoutVars>
          <dgm:dir/>
          <dgm:animOne val="branch"/>
          <dgm:animLvl val="lvl"/>
        </dgm:presLayoutVars>
      </dgm:prSet>
      <dgm:spPr/>
    </dgm:pt>
    <dgm:pt modelId="{617BC0E2-10FE-7D41-9B92-E10623895DA4}" type="pres">
      <dgm:prSet presAssocID="{9899A778-54F0-483F-89F3-9F6E0295A4E0}" presName="thickLine" presStyleLbl="alignNode1" presStyleIdx="0" presStyleCnt="3"/>
      <dgm:spPr/>
    </dgm:pt>
    <dgm:pt modelId="{743F7DB8-4408-6948-93FF-33D14AF34E2D}" type="pres">
      <dgm:prSet presAssocID="{9899A778-54F0-483F-89F3-9F6E0295A4E0}" presName="horz1" presStyleCnt="0"/>
      <dgm:spPr/>
    </dgm:pt>
    <dgm:pt modelId="{9499764A-4E8B-B140-BDA2-4EA74C560F0B}" type="pres">
      <dgm:prSet presAssocID="{9899A778-54F0-483F-89F3-9F6E0295A4E0}" presName="tx1" presStyleLbl="revTx" presStyleIdx="0" presStyleCnt="3"/>
      <dgm:spPr/>
    </dgm:pt>
    <dgm:pt modelId="{18001BCC-FD82-C943-B576-089FE11504BC}" type="pres">
      <dgm:prSet presAssocID="{9899A778-54F0-483F-89F3-9F6E0295A4E0}" presName="vert1" presStyleCnt="0"/>
      <dgm:spPr/>
    </dgm:pt>
    <dgm:pt modelId="{E968A280-A89C-5748-A87D-D2C4DBD6B617}" type="pres">
      <dgm:prSet presAssocID="{E1B5280D-5A60-4FD0-9CEB-02075214978D}" presName="thickLine" presStyleLbl="alignNode1" presStyleIdx="1" presStyleCnt="3"/>
      <dgm:spPr/>
    </dgm:pt>
    <dgm:pt modelId="{8709CDBF-9F1E-5B4E-BD9F-325CAE431B5F}" type="pres">
      <dgm:prSet presAssocID="{E1B5280D-5A60-4FD0-9CEB-02075214978D}" presName="horz1" presStyleCnt="0"/>
      <dgm:spPr/>
    </dgm:pt>
    <dgm:pt modelId="{8D20D6CA-B8C2-2548-92C6-E564EDEACB7D}" type="pres">
      <dgm:prSet presAssocID="{E1B5280D-5A60-4FD0-9CEB-02075214978D}" presName="tx1" presStyleLbl="revTx" presStyleIdx="1" presStyleCnt="3"/>
      <dgm:spPr/>
    </dgm:pt>
    <dgm:pt modelId="{328D9B4F-D2D8-7748-A771-CD95F44E8AE5}" type="pres">
      <dgm:prSet presAssocID="{E1B5280D-5A60-4FD0-9CEB-02075214978D}" presName="vert1" presStyleCnt="0"/>
      <dgm:spPr/>
    </dgm:pt>
    <dgm:pt modelId="{8D4BF2E7-58E2-EB4D-848C-7F82D1CB8BC9}" type="pres">
      <dgm:prSet presAssocID="{2DA74C5E-A8B0-8F45-9404-AFB625700BAC}" presName="thickLine" presStyleLbl="alignNode1" presStyleIdx="2" presStyleCnt="3"/>
      <dgm:spPr/>
    </dgm:pt>
    <dgm:pt modelId="{1F5E143A-04AD-4349-B88E-41E284CA6EFF}" type="pres">
      <dgm:prSet presAssocID="{2DA74C5E-A8B0-8F45-9404-AFB625700BAC}" presName="horz1" presStyleCnt="0"/>
      <dgm:spPr/>
    </dgm:pt>
    <dgm:pt modelId="{37F26B80-E0D8-294E-8140-9E3E0E58F711}" type="pres">
      <dgm:prSet presAssocID="{2DA74C5E-A8B0-8F45-9404-AFB625700BAC}" presName="tx1" presStyleLbl="revTx" presStyleIdx="2" presStyleCnt="3"/>
      <dgm:spPr/>
    </dgm:pt>
    <dgm:pt modelId="{18A1129E-74DD-3849-A805-BE89A1A507DD}" type="pres">
      <dgm:prSet presAssocID="{2DA74C5E-A8B0-8F45-9404-AFB625700BAC}" presName="vert1" presStyleCnt="0"/>
      <dgm:spPr/>
    </dgm:pt>
  </dgm:ptLst>
  <dgm:cxnLst>
    <dgm:cxn modelId="{DEFBA515-A852-5C44-B356-817F2508A8A1}" type="presOf" srcId="{4AD1D507-46E5-4CFE-A97A-6299C33F428C}" destId="{F5382880-CCAB-FF46-899A-C05D5EDC11A0}" srcOrd="0" destOrd="0" presId="urn:microsoft.com/office/officeart/2008/layout/LinedList"/>
    <dgm:cxn modelId="{E181F94A-4EC6-4786-AFB0-BA1B27688455}" srcId="{4AD1D507-46E5-4CFE-A97A-6299C33F428C}" destId="{9899A778-54F0-483F-89F3-9F6E0295A4E0}" srcOrd="0" destOrd="0" parTransId="{8AE4B63E-A503-49F6-A227-69E8D86A1F5C}" sibTransId="{A5B61144-C1F4-4F14-A78A-416A606043BC}"/>
    <dgm:cxn modelId="{372D865C-EFAF-104C-8148-F9AB0D5A5539}" type="presOf" srcId="{E1B5280D-5A60-4FD0-9CEB-02075214978D}" destId="{8D20D6CA-B8C2-2548-92C6-E564EDEACB7D}" srcOrd="0" destOrd="0" presId="urn:microsoft.com/office/officeart/2008/layout/LinedList"/>
    <dgm:cxn modelId="{0E1C2F6B-401A-DC49-A7F0-26D8C22A8E9D}" srcId="{4AD1D507-46E5-4CFE-A97A-6299C33F428C}" destId="{2DA74C5E-A8B0-8F45-9404-AFB625700BAC}" srcOrd="2" destOrd="0" parTransId="{D2FD87F7-ADF7-7A46-962C-549F1B03F305}" sibTransId="{483031BF-B60D-0749-95F0-34604AB7D859}"/>
    <dgm:cxn modelId="{0CD66D7C-EF2F-814E-8B73-6BDEA4B43482}" type="presOf" srcId="{2DA74C5E-A8B0-8F45-9404-AFB625700BAC}" destId="{37F26B80-E0D8-294E-8140-9E3E0E58F711}" srcOrd="0" destOrd="0" presId="urn:microsoft.com/office/officeart/2008/layout/LinedList"/>
    <dgm:cxn modelId="{7D61297F-83E2-4537-9E29-2B4D235C2CA4}" srcId="{4AD1D507-46E5-4CFE-A97A-6299C33F428C}" destId="{E1B5280D-5A60-4FD0-9CEB-02075214978D}" srcOrd="1" destOrd="0" parTransId="{90CCDA8C-35EE-4FE0-A889-6FAF0A5E03E3}" sibTransId="{3C162820-F9FB-4394-8EAE-1EFF836499B0}"/>
    <dgm:cxn modelId="{84FC70E7-DAD3-624F-B732-C65354683B35}" type="presOf" srcId="{9899A778-54F0-483F-89F3-9F6E0295A4E0}" destId="{9499764A-4E8B-B140-BDA2-4EA74C560F0B}" srcOrd="0" destOrd="0" presId="urn:microsoft.com/office/officeart/2008/layout/LinedList"/>
    <dgm:cxn modelId="{F6C3B53B-BD54-C74E-87FC-39D4C13EC662}" type="presParOf" srcId="{F5382880-CCAB-FF46-899A-C05D5EDC11A0}" destId="{617BC0E2-10FE-7D41-9B92-E10623895DA4}" srcOrd="0" destOrd="0" presId="urn:microsoft.com/office/officeart/2008/layout/LinedList"/>
    <dgm:cxn modelId="{7BFB728A-905B-0244-BA3D-B81E16C6B81B}" type="presParOf" srcId="{F5382880-CCAB-FF46-899A-C05D5EDC11A0}" destId="{743F7DB8-4408-6948-93FF-33D14AF34E2D}" srcOrd="1" destOrd="0" presId="urn:microsoft.com/office/officeart/2008/layout/LinedList"/>
    <dgm:cxn modelId="{471ED81D-5BC5-8549-B8AF-5793C5235045}" type="presParOf" srcId="{743F7DB8-4408-6948-93FF-33D14AF34E2D}" destId="{9499764A-4E8B-B140-BDA2-4EA74C560F0B}" srcOrd="0" destOrd="0" presId="urn:microsoft.com/office/officeart/2008/layout/LinedList"/>
    <dgm:cxn modelId="{A3DAA405-D7D9-5C49-AE26-4B4D9EF9580A}" type="presParOf" srcId="{743F7DB8-4408-6948-93FF-33D14AF34E2D}" destId="{18001BCC-FD82-C943-B576-089FE11504BC}" srcOrd="1" destOrd="0" presId="urn:microsoft.com/office/officeart/2008/layout/LinedList"/>
    <dgm:cxn modelId="{92C56CC0-75A2-9145-8F45-7CB9B669657E}" type="presParOf" srcId="{F5382880-CCAB-FF46-899A-C05D5EDC11A0}" destId="{E968A280-A89C-5748-A87D-D2C4DBD6B617}" srcOrd="2" destOrd="0" presId="urn:microsoft.com/office/officeart/2008/layout/LinedList"/>
    <dgm:cxn modelId="{0BC1E27C-203C-BB4C-9493-D6442310B84F}" type="presParOf" srcId="{F5382880-CCAB-FF46-899A-C05D5EDC11A0}" destId="{8709CDBF-9F1E-5B4E-BD9F-325CAE431B5F}" srcOrd="3" destOrd="0" presId="urn:microsoft.com/office/officeart/2008/layout/LinedList"/>
    <dgm:cxn modelId="{1BB8F016-5443-FB42-9F0B-ED9D494956F6}" type="presParOf" srcId="{8709CDBF-9F1E-5B4E-BD9F-325CAE431B5F}" destId="{8D20D6CA-B8C2-2548-92C6-E564EDEACB7D}" srcOrd="0" destOrd="0" presId="urn:microsoft.com/office/officeart/2008/layout/LinedList"/>
    <dgm:cxn modelId="{531C68EB-C85B-4E4E-9A74-B56AE1AF4826}" type="presParOf" srcId="{8709CDBF-9F1E-5B4E-BD9F-325CAE431B5F}" destId="{328D9B4F-D2D8-7748-A771-CD95F44E8AE5}" srcOrd="1" destOrd="0" presId="urn:microsoft.com/office/officeart/2008/layout/LinedList"/>
    <dgm:cxn modelId="{A12DB249-4A06-694A-86D8-9DBCE88811B5}" type="presParOf" srcId="{F5382880-CCAB-FF46-899A-C05D5EDC11A0}" destId="{8D4BF2E7-58E2-EB4D-848C-7F82D1CB8BC9}" srcOrd="4" destOrd="0" presId="urn:microsoft.com/office/officeart/2008/layout/LinedList"/>
    <dgm:cxn modelId="{AFCDAB0C-62F8-4C4E-90D0-148412CA9A16}" type="presParOf" srcId="{F5382880-CCAB-FF46-899A-C05D5EDC11A0}" destId="{1F5E143A-04AD-4349-B88E-41E284CA6EFF}" srcOrd="5" destOrd="0" presId="urn:microsoft.com/office/officeart/2008/layout/LinedList"/>
    <dgm:cxn modelId="{2C5DC0E3-A254-F34F-8D87-EA3B9A9DBD70}" type="presParOf" srcId="{1F5E143A-04AD-4349-B88E-41E284CA6EFF}" destId="{37F26B80-E0D8-294E-8140-9E3E0E58F711}" srcOrd="0" destOrd="0" presId="urn:microsoft.com/office/officeart/2008/layout/LinedList"/>
    <dgm:cxn modelId="{EAE6C194-3D99-A343-8AFF-25309A90DA55}" type="presParOf" srcId="{1F5E143A-04AD-4349-B88E-41E284CA6EFF}" destId="{18A1129E-74DD-3849-A805-BE89A1A507D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D258A0-3DFC-42CA-A38F-9AA25FFD02EF}">
      <dsp:nvSpPr>
        <dsp:cNvPr id="0" name=""/>
        <dsp:cNvSpPr/>
      </dsp:nvSpPr>
      <dsp:spPr>
        <a:xfrm>
          <a:off x="4474039" y="464405"/>
          <a:ext cx="1955812" cy="1955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BF5936-1B40-4AB5-B242-6BA14FBF7744}">
      <dsp:nvSpPr>
        <dsp:cNvPr id="0" name=""/>
        <dsp:cNvSpPr/>
      </dsp:nvSpPr>
      <dsp:spPr>
        <a:xfrm>
          <a:off x="4890855" y="881229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3CCF61-368A-4003-9750-26F563438359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100" kern="1200" dirty="0"/>
            <a:t>配置开发环境</a:t>
          </a:r>
        </a:p>
      </dsp:txBody>
      <dsp:txXfrm>
        <a:off x="93445" y="3018902"/>
        <a:ext cx="3206250" cy="720000"/>
      </dsp:txXfrm>
    </dsp:sp>
    <dsp:sp modelId="{52D6CD88-F2CA-46ED-9EC7-BF0D6FAFBCFC}">
      <dsp:nvSpPr>
        <dsp:cNvPr id="0" name=""/>
        <dsp:cNvSpPr/>
      </dsp:nvSpPr>
      <dsp:spPr>
        <a:xfrm>
          <a:off x="901962" y="495932"/>
          <a:ext cx="1955812" cy="1955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BEEF41-C2D5-4BF2-B15A-5693AE5D92E9}">
      <dsp:nvSpPr>
        <dsp:cNvPr id="0" name=""/>
        <dsp:cNvSpPr/>
      </dsp:nvSpPr>
      <dsp:spPr>
        <a:xfrm>
          <a:off x="1318789" y="912763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862105-5B83-4BCF-A79C-C90173880D59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100" kern="1200" dirty="0"/>
            <a:t>调试前辈代码</a:t>
          </a:r>
        </a:p>
      </dsp:txBody>
      <dsp:txXfrm>
        <a:off x="3860789" y="3018902"/>
        <a:ext cx="3206250" cy="720000"/>
      </dsp:txXfrm>
    </dsp:sp>
    <dsp:sp modelId="{74F4DFB3-76D6-4AAF-A1CE-A5119C8F1BC2}">
      <dsp:nvSpPr>
        <dsp:cNvPr id="0" name=""/>
        <dsp:cNvSpPr/>
      </dsp:nvSpPr>
      <dsp:spPr>
        <a:xfrm>
          <a:off x="8253352" y="453902"/>
          <a:ext cx="1955812" cy="1955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ED7F45-B7CD-4F40-866B-4A63AE159A44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48678D-914D-4CD2-B862-3E241304D592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100" kern="1200" dirty="0"/>
            <a:t>加强机器学习基础</a:t>
          </a:r>
        </a:p>
      </dsp:txBody>
      <dsp:txXfrm>
        <a:off x="7628133" y="3018902"/>
        <a:ext cx="3206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7BC0E2-10FE-7D41-9B92-E10623895DA4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99764A-4E8B-B140-BDA2-4EA74C560F0B}">
      <dsp:nvSpPr>
        <dsp:cNvPr id="0" name=""/>
        <dsp:cNvSpPr/>
      </dsp:nvSpPr>
      <dsp:spPr>
        <a:xfrm>
          <a:off x="0" y="2492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完成前辈模型代码调试</a:t>
          </a:r>
        </a:p>
      </dsp:txBody>
      <dsp:txXfrm>
        <a:off x="0" y="2492"/>
        <a:ext cx="6492875" cy="1700138"/>
      </dsp:txXfrm>
    </dsp:sp>
    <dsp:sp modelId="{E968A280-A89C-5748-A87D-D2C4DBD6B617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20D6CA-B8C2-2548-92C6-E564EDEACB7D}">
      <dsp:nvSpPr>
        <dsp:cNvPr id="0" name=""/>
        <dsp:cNvSpPr/>
      </dsp:nvSpPr>
      <dsp:spPr>
        <a:xfrm>
          <a:off x="0" y="1702630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尝试吃透其中工程技术</a:t>
          </a:r>
          <a:r>
            <a:rPr lang="zh-CN" altLang="en-US" sz="3500" kern="1200" dirty="0"/>
            <a:t>，</a:t>
          </a:r>
          <a:r>
            <a:rPr lang="en-US" sz="3500" kern="1200" dirty="0"/>
            <a:t>尤其是如何使用服务器</a:t>
          </a:r>
          <a:r>
            <a:rPr lang="zh-CN" altLang="en-US" sz="3500" kern="1200" dirty="0"/>
            <a:t>，</a:t>
          </a:r>
          <a:r>
            <a:rPr lang="en-US" sz="3500" kern="1200" dirty="0"/>
            <a:t>成为调包侠</a:t>
          </a:r>
        </a:p>
      </dsp:txBody>
      <dsp:txXfrm>
        <a:off x="0" y="1702630"/>
        <a:ext cx="6492875" cy="1700138"/>
      </dsp:txXfrm>
    </dsp:sp>
    <dsp:sp modelId="{8D4BF2E7-58E2-EB4D-848C-7F82D1CB8BC9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F26B80-E0D8-294E-8140-9E3E0E58F711}">
      <dsp:nvSpPr>
        <dsp:cNvPr id="0" name=""/>
        <dsp:cNvSpPr/>
      </dsp:nvSpPr>
      <dsp:spPr>
        <a:xfrm>
          <a:off x="0" y="3402769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N" sz="3500" kern="1200" dirty="0"/>
            <a:t>为第三周调试算法目标打下工程基础</a:t>
          </a:r>
          <a:endParaRPr lang="en-US" sz="3500" kern="1200" dirty="0"/>
        </a:p>
      </dsp:txBody>
      <dsp:txXfrm>
        <a:off x="0" y="3402769"/>
        <a:ext cx="6492875" cy="1700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0D166-5395-780A-44F0-4850DE879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29402D-F134-41B4-8B92-D1417AD134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67DEF-B153-6827-F874-E2E40A9F4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B010-23AA-1B4E-8A04-E4A4355B78FE}" type="datetimeFigureOut">
              <a:rPr lang="en-CN" smtClean="0"/>
              <a:t>2023/2/10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3817E-81F4-5E60-6FEA-418A73727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6EA5F-AAD0-0631-8E28-88CA72F0B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05413-7B94-7F4A-A0A4-C971E4804B5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08444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6BC95-E582-C80E-BDE5-07A5260F6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7EF40-C043-255D-B14C-A746A94B5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53FB0-2AB0-7C99-5BF8-5A04B8937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B010-23AA-1B4E-8A04-E4A4355B78FE}" type="datetimeFigureOut">
              <a:rPr lang="en-CN" smtClean="0"/>
              <a:t>2023/2/10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BF5EE-CF3D-C97E-7784-6D83ABC33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F05D5-0E46-7745-DF5A-E53278A38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05413-7B94-7F4A-A0A4-C971E4804B5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98646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6E364E-3D83-2282-71C2-375E0A30DD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10C4E4-5A06-35CA-5F5F-6B3776CCB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895AA-2CBA-457B-9CBB-8E238FD9A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B010-23AA-1B4E-8A04-E4A4355B78FE}" type="datetimeFigureOut">
              <a:rPr lang="en-CN" smtClean="0"/>
              <a:t>2023/2/10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33F10-ABA2-F6CC-8753-A27226FEB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AE5DB-C221-32DB-3755-6ACAB26C8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05413-7B94-7F4A-A0A4-C971E4804B5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36597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4A8A7-68DF-67BF-6F7E-D64F5291E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8D420-D705-A32C-7445-44EA482DF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0AD73-ADA8-E870-80AB-B844B326A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B010-23AA-1B4E-8A04-E4A4355B78FE}" type="datetimeFigureOut">
              <a:rPr lang="en-CN" smtClean="0"/>
              <a:t>2023/2/10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F9C40-E5AC-69E9-7BD4-BE7B25A54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4FF6D-85A3-CEFC-A9B3-DB15E81AE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05413-7B94-7F4A-A0A4-C971E4804B5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31095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ACB93-CEE5-8F72-EEC2-A5DA45111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B2F3B-C68E-1E61-B1CF-B7A71269E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AD8AF-0A45-3B7B-4125-D47A50237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B010-23AA-1B4E-8A04-E4A4355B78FE}" type="datetimeFigureOut">
              <a:rPr lang="en-CN" smtClean="0"/>
              <a:t>2023/2/10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97496-7A03-D92F-AC7A-EA94A88A6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ACFC3-B759-66EF-F463-43B0AC2A0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05413-7B94-7F4A-A0A4-C971E4804B5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87638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AEABA-64DD-B436-1FAB-CD52A4433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FEA04-2356-E780-A9E5-F8CE4A30CE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1EC5A1-B9C1-C768-1EAC-592CFF9D4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FE812-1606-7BFC-A212-49131B0EA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B010-23AA-1B4E-8A04-E4A4355B78FE}" type="datetimeFigureOut">
              <a:rPr lang="en-CN" smtClean="0"/>
              <a:t>2023/2/10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5DB36D-0F12-8F7A-74BF-F1D4E9049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51F22-C91B-DF13-49F3-3ADCC077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05413-7B94-7F4A-A0A4-C971E4804B5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24446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40B2F-CC29-3798-529F-F97BDAF36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27028-FB4D-7FD0-419F-246CD2A00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225A1-060D-5C94-3BCA-69571AFF1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550E76-FCAE-E981-B54A-419337BF32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324F90-8A26-EED1-D244-28265FD274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0AAE3B-B7DE-F481-1960-97331A67F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B010-23AA-1B4E-8A04-E4A4355B78FE}" type="datetimeFigureOut">
              <a:rPr lang="en-CN" smtClean="0"/>
              <a:t>2023/2/10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197288-8EC1-7818-7EB4-EE5350967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5984BD-AB4C-9023-B6EF-5074FC4F5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05413-7B94-7F4A-A0A4-C971E4804B5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44463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84D51-13D7-B5F6-22B2-9A9ADD5DF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D52A63-7D4F-8E21-4293-0D3634C86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B010-23AA-1B4E-8A04-E4A4355B78FE}" type="datetimeFigureOut">
              <a:rPr lang="en-CN" smtClean="0"/>
              <a:t>2023/2/10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1E5DC4-752C-CB1B-5844-009913D90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CCAD40-D9E1-3D19-1603-7324CF28F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05413-7B94-7F4A-A0A4-C971E4804B5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30406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C1D7A9-12F6-58F9-D9C4-5AC2C8955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B010-23AA-1B4E-8A04-E4A4355B78FE}" type="datetimeFigureOut">
              <a:rPr lang="en-CN" smtClean="0"/>
              <a:t>2023/2/10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8B59B0-AF03-98E1-3304-F5096C872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58235B-5399-01DD-3C71-767032D48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05413-7B94-7F4A-A0A4-C971E4804B5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89707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3C47E-BEF1-83E3-358E-7637AEFBC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94C68-4046-BEFF-7B5C-C53B2A0E2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35D4B4-4D7F-9C6F-9E42-886D962E5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8D394-A798-4AAC-8E93-AE6D5B4D6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B010-23AA-1B4E-8A04-E4A4355B78FE}" type="datetimeFigureOut">
              <a:rPr lang="en-CN" smtClean="0"/>
              <a:t>2023/2/10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4EFB2-5C0D-BE93-5CB3-5785A5C5F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11A252-6989-E93A-E366-0F7A7E71F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05413-7B94-7F4A-A0A4-C971E4804B5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38923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32B38-CB78-B647-E82D-A9CC75CE3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FF7B4F-AA03-C226-5E75-94781F32DD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76D856-7225-ABDD-3CB5-C180A4052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41AF6-0737-1EE8-6FBE-DE7394C4D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B010-23AA-1B4E-8A04-E4A4355B78FE}" type="datetimeFigureOut">
              <a:rPr lang="en-CN" smtClean="0"/>
              <a:t>2023/2/10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14F807-7535-9044-3FD5-E84CDDEF3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3215F-95FC-6531-CEFF-50733A22D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05413-7B94-7F4A-A0A4-C971E4804B5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75371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65DA1F-D26E-6741-B27F-F44B894AE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0EFA44-4036-E53F-D922-51DC1654D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BD0F0-9D05-84DB-A6A8-588A9FFCBA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B010-23AA-1B4E-8A04-E4A4355B78FE}" type="datetimeFigureOut">
              <a:rPr lang="en-CN" smtClean="0"/>
              <a:t>2023/2/10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2FF82-D90B-FEF6-235F-CA68C13F5D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1DAA3-F0EC-A709-DAB0-E9A6AA5D3E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05413-7B94-7F4A-A0A4-C971E4804B5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55392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id4y1i7C7?p=6&amp;spm_id_from=pageDriver&amp;vd_source=085093204b9e16ded1ea6a9da69312df" TargetMode="External"/><Relationship Id="rId2" Type="http://schemas.openxmlformats.org/officeDocument/2006/relationships/hyperlink" Target="https://github.com/zhijinMeng/Respiratory_Sound_Classification_202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EB8C0D-5BE5-E3D4-E01F-13AF94E26B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89" t="7003" r="2477"/>
          <a:stretch/>
        </p:blipFill>
        <p:spPr>
          <a:xfrm>
            <a:off x="20" y="584909"/>
            <a:ext cx="5718616" cy="5509675"/>
          </a:xfrm>
          <a:custGeom>
            <a:avLst/>
            <a:gdLst/>
            <a:ahLst/>
            <a:cxnLst/>
            <a:rect l="l" t="t" r="r" b="b"/>
            <a:pathLst>
              <a:path w="5718636" h="5509675">
                <a:moveTo>
                  <a:pt x="0" y="0"/>
                </a:moveTo>
                <a:lnTo>
                  <a:pt x="2672821" y="0"/>
                </a:lnTo>
                <a:lnTo>
                  <a:pt x="2673116" y="639"/>
                </a:lnTo>
                <a:lnTo>
                  <a:pt x="3175662" y="639"/>
                </a:lnTo>
                <a:lnTo>
                  <a:pt x="5718636" y="5509675"/>
                </a:lnTo>
                <a:lnTo>
                  <a:pt x="502842" y="5509675"/>
                </a:lnTo>
                <a:lnTo>
                  <a:pt x="502842" y="5509036"/>
                </a:lnTo>
                <a:lnTo>
                  <a:pt x="0" y="5509036"/>
                </a:lnTo>
                <a:close/>
              </a:path>
            </a:pathLst>
          </a:custGeom>
        </p:spPr>
      </p:pic>
      <p:sp>
        <p:nvSpPr>
          <p:cNvPr id="22" name="Freeform: Shape 13">
            <a:extLst>
              <a:ext uri="{FF2B5EF4-FFF2-40B4-BE49-F238E27FC236}">
                <a16:creationId xmlns:a16="http://schemas.microsoft.com/office/drawing/2014/main" id="{17CDB40A-75BB-4498-A20B-59C3984A3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842619" y="585526"/>
            <a:ext cx="8349381" cy="5509038"/>
          </a:xfrm>
          <a:custGeom>
            <a:avLst/>
            <a:gdLst>
              <a:gd name="connsiteX0" fmla="*/ 0 w 8349381"/>
              <a:gd name="connsiteY0" fmla="*/ 0 h 5509038"/>
              <a:gd name="connsiteX1" fmla="*/ 8349381 w 8349381"/>
              <a:gd name="connsiteY1" fmla="*/ 0 h 5509038"/>
              <a:gd name="connsiteX2" fmla="*/ 5806407 w 8349381"/>
              <a:gd name="connsiteY2" fmla="*/ 5509038 h 5509038"/>
              <a:gd name="connsiteX3" fmla="*/ 0 w 8349381"/>
              <a:gd name="connsiteY3" fmla="*/ 5509038 h 550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9381" h="5509038">
                <a:moveTo>
                  <a:pt x="0" y="0"/>
                </a:moveTo>
                <a:lnTo>
                  <a:pt x="8349381" y="0"/>
                </a:lnTo>
                <a:lnTo>
                  <a:pt x="5806407" y="5509038"/>
                </a:lnTo>
                <a:lnTo>
                  <a:pt x="0" y="5509038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54AC14-552E-DAF9-8387-E2EC0B3CD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2066039"/>
            <a:ext cx="5683102" cy="2235277"/>
          </a:xfrm>
        </p:spPr>
        <p:txBody>
          <a:bodyPr>
            <a:normAutofit fontScale="90000"/>
          </a:bodyPr>
          <a:lstStyle/>
          <a:p>
            <a:pPr algn="l"/>
            <a:r>
              <a:rPr lang="en-CN" sz="3800" dirty="0">
                <a:solidFill>
                  <a:srgbClr val="FFFFFF"/>
                </a:solidFill>
              </a:rPr>
              <a:t>第一周执行情况 </a:t>
            </a:r>
            <a:r>
              <a:rPr lang="en-US" sz="3800" dirty="0">
                <a:solidFill>
                  <a:srgbClr val="FFFFFF"/>
                </a:solidFill>
              </a:rPr>
              <a:t>(2.9-2.10)</a:t>
            </a:r>
            <a:br>
              <a:rPr lang="en-CN" sz="3800" dirty="0">
                <a:solidFill>
                  <a:srgbClr val="FFFFFF"/>
                </a:solidFill>
              </a:rPr>
            </a:br>
            <a:r>
              <a:rPr lang="en-US" altLang="zh-CN" sz="3800" dirty="0">
                <a:solidFill>
                  <a:srgbClr val="FFFFFF"/>
                </a:solidFill>
              </a:rPr>
              <a:t>&amp;</a:t>
            </a:r>
            <a:br>
              <a:rPr lang="en-US" altLang="zh-CN" sz="3800" dirty="0">
                <a:solidFill>
                  <a:srgbClr val="FFFFFF"/>
                </a:solidFill>
              </a:rPr>
            </a:br>
            <a:r>
              <a:rPr lang="en-CN" sz="3800" dirty="0">
                <a:solidFill>
                  <a:srgbClr val="FFFFFF"/>
                </a:solidFill>
              </a:rPr>
              <a:t>第二周工作计划 (2.11-2.15)</a:t>
            </a:r>
            <a:br>
              <a:rPr lang="en-CN" sz="3800" dirty="0">
                <a:solidFill>
                  <a:srgbClr val="FFFFFF"/>
                </a:solidFill>
              </a:rPr>
            </a:br>
            <a:endParaRPr lang="en-CN" sz="3800" dirty="0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D26231-F38F-FB3C-8E06-13777DA3A057}"/>
              </a:ext>
            </a:extLst>
          </p:cNvPr>
          <p:cNvSpPr txBox="1"/>
          <p:nvPr/>
        </p:nvSpPr>
        <p:spPr>
          <a:xfrm>
            <a:off x="7420304" y="4643942"/>
            <a:ext cx="2301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solidFill>
                  <a:schemeClr val="bg1"/>
                </a:solidFill>
              </a:rPr>
              <a:t>孟之锦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–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2023/02/10</a:t>
            </a:r>
            <a:endParaRPr lang="en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583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22B5BA-4F8B-D331-6444-8A9CFDCB0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CN" sz="2800" dirty="0">
                <a:solidFill>
                  <a:srgbClr val="FFFFFF"/>
                </a:solidFill>
              </a:rPr>
              <a:t>本周计划</a:t>
            </a:r>
            <a:br>
              <a:rPr lang="en-CN" sz="2800" dirty="0">
                <a:solidFill>
                  <a:srgbClr val="FFFFFF"/>
                </a:solidFill>
              </a:rPr>
            </a:br>
            <a:r>
              <a:rPr lang="en-US" altLang="zh-CN" sz="2800" dirty="0">
                <a:solidFill>
                  <a:srgbClr val="FFFFFF"/>
                </a:solidFill>
              </a:rPr>
              <a:t>2.9-2.10</a:t>
            </a:r>
            <a:endParaRPr lang="en-CN" sz="2800" dirty="0">
              <a:solidFill>
                <a:srgbClr val="FFFFFF"/>
              </a:solidFill>
            </a:endParaRP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62839887-F70C-0BCC-3707-E2C1DE0341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441957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1973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430246-935A-0137-E4CD-B007597AF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 altLang="zh-CN">
                <a:solidFill>
                  <a:srgbClr val="FFFFFF"/>
                </a:solidFill>
              </a:rPr>
              <a:t>2.9</a:t>
            </a:r>
            <a:r>
              <a:rPr lang="zh-CN" altLang="en-US">
                <a:solidFill>
                  <a:srgbClr val="FFFFFF"/>
                </a:solidFill>
              </a:rPr>
              <a:t>工作成果</a:t>
            </a:r>
            <a:br>
              <a:rPr lang="en-CN">
                <a:solidFill>
                  <a:srgbClr val="FFFFFF"/>
                </a:solidFill>
              </a:rPr>
            </a:br>
            <a:endParaRPr lang="en-CN">
              <a:solidFill>
                <a:srgbClr val="FFFFFF"/>
              </a:solidFill>
            </a:endParaRPr>
          </a:p>
        </p:txBody>
      </p:sp>
      <p:sp>
        <p:nvSpPr>
          <p:cNvPr id="20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FE8EA-C503-8DFC-B28B-1E3CB3FA2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4843236"/>
          </a:xfrm>
        </p:spPr>
        <p:txBody>
          <a:bodyPr>
            <a:normAutofit/>
          </a:bodyPr>
          <a:lstStyle/>
          <a:p>
            <a:r>
              <a:rPr lang="en-CN" dirty="0"/>
              <a:t>整合了前辈代码</a:t>
            </a:r>
            <a:r>
              <a:rPr lang="en-US" altLang="zh-CN" dirty="0"/>
              <a:t>&amp;</a:t>
            </a:r>
            <a:r>
              <a:rPr lang="en-CN" dirty="0"/>
              <a:t>数据库上传至GitHub个人仓库为将来零基础同学入手声音识别提供抓手</a:t>
            </a:r>
            <a:r>
              <a:rPr lang="zh-CN" altLang="en-US" dirty="0"/>
              <a:t>：</a:t>
            </a:r>
            <a:r>
              <a:rPr lang="en-US" altLang="zh-CN" dirty="0">
                <a:hlinkClick r:id="rId2"/>
              </a:rPr>
              <a:t>https://github.com/zhijinMeng/Respiratory_Sound_Classification_2022</a:t>
            </a:r>
            <a:endParaRPr lang="en-US" altLang="zh-CN" dirty="0"/>
          </a:p>
          <a:p>
            <a:r>
              <a:rPr lang="en-CN" dirty="0"/>
              <a:t>开始Bilibili网课学习Pytorch基础操作以及一些基本机器学习概念</a:t>
            </a:r>
            <a:r>
              <a:rPr lang="zh-CN" altLang="en-US" dirty="0"/>
              <a:t>：</a:t>
            </a:r>
            <a:r>
              <a:rPr lang="en-US" altLang="zh-CN" dirty="0">
                <a:hlinkClick r:id="rId3"/>
              </a:rPr>
              <a:t>https://www.bilibili.com/video/BV1id4y1i7C7?p=6&amp;spm_id_from=pageDriver&amp;vd_source=085093204b9e16ded1ea6a9da69312df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704698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30246-935A-0137-E4CD-B007597AF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en-US" altLang="zh-CN" sz="3700"/>
              <a:t>2.10</a:t>
            </a:r>
            <a:r>
              <a:rPr lang="zh-CN" altLang="en-US" sz="3700"/>
              <a:t>工作成果</a:t>
            </a:r>
            <a:br>
              <a:rPr lang="en-CN" sz="3700"/>
            </a:br>
            <a:endParaRPr lang="en-CN" sz="370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FE8EA-C503-8DFC-B28B-1E3CB3FA2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anchor="ctr">
            <a:normAutofit/>
          </a:bodyPr>
          <a:lstStyle/>
          <a:p>
            <a:r>
              <a:rPr lang="en-CN" sz="2000" dirty="0">
                <a:solidFill>
                  <a:srgbClr val="FFFFFF"/>
                </a:solidFill>
              </a:rPr>
              <a:t>完成环境配置</a:t>
            </a:r>
          </a:p>
          <a:p>
            <a:pPr marL="0" indent="0">
              <a:buNone/>
            </a:pPr>
            <a:endParaRPr lang="en-CN" sz="2000" dirty="0">
              <a:solidFill>
                <a:srgbClr val="FFFFFF"/>
              </a:solidFill>
            </a:endParaRPr>
          </a:p>
          <a:p>
            <a:pPr lvl="1"/>
            <a:r>
              <a:rPr lang="en-CN" sz="2000" dirty="0">
                <a:solidFill>
                  <a:srgbClr val="FFFFFF"/>
                </a:solidFill>
              </a:rPr>
              <a:t>通过Conda安装了</a:t>
            </a:r>
            <a:r>
              <a:rPr lang="en-US" altLang="zh-CN" sz="2000" dirty="0">
                <a:solidFill>
                  <a:srgbClr val="FFFFFF"/>
                </a:solidFill>
              </a:rPr>
              <a:t>Pytorch</a:t>
            </a:r>
          </a:p>
          <a:p>
            <a:pPr marL="457200" lvl="1" indent="0">
              <a:buNone/>
            </a:pPr>
            <a:endParaRPr lang="en-US" altLang="zh-CN" sz="2000" dirty="0">
              <a:solidFill>
                <a:srgbClr val="FFFFFF"/>
              </a:solidFill>
            </a:endParaRP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前辈代码编译无错误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521B46-2883-BC28-9B2B-3B165D885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088" y="2902540"/>
            <a:ext cx="5170711" cy="2545168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58279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30246-935A-0137-E4CD-B007597AF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2.10</a:t>
            </a:r>
            <a:r>
              <a:rPr lang="zh-CN" alt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工作</a:t>
            </a:r>
            <a:r>
              <a:rPr lang="zh-CN" altLang="en-US" sz="3700" dirty="0"/>
              <a:t>问题</a:t>
            </a:r>
            <a:b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7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3" name="Freeform: Shape 39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594C48-9A67-1E3A-CEB0-681D8E67D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0547" y="1876430"/>
            <a:ext cx="3603171" cy="36396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可能的解决办法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marL="342900"/>
            <a:r>
              <a:rPr lang="zh-CN" altLang="en-US" sz="2000" dirty="0"/>
              <a:t>计划</a:t>
            </a:r>
            <a:r>
              <a:rPr lang="en-US" altLang="zh-CN" sz="2000" dirty="0"/>
              <a:t>2.11</a:t>
            </a:r>
            <a:r>
              <a:rPr lang="zh-CN" altLang="en-US" sz="2000" dirty="0"/>
              <a:t>尝试使用</a:t>
            </a:r>
            <a:r>
              <a:rPr lang="en-US" altLang="zh-CN" sz="2000" dirty="0"/>
              <a:t>OpenVino</a:t>
            </a:r>
          </a:p>
          <a:p>
            <a:pPr marL="342900"/>
            <a:r>
              <a:rPr lang="en-US" sz="2000" dirty="0"/>
              <a:t>找一个能用CUDA的电脑</a:t>
            </a:r>
          </a:p>
          <a:p>
            <a:pPr marL="342900"/>
            <a:r>
              <a:rPr lang="en-US" sz="2000" dirty="0"/>
              <a:t>远程服务器</a:t>
            </a:r>
            <a:r>
              <a:rPr lang="zh-CN" altLang="en-US" sz="2000" dirty="0"/>
              <a:t>？（不太了解）</a:t>
            </a:r>
            <a:endParaRPr 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4B39A2-5821-D053-D001-DFC920677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81570"/>
            <a:ext cx="18891386" cy="1511304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C8B54D83-8FDF-F6CC-35BB-B230D1009625}"/>
              </a:ext>
            </a:extLst>
          </p:cNvPr>
          <p:cNvSpPr txBox="1">
            <a:spLocks/>
          </p:cNvSpPr>
          <p:nvPr/>
        </p:nvSpPr>
        <p:spPr>
          <a:xfrm>
            <a:off x="990600" y="2249938"/>
            <a:ext cx="3603171" cy="36396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chemeClr val="bg1"/>
                </a:solidFill>
              </a:rPr>
              <a:t>遇见的问题：</a:t>
            </a:r>
            <a:r>
              <a:rPr lang="en-CN" sz="2000" dirty="0">
                <a:solidFill>
                  <a:schemeClr val="bg1"/>
                </a:solidFill>
              </a:rPr>
              <a:t> 我的MacBook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Air</a:t>
            </a:r>
            <a:r>
              <a:rPr lang="zh-CN" altLang="en-US" sz="2000" dirty="0">
                <a:solidFill>
                  <a:schemeClr val="bg1"/>
                </a:solidFill>
              </a:rPr>
              <a:t>没有搭载</a:t>
            </a:r>
            <a:r>
              <a:rPr lang="en-US" altLang="zh-CN" sz="2000" dirty="0">
                <a:solidFill>
                  <a:schemeClr val="bg1"/>
                </a:solidFill>
              </a:rPr>
              <a:t>NVIDIA</a:t>
            </a:r>
            <a:r>
              <a:rPr lang="zh-CN" altLang="en-US" sz="2000" dirty="0">
                <a:solidFill>
                  <a:schemeClr val="bg1"/>
                </a:solidFill>
              </a:rPr>
              <a:t>显卡，无法</a:t>
            </a:r>
            <a:r>
              <a:rPr lang="en-US" altLang="zh-CN" sz="2000" dirty="0">
                <a:solidFill>
                  <a:schemeClr val="bg1"/>
                </a:solidFill>
              </a:rPr>
              <a:t>CUDA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GPU</a:t>
            </a:r>
            <a:r>
              <a:rPr lang="zh-CN" altLang="en-US" sz="2000" dirty="0">
                <a:solidFill>
                  <a:schemeClr val="bg1"/>
                </a:solidFill>
              </a:rPr>
              <a:t>加速，</a:t>
            </a:r>
            <a:r>
              <a:rPr lang="zh-CN" altLang="en-US" sz="2000" b="1" u="sng" dirty="0">
                <a:solidFill>
                  <a:schemeClr val="bg1"/>
                </a:solidFill>
              </a:rPr>
              <a:t>因此代码无法运行</a:t>
            </a:r>
            <a:endParaRPr lang="en-US" altLang="zh-CN" sz="2000" dirty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rgbClr val="FFFFFF"/>
              </a:solidFill>
            </a:endParaRPr>
          </a:p>
          <a:p>
            <a:pPr marL="342900"/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280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reeform: Shape 3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2" name="Group 4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4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54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5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C87EEA6-F985-6A30-2377-CF23A34D1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CN" sz="4000">
                <a:solidFill>
                  <a:srgbClr val="FFFFFF"/>
                </a:solidFill>
              </a:rPr>
              <a:t>第二周计划</a:t>
            </a:r>
            <a:br>
              <a:rPr lang="en-CN" sz="4000">
                <a:solidFill>
                  <a:srgbClr val="FFFFFF"/>
                </a:solidFill>
              </a:rPr>
            </a:br>
            <a:r>
              <a:rPr lang="en-US" altLang="zh-CN" sz="4000">
                <a:solidFill>
                  <a:srgbClr val="FFFFFF"/>
                </a:solidFill>
              </a:rPr>
              <a:t>2.11</a:t>
            </a:r>
            <a:r>
              <a:rPr lang="zh-CN" altLang="en-US" sz="4000">
                <a:solidFill>
                  <a:srgbClr val="FFFFFF"/>
                </a:solidFill>
              </a:rPr>
              <a:t> </a:t>
            </a:r>
            <a:r>
              <a:rPr lang="en-US" altLang="zh-CN" sz="4000">
                <a:solidFill>
                  <a:srgbClr val="FFFFFF"/>
                </a:solidFill>
              </a:rPr>
              <a:t>–</a:t>
            </a:r>
            <a:r>
              <a:rPr lang="zh-CN" altLang="en-US" sz="4000">
                <a:solidFill>
                  <a:srgbClr val="FFFFFF"/>
                </a:solidFill>
              </a:rPr>
              <a:t> </a:t>
            </a:r>
            <a:r>
              <a:rPr lang="en-US" altLang="zh-CN" sz="4000">
                <a:solidFill>
                  <a:srgbClr val="FFFFFF"/>
                </a:solidFill>
              </a:rPr>
              <a:t>2.15</a:t>
            </a:r>
            <a:endParaRPr lang="en-CN" sz="4000">
              <a:solidFill>
                <a:srgbClr val="FFFFFF"/>
              </a:solidFill>
            </a:endParaRPr>
          </a:p>
        </p:txBody>
      </p:sp>
      <p:graphicFrame>
        <p:nvGraphicFramePr>
          <p:cNvPr id="34" name="Content Placeholder 2">
            <a:extLst>
              <a:ext uri="{FF2B5EF4-FFF2-40B4-BE49-F238E27FC236}">
                <a16:creationId xmlns:a16="http://schemas.microsoft.com/office/drawing/2014/main" id="{10FBEDAD-6C9E-7560-4D35-92134871B5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081665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2837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145</Words>
  <Application>Microsoft Macintosh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第一周执行情况 (2.9-2.10) &amp; 第二周工作计划 (2.11-2.15) </vt:lpstr>
      <vt:lpstr>本周计划 2.9-2.10</vt:lpstr>
      <vt:lpstr>2.9工作成果 </vt:lpstr>
      <vt:lpstr>2.10工作成果 </vt:lpstr>
      <vt:lpstr>2.10工作问题 </vt:lpstr>
      <vt:lpstr>第二周计划 2.11 – 2.15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第一周执行情况 (2.9-2.10) &amp; 第二周工作计划 (2.11-2.15) </dc:title>
  <dc:creator>Zhijin Meng</dc:creator>
  <cp:lastModifiedBy>Zhijin Meng</cp:lastModifiedBy>
  <cp:revision>9</cp:revision>
  <dcterms:created xsi:type="dcterms:W3CDTF">2023-02-10T10:32:06Z</dcterms:created>
  <dcterms:modified xsi:type="dcterms:W3CDTF">2023-02-10T10:56:47Z</dcterms:modified>
</cp:coreProperties>
</file>