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B7A9-7F78-1905-1EA5-E44D04E1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A9337-1DC2-F8AD-54EB-3E5F5311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D116-A3DF-6EF3-68BA-57E43932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3E5A-E0BB-9164-23C2-5B306C1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C882-6DD0-8596-53F4-5DBE23B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461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6F84-6953-88FC-2AAC-6D8BEC46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4FF12-9C45-2572-0C74-0E268C5D4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DF4A-5C1C-09B0-CF9A-2250ADC1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2C19-04B8-FECF-4B96-0E65446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F166-F461-B081-36DA-249554BD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82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B33BC-A094-C935-AC4A-7A3268E2F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E9462-E3B0-4D4C-D071-52B3E1754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9D4E-BFFB-A6A9-3B30-2FBFFB83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51AA-4273-937C-1B9A-0CD76427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C1CD-F852-5F0D-DB8B-B377A717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35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AA11-FE5A-451F-EBE6-C6CB208C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0CF4-6099-9C0B-5E3E-5360FD58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22A6-CE75-E27C-8F64-CC41562D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0E05-A999-C9BA-EEBA-5F903672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053F-42F2-5FF5-1F4A-57DFFA24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59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6B29-8EB2-ABFA-4954-9F483C92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20A1-DEF7-7F06-A84A-0A53E294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565F8-1B21-C171-70B1-3AE58F36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5FA2-AF1C-4BD2-4E8F-EE0D2E48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F19B-81A3-214D-E6DF-D69095FC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02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D2DA-1DD0-0A54-4259-73F54EC4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5340-1D32-E7CB-657B-C54577C2B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345EE-EB9A-5C37-A626-B1BE14B20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B89CC-5435-ED2C-9728-0AAAA099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45DFD-CE57-60F8-A56F-744B6E31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23802-36B8-C969-45CB-4FC865F3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97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22BC-5E75-EDE6-7F45-A51222F0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DEA3-436B-4E12-FBFE-A195E23C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7B16F-7C14-E7E5-2066-02760EEE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9C8A8-2834-4199-3D60-A7220F3D2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95010-3A20-12D5-2DDC-84836C377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95A2C-11FA-C9BC-6964-3E7E6A85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7FA50-1F88-630C-0497-10C02617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D8086-2385-E592-FFD5-BCC15972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789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B3A6-2621-53E0-E4DB-85D37664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4ED73-68B2-00C1-5B68-1E525F3C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4FBB6-6E0F-CF14-0554-AB84F596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E5D1C-8226-789C-11CB-6307182A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753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44C6E-CE08-3F89-99F1-61408407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229CA-D759-DC49-279A-C5CAAE67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7A3D-68EB-BE5F-25F8-7FFB4715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5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361F-DBE0-81A5-3B24-0F88EECE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7091-9959-D52C-A3BC-46ECC865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E5D76-F6A1-83A7-7B48-44D0DAFB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3C9B2-E2E1-7162-265B-F52C7221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ECA3-09E3-E294-8C93-DE113C3A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9E94F-8091-F1FC-E3E4-677AA404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13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CC18-EA6F-2581-8116-6E729540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41F03-E961-D9EA-36BF-86FD03D3D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E8C7C-0FA1-8C0B-520E-D180CF831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8B577-F2B3-9634-7AEE-86D43E52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EDF78-0329-B03A-47FF-B96B5B87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F6AEE-20E8-3C18-F35B-DBA9D908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506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CDF74-B204-8E75-29EC-27DF472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F910-BF11-6764-4A2B-E098FEF1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2F16-9B4E-5F9C-A8D3-F791F3B5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2BF22-D5E1-684A-AB59-B8F09F2FB627}" type="datetimeFigureOut">
              <a:rPr lang="en-CN" smtClean="0"/>
              <a:t>2023/2/11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8C26-4DF0-4FA7-13AA-A9C06C6FF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4C51-3B2C-41FF-C293-EE9C5944B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78A3-8A89-C049-9189-1B7C0D221F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22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5731-8BB7-4CAC-79E3-DCB4BA7A8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第二周工作总结</a:t>
            </a:r>
            <a:br>
              <a:rPr lang="en-US" dirty="0"/>
            </a:br>
            <a:r>
              <a:rPr lang="en-US" altLang="zh-CN" dirty="0"/>
              <a:t>&amp;</a:t>
            </a:r>
            <a:br>
              <a:rPr lang="en-US" altLang="zh-CN" dirty="0"/>
            </a:br>
            <a:r>
              <a:rPr lang="en-US" dirty="0" err="1"/>
              <a:t>第三周工作计划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73200-A55C-F68C-B284-25530813F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心肺音项目</a:t>
            </a:r>
          </a:p>
          <a:p>
            <a:r>
              <a:rPr lang="en-CN" dirty="0"/>
              <a:t>孟之锦</a:t>
            </a:r>
          </a:p>
        </p:txBody>
      </p:sp>
    </p:spTree>
    <p:extLst>
      <p:ext uri="{BB962C8B-B14F-4D97-AF65-F5344CB8AC3E}">
        <p14:creationId xmlns:p14="http://schemas.microsoft.com/office/powerpoint/2010/main" val="126221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54BC-7B59-20BE-72A5-D8F9EF82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 工作内容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5C51-7046-EB18-712A-C558A224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Pytorch</a:t>
            </a:r>
            <a:r>
              <a:rPr lang="zh-CN" altLang="en-US" dirty="0"/>
              <a:t> 基础课进度 </a:t>
            </a:r>
            <a:r>
              <a:rPr lang="en-US" altLang="zh-CN" dirty="0"/>
              <a:t>19/150</a:t>
            </a:r>
            <a:r>
              <a:rPr lang="zh-CN" altLang="en-US" dirty="0"/>
              <a:t>：</a:t>
            </a:r>
            <a:endParaRPr lang="en-CN" altLang="zh-CN" dirty="0"/>
          </a:p>
          <a:p>
            <a:pPr lvl="1"/>
            <a:r>
              <a:rPr lang="zh-CN" altLang="en-US" dirty="0"/>
              <a:t>掌握了了张量数据类型</a:t>
            </a:r>
            <a:endParaRPr lang="en-US" altLang="zh-CN" dirty="0"/>
          </a:p>
          <a:p>
            <a:pPr lvl="1"/>
            <a:r>
              <a:rPr lang="zh-CN" altLang="en-US" dirty="0"/>
              <a:t>掌握了</a:t>
            </a:r>
            <a:r>
              <a:rPr lang="zh-CN" altLang="en-CN" dirty="0"/>
              <a:t>了</a:t>
            </a:r>
            <a:r>
              <a:rPr lang="zh-CN" altLang="en-US" dirty="0"/>
              <a:t>张量的创建</a:t>
            </a:r>
            <a:endParaRPr lang="en-US" altLang="zh-CN" dirty="0"/>
          </a:p>
          <a:p>
            <a:pPr lvl="1"/>
            <a:r>
              <a:rPr lang="zh-CN" altLang="en-US" dirty="0"/>
              <a:t>练习了张量的索引与切片</a:t>
            </a:r>
            <a:endParaRPr lang="en-US" altLang="zh-CN" dirty="0"/>
          </a:p>
          <a:p>
            <a:r>
              <a:rPr lang="zh-CN" altLang="en-US" dirty="0"/>
              <a:t>确定了</a:t>
            </a:r>
            <a:r>
              <a:rPr lang="en-US" altLang="zh-CN" dirty="0"/>
              <a:t>Intel</a:t>
            </a:r>
            <a:r>
              <a:rPr lang="zh-CN" altLang="en-US" dirty="0"/>
              <a:t>用不了</a:t>
            </a:r>
            <a:r>
              <a:rPr lang="en-US" altLang="zh-CN" dirty="0" err="1"/>
              <a:t>Cuda</a:t>
            </a:r>
            <a:r>
              <a:rPr lang="en-US" altLang="zh-CN" dirty="0"/>
              <a:t> GPU</a:t>
            </a:r>
            <a:r>
              <a:rPr lang="zh-CN" altLang="en-US" dirty="0"/>
              <a:t>加速的解决办法</a:t>
            </a:r>
            <a:endParaRPr lang="en-US" altLang="zh-CN" dirty="0"/>
          </a:p>
          <a:p>
            <a:pPr lvl="1"/>
            <a:r>
              <a:rPr lang="zh-CN" altLang="en-US" dirty="0"/>
              <a:t>在周一（</a:t>
            </a:r>
            <a:r>
              <a:rPr lang="en-US" altLang="zh-CN" dirty="0"/>
              <a:t>02/13</a:t>
            </a:r>
            <a:r>
              <a:rPr lang="zh-CN" altLang="en-US" dirty="0"/>
              <a:t>）向穆老师申请服务器账号</a:t>
            </a:r>
            <a:endParaRPr lang="en-US" altLang="zh-CN" dirty="0"/>
          </a:p>
          <a:p>
            <a:pPr lvl="1"/>
            <a:r>
              <a:rPr lang="zh-CN" altLang="en-US" dirty="0"/>
              <a:t>使用服务器来跑</a:t>
            </a:r>
            <a:r>
              <a:rPr lang="en-US" altLang="zh-CN" dirty="0"/>
              <a:t>CUDA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81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54BC-7B59-20BE-72A5-D8F9EF82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2.12</a:t>
            </a:r>
            <a:r>
              <a:rPr lang="zh-CN" altLang="en-US" dirty="0"/>
              <a:t> 工作内容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5C51-7046-EB18-712A-C558A224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28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第二周工作总结 &amp; 第三周工作计划</vt:lpstr>
      <vt:lpstr>2.11 工作内容</vt:lpstr>
      <vt:lpstr>2.12 工作内容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第二周工作总结 &amp; 第三周工作计划</dc:title>
  <dc:creator>Zhijin Meng</dc:creator>
  <cp:lastModifiedBy>Zhijin Meng</cp:lastModifiedBy>
  <cp:revision>5</cp:revision>
  <dcterms:created xsi:type="dcterms:W3CDTF">2023-02-11T11:25:01Z</dcterms:created>
  <dcterms:modified xsi:type="dcterms:W3CDTF">2023-02-11T11:31:49Z</dcterms:modified>
</cp:coreProperties>
</file>