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62" r:id="rId3"/>
    <p:sldId id="270" r:id="rId4"/>
    <p:sldId id="257" r:id="rId5"/>
    <p:sldId id="258" r:id="rId6"/>
    <p:sldId id="271" r:id="rId7"/>
    <p:sldId id="264" r:id="rId8"/>
    <p:sldId id="269" r:id="rId9"/>
    <p:sldId id="261" r:id="rId10"/>
    <p:sldId id="272" r:id="rId11"/>
    <p:sldId id="273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4DAF1-2D84-4471-984C-8C5CCC1507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732DF4-2C07-4BD9-9C23-A8A7C998490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为即将到来的音频识别项目做准备（可能）。</a:t>
          </a:r>
          <a:endParaRPr lang="en-US" dirty="0"/>
        </a:p>
      </dgm:t>
    </dgm:pt>
    <dgm:pt modelId="{68198868-294E-40B8-A828-4262CE04A8F0}" type="parTrans" cxnId="{46CFB784-36CC-4C5D-8BAA-64D8A0806277}">
      <dgm:prSet/>
      <dgm:spPr/>
      <dgm:t>
        <a:bodyPr/>
        <a:lstStyle/>
        <a:p>
          <a:endParaRPr lang="en-US"/>
        </a:p>
      </dgm:t>
    </dgm:pt>
    <dgm:pt modelId="{8B75E711-AA4C-4A96-9B00-E3E6C54A5C0C}" type="sibTrans" cxnId="{46CFB784-36CC-4C5D-8BAA-64D8A0806277}">
      <dgm:prSet/>
      <dgm:spPr/>
      <dgm:t>
        <a:bodyPr/>
        <a:lstStyle/>
        <a:p>
          <a:endParaRPr lang="en-US"/>
        </a:p>
      </dgm:t>
    </dgm:pt>
    <dgm:pt modelId="{C788BC43-B07C-4F80-A373-DF639C9D9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gm:t>
    </dgm:pt>
    <dgm:pt modelId="{A2B79F9A-E820-4C15-B9A7-D79A1A66C61B}" type="sibTrans" cxnId="{54C6C63F-0FF9-4BCC-BBAB-C0AAC1E060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FEDDA4-8D11-4CD5-B53F-65D5DC54DB4A}" type="parTrans" cxnId="{54C6C63F-0FF9-4BCC-BBAB-C0AAC1E06002}">
      <dgm:prSet/>
      <dgm:spPr/>
      <dgm:t>
        <a:bodyPr/>
        <a:lstStyle/>
        <a:p>
          <a:endParaRPr lang="en-US"/>
        </a:p>
      </dgm:t>
    </dgm:pt>
    <dgm:pt modelId="{9E0DA26B-52A1-4991-A46C-9223B1184ACE}" type="pres">
      <dgm:prSet presAssocID="{DFB4DAF1-2D84-4471-984C-8C5CCC1507D0}" presName="root" presStyleCnt="0">
        <dgm:presLayoutVars>
          <dgm:dir/>
          <dgm:resizeHandles val="exact"/>
        </dgm:presLayoutVars>
      </dgm:prSet>
      <dgm:spPr/>
    </dgm:pt>
    <dgm:pt modelId="{CFA4206B-0E74-4D1A-8AFA-F0EB89F51A3B}" type="pres">
      <dgm:prSet presAssocID="{C788BC43-B07C-4F80-A373-DF639C9D9B66}" presName="compNode" presStyleCnt="0"/>
      <dgm:spPr/>
    </dgm:pt>
    <dgm:pt modelId="{0CD579E2-E239-44D3-A7FF-CEBFCA2D5769}" type="pres">
      <dgm:prSet presAssocID="{C788BC43-B07C-4F80-A373-DF639C9D9B66}" presName="bgRect" presStyleLbl="bgShp" presStyleIdx="0" presStyleCnt="2" custLinFactNeighborY="-814"/>
      <dgm:spPr/>
    </dgm:pt>
    <dgm:pt modelId="{EE5C20CE-B441-4807-A26F-5F9E9BA25F68}" type="pres">
      <dgm:prSet presAssocID="{C788BC43-B07C-4F80-A373-DF639C9D9B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7B00A47B-E44C-44B3-8282-E1873D3C1159}" type="pres">
      <dgm:prSet presAssocID="{C788BC43-B07C-4F80-A373-DF639C9D9B66}" presName="spaceRect" presStyleCnt="0"/>
      <dgm:spPr/>
    </dgm:pt>
    <dgm:pt modelId="{69A276C8-1660-4E05-85A9-8A7773054EC8}" type="pres">
      <dgm:prSet presAssocID="{C788BC43-B07C-4F80-A373-DF639C9D9B66}" presName="parTx" presStyleLbl="revTx" presStyleIdx="0" presStyleCnt="2">
        <dgm:presLayoutVars>
          <dgm:chMax val="0"/>
          <dgm:chPref val="0"/>
        </dgm:presLayoutVars>
      </dgm:prSet>
      <dgm:spPr/>
    </dgm:pt>
    <dgm:pt modelId="{8EED192B-711C-4BFE-9770-90227BEA2259}" type="pres">
      <dgm:prSet presAssocID="{A2B79F9A-E820-4C15-B9A7-D79A1A66C61B}" presName="sibTrans" presStyleCnt="0"/>
      <dgm:spPr/>
    </dgm:pt>
    <dgm:pt modelId="{B7C90E3C-1827-4647-A20D-2D87144A7898}" type="pres">
      <dgm:prSet presAssocID="{DD732DF4-2C07-4BD9-9C23-A8A7C998490D}" presName="compNode" presStyleCnt="0"/>
      <dgm:spPr/>
    </dgm:pt>
    <dgm:pt modelId="{E9231F66-F859-43BE-ACF4-5A45597C46CA}" type="pres">
      <dgm:prSet presAssocID="{DD732DF4-2C07-4BD9-9C23-A8A7C998490D}" presName="bgRect" presStyleLbl="bgShp" presStyleIdx="1" presStyleCnt="2"/>
      <dgm:spPr/>
    </dgm:pt>
    <dgm:pt modelId="{CF6B0BC6-17EE-46EE-903B-B9233638E13B}" type="pres">
      <dgm:prSet presAssocID="{DD732DF4-2C07-4BD9-9C23-A8A7C99849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C606CBA-BA4C-4392-B22A-402E5CB0C29A}" type="pres">
      <dgm:prSet presAssocID="{DD732DF4-2C07-4BD9-9C23-A8A7C998490D}" presName="spaceRect" presStyleCnt="0"/>
      <dgm:spPr/>
    </dgm:pt>
    <dgm:pt modelId="{1FAA8E6C-8FC7-480B-8B0C-0DB8557A4736}" type="pres">
      <dgm:prSet presAssocID="{DD732DF4-2C07-4BD9-9C23-A8A7C99849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4B2A08-5DC5-0444-B466-F172E0370D6B}" type="presOf" srcId="{DD732DF4-2C07-4BD9-9C23-A8A7C998490D}" destId="{1FAA8E6C-8FC7-480B-8B0C-0DB8557A4736}" srcOrd="0" destOrd="0" presId="urn:microsoft.com/office/officeart/2018/2/layout/IconVerticalSolidList"/>
    <dgm:cxn modelId="{90889F0C-75F1-F542-A7C8-79FE2CBD42F3}" type="presOf" srcId="{C788BC43-B07C-4F80-A373-DF639C9D9B66}" destId="{69A276C8-1660-4E05-85A9-8A7773054EC8}" srcOrd="0" destOrd="0" presId="urn:microsoft.com/office/officeart/2018/2/layout/IconVerticalSolidList"/>
    <dgm:cxn modelId="{54C6C63F-0FF9-4BCC-BBAB-C0AAC1E06002}" srcId="{DFB4DAF1-2D84-4471-984C-8C5CCC1507D0}" destId="{C788BC43-B07C-4F80-A373-DF639C9D9B66}" srcOrd="0" destOrd="0" parTransId="{04FEDDA4-8D11-4CD5-B53F-65D5DC54DB4A}" sibTransId="{A2B79F9A-E820-4C15-B9A7-D79A1A66C61B}"/>
    <dgm:cxn modelId="{46CFB784-36CC-4C5D-8BAA-64D8A0806277}" srcId="{DFB4DAF1-2D84-4471-984C-8C5CCC1507D0}" destId="{DD732DF4-2C07-4BD9-9C23-A8A7C998490D}" srcOrd="1" destOrd="0" parTransId="{68198868-294E-40B8-A828-4262CE04A8F0}" sibTransId="{8B75E711-AA4C-4A96-9B00-E3E6C54A5C0C}"/>
    <dgm:cxn modelId="{E92F10C9-97DF-AD4C-BEC7-6CDF79290226}" type="presOf" srcId="{DFB4DAF1-2D84-4471-984C-8C5CCC1507D0}" destId="{9E0DA26B-52A1-4991-A46C-9223B1184ACE}" srcOrd="0" destOrd="0" presId="urn:microsoft.com/office/officeart/2018/2/layout/IconVerticalSolidList"/>
    <dgm:cxn modelId="{D9D7C201-99A2-BE4A-A708-C4DD2C4D938B}" type="presParOf" srcId="{9E0DA26B-52A1-4991-A46C-9223B1184ACE}" destId="{CFA4206B-0E74-4D1A-8AFA-F0EB89F51A3B}" srcOrd="0" destOrd="0" presId="urn:microsoft.com/office/officeart/2018/2/layout/IconVerticalSolidList"/>
    <dgm:cxn modelId="{E730E08C-2A97-7441-B710-6C9540760EF0}" type="presParOf" srcId="{CFA4206B-0E74-4D1A-8AFA-F0EB89F51A3B}" destId="{0CD579E2-E239-44D3-A7FF-CEBFCA2D5769}" srcOrd="0" destOrd="0" presId="urn:microsoft.com/office/officeart/2018/2/layout/IconVerticalSolidList"/>
    <dgm:cxn modelId="{B03CAC4A-9556-2141-AFAE-26A1AA6C6261}" type="presParOf" srcId="{CFA4206B-0E74-4D1A-8AFA-F0EB89F51A3B}" destId="{EE5C20CE-B441-4807-A26F-5F9E9BA25F68}" srcOrd="1" destOrd="0" presId="urn:microsoft.com/office/officeart/2018/2/layout/IconVerticalSolidList"/>
    <dgm:cxn modelId="{2C300158-7E4D-C74F-91D6-B896E58BCB4A}" type="presParOf" srcId="{CFA4206B-0E74-4D1A-8AFA-F0EB89F51A3B}" destId="{7B00A47B-E44C-44B3-8282-E1873D3C1159}" srcOrd="2" destOrd="0" presId="urn:microsoft.com/office/officeart/2018/2/layout/IconVerticalSolidList"/>
    <dgm:cxn modelId="{66D3187B-F6F3-8A41-BACF-1AD6D1A3D987}" type="presParOf" srcId="{CFA4206B-0E74-4D1A-8AFA-F0EB89F51A3B}" destId="{69A276C8-1660-4E05-85A9-8A7773054EC8}" srcOrd="3" destOrd="0" presId="urn:microsoft.com/office/officeart/2018/2/layout/IconVerticalSolidList"/>
    <dgm:cxn modelId="{211BFB17-4058-DE4A-A32B-69DD37032DDC}" type="presParOf" srcId="{9E0DA26B-52A1-4991-A46C-9223B1184ACE}" destId="{8EED192B-711C-4BFE-9770-90227BEA2259}" srcOrd="1" destOrd="0" presId="urn:microsoft.com/office/officeart/2018/2/layout/IconVerticalSolidList"/>
    <dgm:cxn modelId="{1DEE4FAA-CADE-824C-95F3-632D51710AFF}" type="presParOf" srcId="{9E0DA26B-52A1-4991-A46C-9223B1184ACE}" destId="{B7C90E3C-1827-4647-A20D-2D87144A7898}" srcOrd="2" destOrd="0" presId="urn:microsoft.com/office/officeart/2018/2/layout/IconVerticalSolidList"/>
    <dgm:cxn modelId="{DD18B3F5-7379-4A4B-8A33-4B3FB7E42E5A}" type="presParOf" srcId="{B7C90E3C-1827-4647-A20D-2D87144A7898}" destId="{E9231F66-F859-43BE-ACF4-5A45597C46CA}" srcOrd="0" destOrd="0" presId="urn:microsoft.com/office/officeart/2018/2/layout/IconVerticalSolidList"/>
    <dgm:cxn modelId="{B8552B01-6AE1-6C45-9E90-83D746D75475}" type="presParOf" srcId="{B7C90E3C-1827-4647-A20D-2D87144A7898}" destId="{CF6B0BC6-17EE-46EE-903B-B9233638E13B}" srcOrd="1" destOrd="0" presId="urn:microsoft.com/office/officeart/2018/2/layout/IconVerticalSolidList"/>
    <dgm:cxn modelId="{8AAA4D1E-2A23-CE4D-8D72-83EC56FFDE3B}" type="presParOf" srcId="{B7C90E3C-1827-4647-A20D-2D87144A7898}" destId="{3C606CBA-BA4C-4392-B22A-402E5CB0C29A}" srcOrd="2" destOrd="0" presId="urn:microsoft.com/office/officeart/2018/2/layout/IconVerticalSolidList"/>
    <dgm:cxn modelId="{C5501F04-528C-4F4D-BB40-EAB5EE87BB6A}" type="presParOf" srcId="{B7C90E3C-1827-4647-A20D-2D87144A7898}" destId="{1FAA8E6C-8FC7-480B-8B0C-0DB8557A4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CF09D-2BF0-49F0-900D-19E82E8E0C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5A56F-C913-4632-8DF0-0553C8340F5D}">
      <dgm:prSet/>
      <dgm:spPr/>
      <dgm:t>
        <a:bodyPr/>
        <a:lstStyle/>
        <a:p>
          <a:r>
            <a:rPr lang="en-US"/>
            <a:t>熟悉如何用深度学习来处理音频</a:t>
          </a:r>
        </a:p>
      </dgm:t>
    </dgm:pt>
    <dgm:pt modelId="{CDDBAE3D-8C98-4573-925E-18335274346D}" type="parTrans" cxnId="{EDE7E1BA-E039-47B6-B477-2F177A1B9530}">
      <dgm:prSet/>
      <dgm:spPr/>
      <dgm:t>
        <a:bodyPr/>
        <a:lstStyle/>
        <a:p>
          <a:endParaRPr lang="en-US"/>
        </a:p>
      </dgm:t>
    </dgm:pt>
    <dgm:pt modelId="{F41FC50D-6E66-469E-9745-7CF2EEDB7208}" type="sibTrans" cxnId="{EDE7E1BA-E039-47B6-B477-2F177A1B9530}">
      <dgm:prSet/>
      <dgm:spPr/>
      <dgm:t>
        <a:bodyPr/>
        <a:lstStyle/>
        <a:p>
          <a:endParaRPr lang="en-US"/>
        </a:p>
      </dgm:t>
    </dgm:pt>
    <dgm:pt modelId="{B839CEDD-50CB-41B1-9226-C3DA6C3382D3}">
      <dgm:prSet/>
      <dgm:spPr/>
      <dgm:t>
        <a:bodyPr/>
        <a:lstStyle/>
        <a:p>
          <a:r>
            <a:rPr lang="en-US" dirty="0" err="1"/>
            <a:t>多模态一体化AI医疗中音频部分</a:t>
          </a:r>
          <a:endParaRPr lang="en-US" dirty="0"/>
        </a:p>
      </dgm:t>
    </dgm:pt>
    <dgm:pt modelId="{8812FA4C-6F39-4C9F-A514-C907D0F3E2A6}" type="parTrans" cxnId="{24835B96-94DD-466A-B3A1-EAE43AE33FE1}">
      <dgm:prSet/>
      <dgm:spPr/>
      <dgm:t>
        <a:bodyPr/>
        <a:lstStyle/>
        <a:p>
          <a:endParaRPr lang="en-US"/>
        </a:p>
      </dgm:t>
    </dgm:pt>
    <dgm:pt modelId="{5FD55D71-6917-49B5-A4CA-8D150C71F71C}" type="sibTrans" cxnId="{24835B96-94DD-466A-B3A1-EAE43AE33FE1}">
      <dgm:prSet/>
      <dgm:spPr/>
      <dgm:t>
        <a:bodyPr/>
        <a:lstStyle/>
        <a:p>
          <a:endParaRPr lang="en-US"/>
        </a:p>
      </dgm:t>
    </dgm:pt>
    <dgm:pt modelId="{06D13A9F-1C9C-6544-9912-7FAB8CA69D05}" type="pres">
      <dgm:prSet presAssocID="{64FCF09D-2BF0-49F0-900D-19E82E8E0CDA}" presName="linear" presStyleCnt="0">
        <dgm:presLayoutVars>
          <dgm:animLvl val="lvl"/>
          <dgm:resizeHandles val="exact"/>
        </dgm:presLayoutVars>
      </dgm:prSet>
      <dgm:spPr/>
    </dgm:pt>
    <dgm:pt modelId="{262AF304-89BC-8246-934F-2A77E072B290}" type="pres">
      <dgm:prSet presAssocID="{9915A56F-C913-4632-8DF0-0553C8340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4EE42-69ED-3A4D-87F1-BD3E50528B72}" type="pres">
      <dgm:prSet presAssocID="{F41FC50D-6E66-469E-9745-7CF2EEDB7208}" presName="spacer" presStyleCnt="0"/>
      <dgm:spPr/>
    </dgm:pt>
    <dgm:pt modelId="{222D9603-F06C-0E42-ADA2-AEC2FC03FE2B}" type="pres">
      <dgm:prSet presAssocID="{B839CEDD-50CB-41B1-9226-C3DA6C3382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C82418-C3C2-BA48-B2F2-E8D2499234C3}" type="presOf" srcId="{B839CEDD-50CB-41B1-9226-C3DA6C3382D3}" destId="{222D9603-F06C-0E42-ADA2-AEC2FC03FE2B}" srcOrd="0" destOrd="0" presId="urn:microsoft.com/office/officeart/2005/8/layout/vList2"/>
    <dgm:cxn modelId="{A3EDBB6F-98CA-C748-B78C-27166C86F9B0}" type="presOf" srcId="{9915A56F-C913-4632-8DF0-0553C8340F5D}" destId="{262AF304-89BC-8246-934F-2A77E072B290}" srcOrd="0" destOrd="0" presId="urn:microsoft.com/office/officeart/2005/8/layout/vList2"/>
    <dgm:cxn modelId="{24835B96-94DD-466A-B3A1-EAE43AE33FE1}" srcId="{64FCF09D-2BF0-49F0-900D-19E82E8E0CDA}" destId="{B839CEDD-50CB-41B1-9226-C3DA6C3382D3}" srcOrd="1" destOrd="0" parTransId="{8812FA4C-6F39-4C9F-A514-C907D0F3E2A6}" sibTransId="{5FD55D71-6917-49B5-A4CA-8D150C71F71C}"/>
    <dgm:cxn modelId="{EDE7E1BA-E039-47B6-B477-2F177A1B9530}" srcId="{64FCF09D-2BF0-49F0-900D-19E82E8E0CDA}" destId="{9915A56F-C913-4632-8DF0-0553C8340F5D}" srcOrd="0" destOrd="0" parTransId="{CDDBAE3D-8C98-4573-925E-18335274346D}" sibTransId="{F41FC50D-6E66-469E-9745-7CF2EEDB7208}"/>
    <dgm:cxn modelId="{61DBA2E8-5E43-1D45-84A2-84A8DA3D51B5}" type="presOf" srcId="{64FCF09D-2BF0-49F0-900D-19E82E8E0CDA}" destId="{06D13A9F-1C9C-6544-9912-7FAB8CA69D05}" srcOrd="0" destOrd="0" presId="urn:microsoft.com/office/officeart/2005/8/layout/vList2"/>
    <dgm:cxn modelId="{DBDD1B5A-E13A-D648-B482-70300DDE4A14}" type="presParOf" srcId="{06D13A9F-1C9C-6544-9912-7FAB8CA69D05}" destId="{262AF304-89BC-8246-934F-2A77E072B290}" srcOrd="0" destOrd="0" presId="urn:microsoft.com/office/officeart/2005/8/layout/vList2"/>
    <dgm:cxn modelId="{C5EF3F2D-0DD0-A842-92AD-214590FE62B3}" type="presParOf" srcId="{06D13A9F-1C9C-6544-9912-7FAB8CA69D05}" destId="{8B14EE42-69ED-3A4D-87F1-BD3E50528B72}" srcOrd="1" destOrd="0" presId="urn:microsoft.com/office/officeart/2005/8/layout/vList2"/>
    <dgm:cxn modelId="{92DF1A81-9A2C-5449-9FF0-BD7116E77A6B}" type="presParOf" srcId="{06D13A9F-1C9C-6544-9912-7FAB8CA69D05}" destId="{222D9603-F06C-0E42-ADA2-AEC2FC03FE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BD45-C9AD-4168-BFD9-4D707B6858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9DD521-9A02-47C9-B283-0945AF358016}">
      <dgm:prSet/>
      <dgm:spPr/>
      <dgm:t>
        <a:bodyPr/>
        <a:lstStyle/>
        <a:p>
          <a:r>
            <a:rPr lang="en-US" dirty="0"/>
            <a:t>Task 1 (Without Poor-Quality Samples) :</a:t>
          </a:r>
          <a:r>
            <a:rPr lang="zh-CN" altLang="en-US" dirty="0"/>
            <a:t> </a:t>
          </a:r>
          <a:r>
            <a:rPr lang="zh-CN" altLang="en-US" b="1" u="sng" dirty="0">
              <a:solidFill>
                <a:srgbClr val="FF0000"/>
              </a:solidFill>
            </a:rPr>
            <a:t>更重要</a:t>
          </a:r>
          <a:r>
            <a:rPr lang="en-US" altLang="zh-CN" b="1" u="sng" dirty="0">
              <a:solidFill>
                <a:srgbClr val="FF0000"/>
              </a:solidFill>
            </a:rPr>
            <a:t>/</a:t>
          </a:r>
          <a:r>
            <a:rPr lang="zh-CN" altLang="en-US" b="1" u="sng" dirty="0">
              <a:solidFill>
                <a:srgbClr val="FF0000"/>
              </a:solidFill>
            </a:rPr>
            <a:t>贴合现实需求</a:t>
          </a:r>
          <a:endParaRPr lang="en-US" b="1" u="sng" dirty="0">
            <a:solidFill>
              <a:srgbClr val="FF0000"/>
            </a:solidFill>
          </a:endParaRPr>
        </a:p>
      </dgm:t>
    </dgm:pt>
    <dgm:pt modelId="{EF602661-141A-42C2-90C2-E5B58B74CB96}" type="parTrans" cxnId="{561442C9-3AAA-480D-8097-161E741AA99A}">
      <dgm:prSet/>
      <dgm:spPr/>
      <dgm:t>
        <a:bodyPr/>
        <a:lstStyle/>
        <a:p>
          <a:endParaRPr lang="en-US"/>
        </a:p>
      </dgm:t>
    </dgm:pt>
    <dgm:pt modelId="{014C44B2-E4E9-4756-A403-8F000CBE7B5A}" type="sibTrans" cxnId="{561442C9-3AAA-480D-8097-161E741AA99A}">
      <dgm:prSet/>
      <dgm:spPr/>
      <dgm:t>
        <a:bodyPr/>
        <a:lstStyle/>
        <a:p>
          <a:endParaRPr lang="en-US"/>
        </a:p>
      </dgm:t>
    </dgm:pt>
    <dgm:pt modelId="{6D83F64A-1652-4D79-B9EE-FF9EDE93DA09}">
      <dgm:prSet/>
      <dgm:spPr/>
      <dgm:t>
        <a:bodyPr/>
        <a:lstStyle/>
        <a:p>
          <a:r>
            <a:rPr lang="en-US"/>
            <a:t>二分类</a:t>
          </a:r>
          <a:r>
            <a:rPr lang="zh-CN"/>
            <a:t>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</a:t>
          </a:r>
          <a:r>
            <a:rPr lang="zh-CN"/>
            <a:t> </a:t>
          </a:r>
          <a:endParaRPr lang="en-US"/>
        </a:p>
      </dgm:t>
    </dgm:pt>
    <dgm:pt modelId="{D679B087-CDD9-4758-A0F0-58B9EA351DD1}" type="parTrans" cxnId="{49C564C4-D9F7-4571-B0BB-04528068E5EC}">
      <dgm:prSet/>
      <dgm:spPr/>
      <dgm:t>
        <a:bodyPr/>
        <a:lstStyle/>
        <a:p>
          <a:endParaRPr lang="en-US"/>
        </a:p>
      </dgm:t>
    </dgm:pt>
    <dgm:pt modelId="{31047E46-43DA-49EA-BC44-2FC93C62A080}" type="sibTrans" cxnId="{49C564C4-D9F7-4571-B0BB-04528068E5EC}">
      <dgm:prSet/>
      <dgm:spPr/>
      <dgm:t>
        <a:bodyPr/>
        <a:lstStyle/>
        <a:p>
          <a:endParaRPr lang="en-US"/>
        </a:p>
      </dgm:t>
    </dgm:pt>
    <dgm:pt modelId="{87290088-E1C4-4C87-BEBD-52B94AF3BBEB}">
      <dgm:prSet/>
      <dgm:spPr/>
      <dgm:t>
        <a:bodyPr/>
        <a:lstStyle/>
        <a:p>
          <a:r>
            <a:rPr lang="en-US"/>
            <a:t>七类别</a:t>
          </a:r>
          <a:r>
            <a:rPr lang="zh-CN"/>
            <a:t> </a:t>
          </a:r>
          <a:r>
            <a:rPr lang="en-US"/>
            <a:t>– Normal/Rhonchi/Wheeze/Stridor/CC/FC/WC</a:t>
          </a:r>
        </a:p>
      </dgm:t>
    </dgm:pt>
    <dgm:pt modelId="{2A38CE78-975D-41B4-982A-380FD46775EC}" type="parTrans" cxnId="{59CF8647-DFBE-4492-9839-37E2BACF4CDF}">
      <dgm:prSet/>
      <dgm:spPr/>
      <dgm:t>
        <a:bodyPr/>
        <a:lstStyle/>
        <a:p>
          <a:endParaRPr lang="en-US"/>
        </a:p>
      </dgm:t>
    </dgm:pt>
    <dgm:pt modelId="{7B12C1B4-05B8-4421-BD25-97A572B8AAC6}" type="sibTrans" cxnId="{59CF8647-DFBE-4492-9839-37E2BACF4CDF}">
      <dgm:prSet/>
      <dgm:spPr/>
      <dgm:t>
        <a:bodyPr/>
        <a:lstStyle/>
        <a:p>
          <a:endParaRPr lang="en-US"/>
        </a:p>
      </dgm:t>
    </dgm:pt>
    <dgm:pt modelId="{E02559C1-A1FF-4892-9318-BB48EAADD22E}">
      <dgm:prSet/>
      <dgm:spPr/>
      <dgm:t>
        <a:bodyPr/>
        <a:lstStyle/>
        <a:p>
          <a:r>
            <a:rPr lang="en-US"/>
            <a:t>Task 2 (Poor-Quality Samples Covered) :</a:t>
          </a:r>
        </a:p>
      </dgm:t>
    </dgm:pt>
    <dgm:pt modelId="{6EE3F6E4-79F3-4A35-ADA2-AF7003972B78}" type="parTrans" cxnId="{4DE783AA-9AF4-4744-92BF-8B37D30DA40A}">
      <dgm:prSet/>
      <dgm:spPr/>
      <dgm:t>
        <a:bodyPr/>
        <a:lstStyle/>
        <a:p>
          <a:endParaRPr lang="en-US"/>
        </a:p>
      </dgm:t>
    </dgm:pt>
    <dgm:pt modelId="{D161B050-F56A-4962-88A6-4600FB73E541}" type="sibTrans" cxnId="{4DE783AA-9AF4-4744-92BF-8B37D30DA40A}">
      <dgm:prSet/>
      <dgm:spPr/>
      <dgm:t>
        <a:bodyPr/>
        <a:lstStyle/>
        <a:p>
          <a:endParaRPr lang="en-US"/>
        </a:p>
      </dgm:t>
    </dgm:pt>
    <dgm:pt modelId="{87CB2D47-E88C-438C-AF82-D7268974CB9A}">
      <dgm:prSet/>
      <dgm:spPr/>
      <dgm:t>
        <a:bodyPr/>
        <a:lstStyle/>
        <a:p>
          <a:r>
            <a:rPr lang="zh-CN"/>
            <a:t>三类别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Normal/Adventitious/Poor Quality</a:t>
          </a:r>
        </a:p>
      </dgm:t>
    </dgm:pt>
    <dgm:pt modelId="{6C95A1E4-44EB-4921-AC66-2635F3D4EA5C}" type="parTrans" cxnId="{65CC5436-79B2-4552-A4BE-AC19313DD53E}">
      <dgm:prSet/>
      <dgm:spPr/>
      <dgm:t>
        <a:bodyPr/>
        <a:lstStyle/>
        <a:p>
          <a:endParaRPr lang="en-US"/>
        </a:p>
      </dgm:t>
    </dgm:pt>
    <dgm:pt modelId="{1444A905-3426-4BF7-9DB7-452065CFEF29}" type="sibTrans" cxnId="{65CC5436-79B2-4552-A4BE-AC19313DD53E}">
      <dgm:prSet/>
      <dgm:spPr/>
      <dgm:t>
        <a:bodyPr/>
        <a:lstStyle/>
        <a:p>
          <a:endParaRPr lang="en-US"/>
        </a:p>
      </dgm:t>
    </dgm:pt>
    <dgm:pt modelId="{7C6577DE-3D3E-42EA-B4F7-5F5153E32B59}">
      <dgm:prSet/>
      <dgm:spPr/>
      <dgm:t>
        <a:bodyPr/>
        <a:lstStyle/>
        <a:p>
          <a:r>
            <a:rPr lang="zh-CN"/>
            <a:t>五类别 </a:t>
          </a:r>
          <a:r>
            <a:rPr lang="en-US"/>
            <a:t>– Normal/CAS/DAS/CAS&amp;DAS/Poor Quality</a:t>
          </a:r>
        </a:p>
      </dgm:t>
    </dgm:pt>
    <dgm:pt modelId="{DF61B127-ADBF-4770-94FB-FC2E64A9A47B}" type="parTrans" cxnId="{87889E22-857B-446B-ACDC-FAF9BD60C9D3}">
      <dgm:prSet/>
      <dgm:spPr/>
      <dgm:t>
        <a:bodyPr/>
        <a:lstStyle/>
        <a:p>
          <a:endParaRPr lang="en-US"/>
        </a:p>
      </dgm:t>
    </dgm:pt>
    <dgm:pt modelId="{00BBEE17-CA08-46F8-8739-C30F97F6DD93}" type="sibTrans" cxnId="{87889E22-857B-446B-ACDC-FAF9BD60C9D3}">
      <dgm:prSet/>
      <dgm:spPr/>
      <dgm:t>
        <a:bodyPr/>
        <a:lstStyle/>
        <a:p>
          <a:endParaRPr lang="en-US"/>
        </a:p>
      </dgm:t>
    </dgm:pt>
    <dgm:pt modelId="{4DBB9C08-AFDE-D24C-B6BD-106F307C2587}" type="pres">
      <dgm:prSet presAssocID="{926EBD45-C9AD-4168-BFD9-4D707B6858D9}" presName="linear" presStyleCnt="0">
        <dgm:presLayoutVars>
          <dgm:animLvl val="lvl"/>
          <dgm:resizeHandles val="exact"/>
        </dgm:presLayoutVars>
      </dgm:prSet>
      <dgm:spPr/>
    </dgm:pt>
    <dgm:pt modelId="{87B6CAB6-B10C-154F-BE2E-A42265C7B5B6}" type="pres">
      <dgm:prSet presAssocID="{449DD521-9A02-47C9-B283-0945AF3580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3C9A65-9134-B348-A15E-779D19FF3AB0}" type="pres">
      <dgm:prSet presAssocID="{449DD521-9A02-47C9-B283-0945AF358016}" presName="childText" presStyleLbl="revTx" presStyleIdx="0" presStyleCnt="2">
        <dgm:presLayoutVars>
          <dgm:bulletEnabled val="1"/>
        </dgm:presLayoutVars>
      </dgm:prSet>
      <dgm:spPr/>
    </dgm:pt>
    <dgm:pt modelId="{DD9B4500-3A64-8C41-9836-FB5D3D84A5B8}" type="pres">
      <dgm:prSet presAssocID="{E02559C1-A1FF-4892-9318-BB48EAADD2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1AFE95-056B-AA43-9EBA-FB88CCA39541}" type="pres">
      <dgm:prSet presAssocID="{E02559C1-A1FF-4892-9318-BB48EAADD2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889E22-857B-446B-ACDC-FAF9BD60C9D3}" srcId="{E02559C1-A1FF-4892-9318-BB48EAADD22E}" destId="{7C6577DE-3D3E-42EA-B4F7-5F5153E32B59}" srcOrd="1" destOrd="0" parTransId="{DF61B127-ADBF-4770-94FB-FC2E64A9A47B}" sibTransId="{00BBEE17-CA08-46F8-8739-C30F97F6DD93}"/>
    <dgm:cxn modelId="{629D4626-B089-EC4F-B5CD-53F21302C3D5}" type="presOf" srcId="{926EBD45-C9AD-4168-BFD9-4D707B6858D9}" destId="{4DBB9C08-AFDE-D24C-B6BD-106F307C2587}" srcOrd="0" destOrd="0" presId="urn:microsoft.com/office/officeart/2005/8/layout/vList2"/>
    <dgm:cxn modelId="{65CC5436-79B2-4552-A4BE-AC19313DD53E}" srcId="{E02559C1-A1FF-4892-9318-BB48EAADD22E}" destId="{87CB2D47-E88C-438C-AF82-D7268974CB9A}" srcOrd="0" destOrd="0" parTransId="{6C95A1E4-44EB-4921-AC66-2635F3D4EA5C}" sibTransId="{1444A905-3426-4BF7-9DB7-452065CFEF29}"/>
    <dgm:cxn modelId="{59CF8647-DFBE-4492-9839-37E2BACF4CDF}" srcId="{449DD521-9A02-47C9-B283-0945AF358016}" destId="{87290088-E1C4-4C87-BEBD-52B94AF3BBEB}" srcOrd="1" destOrd="0" parTransId="{2A38CE78-975D-41B4-982A-380FD46775EC}" sibTransId="{7B12C1B4-05B8-4421-BD25-97A572B8AAC6}"/>
    <dgm:cxn modelId="{61766465-CB08-0C49-9D46-CC95FCAA4689}" type="presOf" srcId="{E02559C1-A1FF-4892-9318-BB48EAADD22E}" destId="{DD9B4500-3A64-8C41-9836-FB5D3D84A5B8}" srcOrd="0" destOrd="0" presId="urn:microsoft.com/office/officeart/2005/8/layout/vList2"/>
    <dgm:cxn modelId="{129E1481-2AD1-E243-B5E0-3012F71302A1}" type="presOf" srcId="{87CB2D47-E88C-438C-AF82-D7268974CB9A}" destId="{931AFE95-056B-AA43-9EBA-FB88CCA39541}" srcOrd="0" destOrd="0" presId="urn:microsoft.com/office/officeart/2005/8/layout/vList2"/>
    <dgm:cxn modelId="{75408F94-C685-CE46-ACB0-C6C528E31238}" type="presOf" srcId="{449DD521-9A02-47C9-B283-0945AF358016}" destId="{87B6CAB6-B10C-154F-BE2E-A42265C7B5B6}" srcOrd="0" destOrd="0" presId="urn:microsoft.com/office/officeart/2005/8/layout/vList2"/>
    <dgm:cxn modelId="{4DE783AA-9AF4-4744-92BF-8B37D30DA40A}" srcId="{926EBD45-C9AD-4168-BFD9-4D707B6858D9}" destId="{E02559C1-A1FF-4892-9318-BB48EAADD22E}" srcOrd="1" destOrd="0" parTransId="{6EE3F6E4-79F3-4A35-ADA2-AF7003972B78}" sibTransId="{D161B050-F56A-4962-88A6-4600FB73E541}"/>
    <dgm:cxn modelId="{7B15FEBF-E41B-1548-AB32-27E2E6E2F81C}" type="presOf" srcId="{7C6577DE-3D3E-42EA-B4F7-5F5153E32B59}" destId="{931AFE95-056B-AA43-9EBA-FB88CCA39541}" srcOrd="0" destOrd="1" presId="urn:microsoft.com/office/officeart/2005/8/layout/vList2"/>
    <dgm:cxn modelId="{49C564C4-D9F7-4571-B0BB-04528068E5EC}" srcId="{449DD521-9A02-47C9-B283-0945AF358016}" destId="{6D83F64A-1652-4D79-B9EE-FF9EDE93DA09}" srcOrd="0" destOrd="0" parTransId="{D679B087-CDD9-4758-A0F0-58B9EA351DD1}" sibTransId="{31047E46-43DA-49EA-BC44-2FC93C62A080}"/>
    <dgm:cxn modelId="{561442C9-3AAA-480D-8097-161E741AA99A}" srcId="{926EBD45-C9AD-4168-BFD9-4D707B6858D9}" destId="{449DD521-9A02-47C9-B283-0945AF358016}" srcOrd="0" destOrd="0" parTransId="{EF602661-141A-42C2-90C2-E5B58B74CB96}" sibTransId="{014C44B2-E4E9-4756-A403-8F000CBE7B5A}"/>
    <dgm:cxn modelId="{0E4D6EE7-EA36-2D46-8F85-6876F95C28F6}" type="presOf" srcId="{6D83F64A-1652-4D79-B9EE-FF9EDE93DA09}" destId="{293C9A65-9134-B348-A15E-779D19FF3AB0}" srcOrd="0" destOrd="0" presId="urn:microsoft.com/office/officeart/2005/8/layout/vList2"/>
    <dgm:cxn modelId="{4D47B7F8-6E6A-3C4B-96AA-1668E159D557}" type="presOf" srcId="{87290088-E1C4-4C87-BEBD-52B94AF3BBEB}" destId="{293C9A65-9134-B348-A15E-779D19FF3AB0}" srcOrd="0" destOrd="1" presId="urn:microsoft.com/office/officeart/2005/8/layout/vList2"/>
    <dgm:cxn modelId="{815A91BA-70B5-124B-A981-A286D2AB36DF}" type="presParOf" srcId="{4DBB9C08-AFDE-D24C-B6BD-106F307C2587}" destId="{87B6CAB6-B10C-154F-BE2E-A42265C7B5B6}" srcOrd="0" destOrd="0" presId="urn:microsoft.com/office/officeart/2005/8/layout/vList2"/>
    <dgm:cxn modelId="{455DB94B-D519-0641-8E39-DFF35E3118A6}" type="presParOf" srcId="{4DBB9C08-AFDE-D24C-B6BD-106F307C2587}" destId="{293C9A65-9134-B348-A15E-779D19FF3AB0}" srcOrd="1" destOrd="0" presId="urn:microsoft.com/office/officeart/2005/8/layout/vList2"/>
    <dgm:cxn modelId="{1932CAE3-757E-6D42-BDC4-9FBF565CA3D6}" type="presParOf" srcId="{4DBB9C08-AFDE-D24C-B6BD-106F307C2587}" destId="{DD9B4500-3A64-8C41-9836-FB5D3D84A5B8}" srcOrd="2" destOrd="0" presId="urn:microsoft.com/office/officeart/2005/8/layout/vList2"/>
    <dgm:cxn modelId="{EF654E8E-0C48-214A-A1F9-37227A4EDC7E}" type="presParOf" srcId="{4DBB9C08-AFDE-D24C-B6BD-106F307C2587}" destId="{931AFE95-056B-AA43-9EBA-FB88CCA395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29869-81AB-46EC-A245-60A570567DD6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0466A6-B63E-404A-B8C8-0E31F031FBF7}">
      <dgm:prSet/>
      <dgm:spPr/>
      <dgm:t>
        <a:bodyPr/>
        <a:lstStyle/>
        <a:p>
          <a:r>
            <a:rPr lang="en-US"/>
            <a:t>1.</a:t>
          </a:r>
          <a:r>
            <a:rPr lang="zh-CN"/>
            <a:t> 数据清洗</a:t>
          </a:r>
          <a:endParaRPr lang="en-US"/>
        </a:p>
      </dgm:t>
    </dgm:pt>
    <dgm:pt modelId="{691D8B5B-D3A0-410A-9A57-C73CAF704FDA}" type="parTrans" cxnId="{B71A77A0-8F4B-4689-A2B6-E4F4515C2724}">
      <dgm:prSet/>
      <dgm:spPr/>
      <dgm:t>
        <a:bodyPr/>
        <a:lstStyle/>
        <a:p>
          <a:endParaRPr lang="en-US"/>
        </a:p>
      </dgm:t>
    </dgm:pt>
    <dgm:pt modelId="{6FC5E9A8-5A41-49F1-A6F3-AEDB6560A926}" type="sibTrans" cxnId="{B71A77A0-8F4B-4689-A2B6-E4F4515C2724}">
      <dgm:prSet/>
      <dgm:spPr/>
      <dgm:t>
        <a:bodyPr/>
        <a:lstStyle/>
        <a:p>
          <a:endParaRPr lang="en-US"/>
        </a:p>
      </dgm:t>
    </dgm:pt>
    <dgm:pt modelId="{C5A9B008-8462-4F7B-A9D1-B692C79D93FA}">
      <dgm:prSet/>
      <dgm:spPr/>
      <dgm:t>
        <a:bodyPr/>
        <a:lstStyle/>
        <a:p>
          <a:r>
            <a:rPr lang="en-US"/>
            <a:t>2.</a:t>
          </a:r>
          <a:r>
            <a:rPr lang="zh-CN"/>
            <a:t> 特征标注</a:t>
          </a:r>
          <a:endParaRPr lang="en-US"/>
        </a:p>
      </dgm:t>
    </dgm:pt>
    <dgm:pt modelId="{F8EFD62F-ADC9-4902-864E-AAB0CD747515}" type="parTrans" cxnId="{ACBAD98C-5153-48C5-82BD-7654549A3C50}">
      <dgm:prSet/>
      <dgm:spPr/>
      <dgm:t>
        <a:bodyPr/>
        <a:lstStyle/>
        <a:p>
          <a:endParaRPr lang="en-US"/>
        </a:p>
      </dgm:t>
    </dgm:pt>
    <dgm:pt modelId="{A506A1B1-4695-462E-BA3B-84608D9988CC}" type="sibTrans" cxnId="{ACBAD98C-5153-48C5-82BD-7654549A3C50}">
      <dgm:prSet/>
      <dgm:spPr/>
      <dgm:t>
        <a:bodyPr/>
        <a:lstStyle/>
        <a:p>
          <a:endParaRPr lang="en-US"/>
        </a:p>
      </dgm:t>
    </dgm:pt>
    <dgm:pt modelId="{39C17CFE-0D34-4E7C-BF47-2B8BB7B1BAC3}">
      <dgm:prSet/>
      <dgm:spPr/>
      <dgm:t>
        <a:bodyPr/>
        <a:lstStyle/>
        <a:p>
          <a:r>
            <a:rPr lang="en-US"/>
            <a:t>3.</a:t>
          </a:r>
          <a:r>
            <a:rPr lang="zh-CN"/>
            <a:t> 特征提取 （也许是将声音的三角函数转化成可以处理的数字信号，或许要</a:t>
          </a:r>
          <a:r>
            <a:rPr lang="en-US"/>
            <a:t>Encoder/Decoder</a:t>
          </a:r>
          <a:r>
            <a:rPr lang="zh-CN"/>
            <a:t>）</a:t>
          </a:r>
          <a:endParaRPr lang="en-US"/>
        </a:p>
      </dgm:t>
    </dgm:pt>
    <dgm:pt modelId="{E760D985-F7E7-45C2-BBF9-9C4BDE550559}" type="parTrans" cxnId="{3531AD3D-4E62-44A7-897E-B31DE336942D}">
      <dgm:prSet/>
      <dgm:spPr/>
      <dgm:t>
        <a:bodyPr/>
        <a:lstStyle/>
        <a:p>
          <a:endParaRPr lang="en-US"/>
        </a:p>
      </dgm:t>
    </dgm:pt>
    <dgm:pt modelId="{6848EDB8-06E0-4D89-81A9-A31CA97F3CD1}" type="sibTrans" cxnId="{3531AD3D-4E62-44A7-897E-B31DE336942D}">
      <dgm:prSet/>
      <dgm:spPr/>
      <dgm:t>
        <a:bodyPr/>
        <a:lstStyle/>
        <a:p>
          <a:endParaRPr lang="en-US"/>
        </a:p>
      </dgm:t>
    </dgm:pt>
    <dgm:pt modelId="{20340C22-0D26-4667-B2AE-AC4D3429B1DD}">
      <dgm:prSet/>
      <dgm:spPr/>
      <dgm:t>
        <a:bodyPr/>
        <a:lstStyle/>
        <a:p>
          <a:r>
            <a:rPr lang="en-US"/>
            <a:t>4.</a:t>
          </a:r>
          <a:r>
            <a:rPr lang="zh-CN"/>
            <a:t> 训练模型</a:t>
          </a:r>
          <a:endParaRPr lang="en-US"/>
        </a:p>
      </dgm:t>
    </dgm:pt>
    <dgm:pt modelId="{DF4C56F5-1137-4F1C-9DE5-C9D7DA83A54B}" type="parTrans" cxnId="{8F9787C5-1BFC-4635-9A54-67DF8FB3B386}">
      <dgm:prSet/>
      <dgm:spPr/>
      <dgm:t>
        <a:bodyPr/>
        <a:lstStyle/>
        <a:p>
          <a:endParaRPr lang="en-US"/>
        </a:p>
      </dgm:t>
    </dgm:pt>
    <dgm:pt modelId="{EDEAFDC8-2293-48F2-BB64-4A11493173F7}" type="sibTrans" cxnId="{8F9787C5-1BFC-4635-9A54-67DF8FB3B386}">
      <dgm:prSet/>
      <dgm:spPr/>
      <dgm:t>
        <a:bodyPr/>
        <a:lstStyle/>
        <a:p>
          <a:endParaRPr lang="en-US"/>
        </a:p>
      </dgm:t>
    </dgm:pt>
    <dgm:pt modelId="{6490DEC5-49C6-4F4F-A1E7-BEEBB4569F65}" type="pres">
      <dgm:prSet presAssocID="{96D29869-81AB-46EC-A245-60A570567DD6}" presName="diagram" presStyleCnt="0">
        <dgm:presLayoutVars>
          <dgm:dir/>
          <dgm:resizeHandles val="exact"/>
        </dgm:presLayoutVars>
      </dgm:prSet>
      <dgm:spPr/>
    </dgm:pt>
    <dgm:pt modelId="{334DC1CF-1B4C-8D4E-A45D-CFC201F81066}" type="pres">
      <dgm:prSet presAssocID="{680466A6-B63E-404A-B8C8-0E31F031FBF7}" presName="node" presStyleLbl="node1" presStyleIdx="0" presStyleCnt="4">
        <dgm:presLayoutVars>
          <dgm:bulletEnabled val="1"/>
        </dgm:presLayoutVars>
      </dgm:prSet>
      <dgm:spPr/>
    </dgm:pt>
    <dgm:pt modelId="{F07F3E57-78D1-594C-A3C6-F3B08DA54EAE}" type="pres">
      <dgm:prSet presAssocID="{6FC5E9A8-5A41-49F1-A6F3-AEDB6560A926}" presName="sibTrans" presStyleLbl="sibTrans2D1" presStyleIdx="0" presStyleCnt="3"/>
      <dgm:spPr/>
    </dgm:pt>
    <dgm:pt modelId="{3D012548-E09C-7641-A483-A340BBE4782C}" type="pres">
      <dgm:prSet presAssocID="{6FC5E9A8-5A41-49F1-A6F3-AEDB6560A926}" presName="connectorText" presStyleLbl="sibTrans2D1" presStyleIdx="0" presStyleCnt="3"/>
      <dgm:spPr/>
    </dgm:pt>
    <dgm:pt modelId="{18DF064B-3401-4941-83EA-1BC04FC98FEE}" type="pres">
      <dgm:prSet presAssocID="{C5A9B008-8462-4F7B-A9D1-B692C79D93FA}" presName="node" presStyleLbl="node1" presStyleIdx="1" presStyleCnt="4">
        <dgm:presLayoutVars>
          <dgm:bulletEnabled val="1"/>
        </dgm:presLayoutVars>
      </dgm:prSet>
      <dgm:spPr/>
    </dgm:pt>
    <dgm:pt modelId="{9A282680-8A47-1349-9B5A-9A089483B72A}" type="pres">
      <dgm:prSet presAssocID="{A506A1B1-4695-462E-BA3B-84608D9988CC}" presName="sibTrans" presStyleLbl="sibTrans2D1" presStyleIdx="1" presStyleCnt="3"/>
      <dgm:spPr/>
    </dgm:pt>
    <dgm:pt modelId="{2D5B9867-D8EC-1046-83F7-A2345A4CC825}" type="pres">
      <dgm:prSet presAssocID="{A506A1B1-4695-462E-BA3B-84608D9988CC}" presName="connectorText" presStyleLbl="sibTrans2D1" presStyleIdx="1" presStyleCnt="3"/>
      <dgm:spPr/>
    </dgm:pt>
    <dgm:pt modelId="{3B8EBC01-1B38-D344-AA7A-A46CC4A6CE95}" type="pres">
      <dgm:prSet presAssocID="{39C17CFE-0D34-4E7C-BF47-2B8BB7B1BAC3}" presName="node" presStyleLbl="node1" presStyleIdx="2" presStyleCnt="4">
        <dgm:presLayoutVars>
          <dgm:bulletEnabled val="1"/>
        </dgm:presLayoutVars>
      </dgm:prSet>
      <dgm:spPr/>
    </dgm:pt>
    <dgm:pt modelId="{3AD065C5-47F5-A64E-878D-5E28E509DFA8}" type="pres">
      <dgm:prSet presAssocID="{6848EDB8-06E0-4D89-81A9-A31CA97F3CD1}" presName="sibTrans" presStyleLbl="sibTrans2D1" presStyleIdx="2" presStyleCnt="3"/>
      <dgm:spPr/>
    </dgm:pt>
    <dgm:pt modelId="{C95AC8C7-0EF8-8644-B4D1-F73CF9577AB5}" type="pres">
      <dgm:prSet presAssocID="{6848EDB8-06E0-4D89-81A9-A31CA97F3CD1}" presName="connectorText" presStyleLbl="sibTrans2D1" presStyleIdx="2" presStyleCnt="3"/>
      <dgm:spPr/>
    </dgm:pt>
    <dgm:pt modelId="{AFBF34CE-8711-754B-BE6E-80CF4E36FE5C}" type="pres">
      <dgm:prSet presAssocID="{20340C22-0D26-4667-B2AE-AC4D3429B1DD}" presName="node" presStyleLbl="node1" presStyleIdx="3" presStyleCnt="4">
        <dgm:presLayoutVars>
          <dgm:bulletEnabled val="1"/>
        </dgm:presLayoutVars>
      </dgm:prSet>
      <dgm:spPr/>
    </dgm:pt>
  </dgm:ptLst>
  <dgm:cxnLst>
    <dgm:cxn modelId="{55A34A28-8D4B-C748-B424-B42CCD6D1AFC}" type="presOf" srcId="{39C17CFE-0D34-4E7C-BF47-2B8BB7B1BAC3}" destId="{3B8EBC01-1B38-D344-AA7A-A46CC4A6CE95}" srcOrd="0" destOrd="0" presId="urn:microsoft.com/office/officeart/2005/8/layout/process5"/>
    <dgm:cxn modelId="{D782703B-CAFF-9B46-B12C-A06E740732D4}" type="presOf" srcId="{A506A1B1-4695-462E-BA3B-84608D9988CC}" destId="{2D5B9867-D8EC-1046-83F7-A2345A4CC825}" srcOrd="1" destOrd="0" presId="urn:microsoft.com/office/officeart/2005/8/layout/process5"/>
    <dgm:cxn modelId="{3531AD3D-4E62-44A7-897E-B31DE336942D}" srcId="{96D29869-81AB-46EC-A245-60A570567DD6}" destId="{39C17CFE-0D34-4E7C-BF47-2B8BB7B1BAC3}" srcOrd="2" destOrd="0" parTransId="{E760D985-F7E7-45C2-BBF9-9C4BDE550559}" sibTransId="{6848EDB8-06E0-4D89-81A9-A31CA97F3CD1}"/>
    <dgm:cxn modelId="{B8EE1340-39A5-4F41-889E-F2ECAAAEACBE}" type="presOf" srcId="{680466A6-B63E-404A-B8C8-0E31F031FBF7}" destId="{334DC1CF-1B4C-8D4E-A45D-CFC201F81066}" srcOrd="0" destOrd="0" presId="urn:microsoft.com/office/officeart/2005/8/layout/process5"/>
    <dgm:cxn modelId="{6590FB50-C22B-2849-AE2D-1AEF31042C15}" type="presOf" srcId="{20340C22-0D26-4667-B2AE-AC4D3429B1DD}" destId="{AFBF34CE-8711-754B-BE6E-80CF4E36FE5C}" srcOrd="0" destOrd="0" presId="urn:microsoft.com/office/officeart/2005/8/layout/process5"/>
    <dgm:cxn modelId="{A6B2B272-B5DE-1F44-AD81-89861B0D1361}" type="presOf" srcId="{6848EDB8-06E0-4D89-81A9-A31CA97F3CD1}" destId="{3AD065C5-47F5-A64E-878D-5E28E509DFA8}" srcOrd="0" destOrd="0" presId="urn:microsoft.com/office/officeart/2005/8/layout/process5"/>
    <dgm:cxn modelId="{ACBAD98C-5153-48C5-82BD-7654549A3C50}" srcId="{96D29869-81AB-46EC-A245-60A570567DD6}" destId="{C5A9B008-8462-4F7B-A9D1-B692C79D93FA}" srcOrd="1" destOrd="0" parTransId="{F8EFD62F-ADC9-4902-864E-AAB0CD747515}" sibTransId="{A506A1B1-4695-462E-BA3B-84608D9988CC}"/>
    <dgm:cxn modelId="{B71A77A0-8F4B-4689-A2B6-E4F4515C2724}" srcId="{96D29869-81AB-46EC-A245-60A570567DD6}" destId="{680466A6-B63E-404A-B8C8-0E31F031FBF7}" srcOrd="0" destOrd="0" parTransId="{691D8B5B-D3A0-410A-9A57-C73CAF704FDA}" sibTransId="{6FC5E9A8-5A41-49F1-A6F3-AEDB6560A926}"/>
    <dgm:cxn modelId="{57EE5DA5-F65F-8846-ABE4-B7888E329320}" type="presOf" srcId="{C5A9B008-8462-4F7B-A9D1-B692C79D93FA}" destId="{18DF064B-3401-4941-83EA-1BC04FC98FEE}" srcOrd="0" destOrd="0" presId="urn:microsoft.com/office/officeart/2005/8/layout/process5"/>
    <dgm:cxn modelId="{1E7648B4-4FA5-4043-AD8F-7AE12E719214}" type="presOf" srcId="{96D29869-81AB-46EC-A245-60A570567DD6}" destId="{6490DEC5-49C6-4F4F-A1E7-BEEBB4569F65}" srcOrd="0" destOrd="0" presId="urn:microsoft.com/office/officeart/2005/8/layout/process5"/>
    <dgm:cxn modelId="{8F9787C5-1BFC-4635-9A54-67DF8FB3B386}" srcId="{96D29869-81AB-46EC-A245-60A570567DD6}" destId="{20340C22-0D26-4667-B2AE-AC4D3429B1DD}" srcOrd="3" destOrd="0" parTransId="{DF4C56F5-1137-4F1C-9DE5-C9D7DA83A54B}" sibTransId="{EDEAFDC8-2293-48F2-BB64-4A11493173F7}"/>
    <dgm:cxn modelId="{C8CC38C8-F465-D64D-B95E-03FE9B61C2D0}" type="presOf" srcId="{6848EDB8-06E0-4D89-81A9-A31CA97F3CD1}" destId="{C95AC8C7-0EF8-8644-B4D1-F73CF9577AB5}" srcOrd="1" destOrd="0" presId="urn:microsoft.com/office/officeart/2005/8/layout/process5"/>
    <dgm:cxn modelId="{EC0686F0-B219-8B40-A025-BE2D3BF1FA3C}" type="presOf" srcId="{6FC5E9A8-5A41-49F1-A6F3-AEDB6560A926}" destId="{3D012548-E09C-7641-A483-A340BBE4782C}" srcOrd="1" destOrd="0" presId="urn:microsoft.com/office/officeart/2005/8/layout/process5"/>
    <dgm:cxn modelId="{96BE05F3-93F1-E045-B6DB-AE78027176C2}" type="presOf" srcId="{6FC5E9A8-5A41-49F1-A6F3-AEDB6560A926}" destId="{F07F3E57-78D1-594C-A3C6-F3B08DA54EAE}" srcOrd="0" destOrd="0" presId="urn:microsoft.com/office/officeart/2005/8/layout/process5"/>
    <dgm:cxn modelId="{FCD2DAF8-5F1C-4342-A4BF-C72B8F56E221}" type="presOf" srcId="{A506A1B1-4695-462E-BA3B-84608D9988CC}" destId="{9A282680-8A47-1349-9B5A-9A089483B72A}" srcOrd="0" destOrd="0" presId="urn:microsoft.com/office/officeart/2005/8/layout/process5"/>
    <dgm:cxn modelId="{48DF6ADA-4832-AE4B-A5C8-05B4CEA6E0D0}" type="presParOf" srcId="{6490DEC5-49C6-4F4F-A1E7-BEEBB4569F65}" destId="{334DC1CF-1B4C-8D4E-A45D-CFC201F81066}" srcOrd="0" destOrd="0" presId="urn:microsoft.com/office/officeart/2005/8/layout/process5"/>
    <dgm:cxn modelId="{2F06EB98-73ED-B14F-BB19-765023A2A13B}" type="presParOf" srcId="{6490DEC5-49C6-4F4F-A1E7-BEEBB4569F65}" destId="{F07F3E57-78D1-594C-A3C6-F3B08DA54EAE}" srcOrd="1" destOrd="0" presId="urn:microsoft.com/office/officeart/2005/8/layout/process5"/>
    <dgm:cxn modelId="{1F7768E4-204B-DF4F-AACB-922B2D3A4DB0}" type="presParOf" srcId="{F07F3E57-78D1-594C-A3C6-F3B08DA54EAE}" destId="{3D012548-E09C-7641-A483-A340BBE4782C}" srcOrd="0" destOrd="0" presId="urn:microsoft.com/office/officeart/2005/8/layout/process5"/>
    <dgm:cxn modelId="{9F5F8F55-6205-D042-8045-52D49A4B87EF}" type="presParOf" srcId="{6490DEC5-49C6-4F4F-A1E7-BEEBB4569F65}" destId="{18DF064B-3401-4941-83EA-1BC04FC98FEE}" srcOrd="2" destOrd="0" presId="urn:microsoft.com/office/officeart/2005/8/layout/process5"/>
    <dgm:cxn modelId="{208ACAEE-8A56-2843-99B0-61EC4BB0AC2C}" type="presParOf" srcId="{6490DEC5-49C6-4F4F-A1E7-BEEBB4569F65}" destId="{9A282680-8A47-1349-9B5A-9A089483B72A}" srcOrd="3" destOrd="0" presId="urn:microsoft.com/office/officeart/2005/8/layout/process5"/>
    <dgm:cxn modelId="{6CDB0A62-0DD0-6340-B8CF-9641C154EDEE}" type="presParOf" srcId="{9A282680-8A47-1349-9B5A-9A089483B72A}" destId="{2D5B9867-D8EC-1046-83F7-A2345A4CC825}" srcOrd="0" destOrd="0" presId="urn:microsoft.com/office/officeart/2005/8/layout/process5"/>
    <dgm:cxn modelId="{4543F257-502C-9D4D-88D1-9D2EE126472E}" type="presParOf" srcId="{6490DEC5-49C6-4F4F-A1E7-BEEBB4569F65}" destId="{3B8EBC01-1B38-D344-AA7A-A46CC4A6CE95}" srcOrd="4" destOrd="0" presId="urn:microsoft.com/office/officeart/2005/8/layout/process5"/>
    <dgm:cxn modelId="{95A35846-D56C-6548-8873-ECC53845081A}" type="presParOf" srcId="{6490DEC5-49C6-4F4F-A1E7-BEEBB4569F65}" destId="{3AD065C5-47F5-A64E-878D-5E28E509DFA8}" srcOrd="5" destOrd="0" presId="urn:microsoft.com/office/officeart/2005/8/layout/process5"/>
    <dgm:cxn modelId="{173D22A4-0A22-1E4B-9039-E53A5D00AC96}" type="presParOf" srcId="{3AD065C5-47F5-A64E-878D-5E28E509DFA8}" destId="{C95AC8C7-0EF8-8644-B4D1-F73CF9577AB5}" srcOrd="0" destOrd="0" presId="urn:microsoft.com/office/officeart/2005/8/layout/process5"/>
    <dgm:cxn modelId="{01BCC997-8BF2-044E-AD8C-C663F95D7993}" type="presParOf" srcId="{6490DEC5-49C6-4F4F-A1E7-BEEBB4569F65}" destId="{AFBF34CE-8711-754B-BE6E-80CF4E36FE5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19367A-FE3A-4CAC-8FD5-1B00223BBE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F7DE1C-E2CA-4359-8A35-236928CA892E}">
      <dgm:prSet/>
      <dgm:spPr/>
      <dgm:t>
        <a:bodyPr/>
        <a:lstStyle/>
        <a:p>
          <a:r>
            <a:rPr lang="en-US"/>
            <a:t>数据及来源</a:t>
          </a:r>
          <a:r>
            <a:rPr lang="zh-CN"/>
            <a:t>：</a:t>
          </a:r>
          <a:endParaRPr lang="en-US"/>
        </a:p>
      </dgm:t>
    </dgm:pt>
    <dgm:pt modelId="{BE7F1FC2-2090-4D90-A837-83F59DCA4872}" type="parTrans" cxnId="{1DFBC1CE-715C-442C-B9AA-5CC412EA1781}">
      <dgm:prSet/>
      <dgm:spPr/>
      <dgm:t>
        <a:bodyPr/>
        <a:lstStyle/>
        <a:p>
          <a:endParaRPr lang="en-US"/>
        </a:p>
      </dgm:t>
    </dgm:pt>
    <dgm:pt modelId="{66662A50-6358-4074-9596-AC68C18F54C0}" type="sibTrans" cxnId="{1DFBC1CE-715C-442C-B9AA-5CC412EA1781}">
      <dgm:prSet/>
      <dgm:spPr/>
      <dgm:t>
        <a:bodyPr/>
        <a:lstStyle/>
        <a:p>
          <a:endParaRPr lang="en-US"/>
        </a:p>
      </dgm:t>
    </dgm:pt>
    <dgm:pt modelId="{54D635A3-6F84-4A25-B562-BEF94B0AFE43}">
      <dgm:prSet/>
      <dgm:spPr/>
      <dgm:t>
        <a:bodyPr/>
        <a:lstStyle/>
        <a:p>
          <a:r>
            <a:rPr lang="en-US"/>
            <a:t>比赛公开数据</a:t>
          </a:r>
        </a:p>
      </dgm:t>
    </dgm:pt>
    <dgm:pt modelId="{2066A82B-6C44-4961-BCFF-77B614D5B038}" type="parTrans" cxnId="{0BB33F31-CE5C-4617-8B9F-D90480B88EE0}">
      <dgm:prSet/>
      <dgm:spPr/>
      <dgm:t>
        <a:bodyPr/>
        <a:lstStyle/>
        <a:p>
          <a:endParaRPr lang="en-US"/>
        </a:p>
      </dgm:t>
    </dgm:pt>
    <dgm:pt modelId="{197EEAF0-9BBF-48CC-96EF-2A0705AD5513}" type="sibTrans" cxnId="{0BB33F31-CE5C-4617-8B9F-D90480B88EE0}">
      <dgm:prSet/>
      <dgm:spPr/>
      <dgm:t>
        <a:bodyPr/>
        <a:lstStyle/>
        <a:p>
          <a:endParaRPr lang="en-US"/>
        </a:p>
      </dgm:t>
    </dgm:pt>
    <dgm:pt modelId="{5AC74F2C-7EC6-4817-A8AA-7F2588FE5EBA}">
      <dgm:prSet/>
      <dgm:spPr/>
      <dgm:t>
        <a:bodyPr/>
        <a:lstStyle/>
        <a:p>
          <a:r>
            <a:rPr lang="en-US"/>
            <a:t>医院内部数据</a:t>
          </a:r>
        </a:p>
      </dgm:t>
    </dgm:pt>
    <dgm:pt modelId="{A2DACD32-3519-434C-A423-84CB7182B875}" type="parTrans" cxnId="{69E24E57-B9F8-4ECA-82D7-A8933FC7A890}">
      <dgm:prSet/>
      <dgm:spPr/>
      <dgm:t>
        <a:bodyPr/>
        <a:lstStyle/>
        <a:p>
          <a:endParaRPr lang="en-US"/>
        </a:p>
      </dgm:t>
    </dgm:pt>
    <dgm:pt modelId="{F617B6F5-C2FA-4D27-A073-A365CF7CA7D0}" type="sibTrans" cxnId="{69E24E57-B9F8-4ECA-82D7-A8933FC7A890}">
      <dgm:prSet/>
      <dgm:spPr/>
      <dgm:t>
        <a:bodyPr/>
        <a:lstStyle/>
        <a:p>
          <a:endParaRPr lang="en-US"/>
        </a:p>
      </dgm:t>
    </dgm:pt>
    <dgm:pt modelId="{AE8F43CD-CB68-4415-AA1E-3D8FBEA91055}">
      <dgm:prSet/>
      <dgm:spPr/>
      <dgm:t>
        <a:bodyPr/>
        <a:lstStyle/>
        <a:p>
          <a:r>
            <a:rPr lang="en-US"/>
            <a:t>数据类型</a:t>
          </a:r>
          <a:r>
            <a:rPr lang="zh-CN"/>
            <a:t>：</a:t>
          </a:r>
          <a:endParaRPr lang="en-US"/>
        </a:p>
      </dgm:t>
    </dgm:pt>
    <dgm:pt modelId="{05510423-952A-4362-80BA-82570C5A4818}" type="parTrans" cxnId="{4926D82F-8084-4F2A-9B69-ADEFB21F8F9F}">
      <dgm:prSet/>
      <dgm:spPr/>
      <dgm:t>
        <a:bodyPr/>
        <a:lstStyle/>
        <a:p>
          <a:endParaRPr lang="en-US"/>
        </a:p>
      </dgm:t>
    </dgm:pt>
    <dgm:pt modelId="{E62E1798-C0F2-4F50-8478-254C8296E45E}" type="sibTrans" cxnId="{4926D82F-8084-4F2A-9B69-ADEFB21F8F9F}">
      <dgm:prSet/>
      <dgm:spPr/>
      <dgm:t>
        <a:bodyPr/>
        <a:lstStyle/>
        <a:p>
          <a:endParaRPr lang="en-US"/>
        </a:p>
      </dgm:t>
    </dgm:pt>
    <dgm:pt modelId="{8FA4B808-6822-4488-BBFE-36BA130C62FA}">
      <dgm:prSet/>
      <dgm:spPr/>
      <dgm:t>
        <a:bodyPr/>
        <a:lstStyle/>
        <a:p>
          <a:r>
            <a:rPr lang="en-US"/>
            <a:t>.wav</a:t>
          </a:r>
          <a:r>
            <a:rPr lang="zh-CN"/>
            <a:t>原始音频</a:t>
          </a:r>
          <a:endParaRPr lang="en-US"/>
        </a:p>
      </dgm:t>
    </dgm:pt>
    <dgm:pt modelId="{12AEC38B-570B-4814-96BA-2297B37D8D56}" type="parTrans" cxnId="{7319E37A-92CA-4CB5-815B-7D2941BAFE94}">
      <dgm:prSet/>
      <dgm:spPr/>
      <dgm:t>
        <a:bodyPr/>
        <a:lstStyle/>
        <a:p>
          <a:endParaRPr lang="en-US"/>
        </a:p>
      </dgm:t>
    </dgm:pt>
    <dgm:pt modelId="{04D7EED8-69A3-4FD3-8E70-A93735044D7B}" type="sibTrans" cxnId="{7319E37A-92CA-4CB5-815B-7D2941BAFE94}">
      <dgm:prSet/>
      <dgm:spPr/>
      <dgm:t>
        <a:bodyPr/>
        <a:lstStyle/>
        <a:p>
          <a:endParaRPr lang="en-US"/>
        </a:p>
      </dgm:t>
    </dgm:pt>
    <dgm:pt modelId="{123A6769-0F9F-4D67-81CC-75909C93CF73}">
      <dgm:prSet/>
      <dgm:spPr/>
      <dgm:t>
        <a:bodyPr/>
        <a:lstStyle/>
        <a:p>
          <a:r>
            <a:rPr lang="en-US"/>
            <a:t>.json</a:t>
          </a:r>
          <a:r>
            <a:rPr lang="zh-CN"/>
            <a:t>标注文件</a:t>
          </a:r>
          <a:endParaRPr lang="en-US"/>
        </a:p>
      </dgm:t>
    </dgm:pt>
    <dgm:pt modelId="{2407D792-8EEC-4B82-8D3B-3208753FA2B5}" type="parTrans" cxnId="{E86D6F85-38A6-4A5B-B80B-76F293AC41AE}">
      <dgm:prSet/>
      <dgm:spPr/>
      <dgm:t>
        <a:bodyPr/>
        <a:lstStyle/>
        <a:p>
          <a:endParaRPr lang="en-US"/>
        </a:p>
      </dgm:t>
    </dgm:pt>
    <dgm:pt modelId="{4E366A32-6788-4EBC-A2B2-E2FD766398EF}" type="sibTrans" cxnId="{E86D6F85-38A6-4A5B-B80B-76F293AC41AE}">
      <dgm:prSet/>
      <dgm:spPr/>
      <dgm:t>
        <a:bodyPr/>
        <a:lstStyle/>
        <a:p>
          <a:endParaRPr lang="en-US"/>
        </a:p>
      </dgm:t>
    </dgm:pt>
    <dgm:pt modelId="{0F31E018-7CB2-B042-A477-D8C876639042}" type="pres">
      <dgm:prSet presAssocID="{D719367A-FE3A-4CAC-8FD5-1B00223BBE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F39A39-638F-C045-AD2B-A283B680AF45}" type="pres">
      <dgm:prSet presAssocID="{2CF7DE1C-E2CA-4359-8A35-236928CA892E}" presName="hierRoot1" presStyleCnt="0"/>
      <dgm:spPr/>
    </dgm:pt>
    <dgm:pt modelId="{780A79A7-A305-4141-9165-DD0657A44DAE}" type="pres">
      <dgm:prSet presAssocID="{2CF7DE1C-E2CA-4359-8A35-236928CA892E}" presName="composite" presStyleCnt="0"/>
      <dgm:spPr/>
    </dgm:pt>
    <dgm:pt modelId="{9EF82149-7620-4B4F-852A-0D2D0E82CCC5}" type="pres">
      <dgm:prSet presAssocID="{2CF7DE1C-E2CA-4359-8A35-236928CA892E}" presName="background" presStyleLbl="node0" presStyleIdx="0" presStyleCnt="2"/>
      <dgm:spPr/>
    </dgm:pt>
    <dgm:pt modelId="{C158B273-1768-A64C-8D25-0AE8F7938882}" type="pres">
      <dgm:prSet presAssocID="{2CF7DE1C-E2CA-4359-8A35-236928CA892E}" presName="text" presStyleLbl="fgAcc0" presStyleIdx="0" presStyleCnt="2">
        <dgm:presLayoutVars>
          <dgm:chPref val="3"/>
        </dgm:presLayoutVars>
      </dgm:prSet>
      <dgm:spPr/>
    </dgm:pt>
    <dgm:pt modelId="{6984CB76-16B5-AC4A-B5DF-462EE2AA7866}" type="pres">
      <dgm:prSet presAssocID="{2CF7DE1C-E2CA-4359-8A35-236928CA892E}" presName="hierChild2" presStyleCnt="0"/>
      <dgm:spPr/>
    </dgm:pt>
    <dgm:pt modelId="{D313FF48-6BC9-BA4C-AA54-D4692FA925A6}" type="pres">
      <dgm:prSet presAssocID="{2066A82B-6C44-4961-BCFF-77B614D5B038}" presName="Name10" presStyleLbl="parChTrans1D2" presStyleIdx="0" presStyleCnt="4"/>
      <dgm:spPr/>
    </dgm:pt>
    <dgm:pt modelId="{D78D7FE6-92CB-494E-8D45-ACFB2D3B9707}" type="pres">
      <dgm:prSet presAssocID="{54D635A3-6F84-4A25-B562-BEF94B0AFE43}" presName="hierRoot2" presStyleCnt="0"/>
      <dgm:spPr/>
    </dgm:pt>
    <dgm:pt modelId="{8068EFF6-95F0-FD49-B87B-91BC2124602F}" type="pres">
      <dgm:prSet presAssocID="{54D635A3-6F84-4A25-B562-BEF94B0AFE43}" presName="composite2" presStyleCnt="0"/>
      <dgm:spPr/>
    </dgm:pt>
    <dgm:pt modelId="{ED77E70C-1C5E-7841-B854-E6E8016A87B2}" type="pres">
      <dgm:prSet presAssocID="{54D635A3-6F84-4A25-B562-BEF94B0AFE43}" presName="background2" presStyleLbl="node2" presStyleIdx="0" presStyleCnt="4"/>
      <dgm:spPr/>
    </dgm:pt>
    <dgm:pt modelId="{6CEACEC4-C6E1-6443-92EA-6F56D073A58D}" type="pres">
      <dgm:prSet presAssocID="{54D635A3-6F84-4A25-B562-BEF94B0AFE43}" presName="text2" presStyleLbl="fgAcc2" presStyleIdx="0" presStyleCnt="4">
        <dgm:presLayoutVars>
          <dgm:chPref val="3"/>
        </dgm:presLayoutVars>
      </dgm:prSet>
      <dgm:spPr/>
    </dgm:pt>
    <dgm:pt modelId="{3217181F-1673-3143-BE23-2F61EDDC4A5D}" type="pres">
      <dgm:prSet presAssocID="{54D635A3-6F84-4A25-B562-BEF94B0AFE43}" presName="hierChild3" presStyleCnt="0"/>
      <dgm:spPr/>
    </dgm:pt>
    <dgm:pt modelId="{99F7FC8E-806A-8741-8834-051FB36E07DA}" type="pres">
      <dgm:prSet presAssocID="{A2DACD32-3519-434C-A423-84CB7182B875}" presName="Name10" presStyleLbl="parChTrans1D2" presStyleIdx="1" presStyleCnt="4"/>
      <dgm:spPr/>
    </dgm:pt>
    <dgm:pt modelId="{F304939C-729B-904E-A21B-39F6DB890DCB}" type="pres">
      <dgm:prSet presAssocID="{5AC74F2C-7EC6-4817-A8AA-7F2588FE5EBA}" presName="hierRoot2" presStyleCnt="0"/>
      <dgm:spPr/>
    </dgm:pt>
    <dgm:pt modelId="{935C255C-16CD-704B-9366-04A0C37649F5}" type="pres">
      <dgm:prSet presAssocID="{5AC74F2C-7EC6-4817-A8AA-7F2588FE5EBA}" presName="composite2" presStyleCnt="0"/>
      <dgm:spPr/>
    </dgm:pt>
    <dgm:pt modelId="{38AE8EEF-2EFB-EC42-A4F6-8EBE23E50671}" type="pres">
      <dgm:prSet presAssocID="{5AC74F2C-7EC6-4817-A8AA-7F2588FE5EBA}" presName="background2" presStyleLbl="node2" presStyleIdx="1" presStyleCnt="4"/>
      <dgm:spPr/>
    </dgm:pt>
    <dgm:pt modelId="{ABD767B0-2AB4-9245-8BCE-9AF936EF45B5}" type="pres">
      <dgm:prSet presAssocID="{5AC74F2C-7EC6-4817-A8AA-7F2588FE5EBA}" presName="text2" presStyleLbl="fgAcc2" presStyleIdx="1" presStyleCnt="4">
        <dgm:presLayoutVars>
          <dgm:chPref val="3"/>
        </dgm:presLayoutVars>
      </dgm:prSet>
      <dgm:spPr/>
    </dgm:pt>
    <dgm:pt modelId="{12A3B132-F886-DF43-A639-0782C17BEDB2}" type="pres">
      <dgm:prSet presAssocID="{5AC74F2C-7EC6-4817-A8AA-7F2588FE5EBA}" presName="hierChild3" presStyleCnt="0"/>
      <dgm:spPr/>
    </dgm:pt>
    <dgm:pt modelId="{926912E6-72E8-AB43-A08C-C2315BAF4750}" type="pres">
      <dgm:prSet presAssocID="{AE8F43CD-CB68-4415-AA1E-3D8FBEA91055}" presName="hierRoot1" presStyleCnt="0"/>
      <dgm:spPr/>
    </dgm:pt>
    <dgm:pt modelId="{A7D80990-BEEC-EC4A-BA32-576009026F8A}" type="pres">
      <dgm:prSet presAssocID="{AE8F43CD-CB68-4415-AA1E-3D8FBEA91055}" presName="composite" presStyleCnt="0"/>
      <dgm:spPr/>
    </dgm:pt>
    <dgm:pt modelId="{E4E0EB31-AA93-B04A-A401-475846495117}" type="pres">
      <dgm:prSet presAssocID="{AE8F43CD-CB68-4415-AA1E-3D8FBEA91055}" presName="background" presStyleLbl="node0" presStyleIdx="1" presStyleCnt="2"/>
      <dgm:spPr/>
    </dgm:pt>
    <dgm:pt modelId="{CF5E5012-90B3-BA4F-ADF6-E86CBDEDE297}" type="pres">
      <dgm:prSet presAssocID="{AE8F43CD-CB68-4415-AA1E-3D8FBEA91055}" presName="text" presStyleLbl="fgAcc0" presStyleIdx="1" presStyleCnt="2">
        <dgm:presLayoutVars>
          <dgm:chPref val="3"/>
        </dgm:presLayoutVars>
      </dgm:prSet>
      <dgm:spPr/>
    </dgm:pt>
    <dgm:pt modelId="{9056C1D1-B172-DE43-A1D2-94B0B1EE91CA}" type="pres">
      <dgm:prSet presAssocID="{AE8F43CD-CB68-4415-AA1E-3D8FBEA91055}" presName="hierChild2" presStyleCnt="0"/>
      <dgm:spPr/>
    </dgm:pt>
    <dgm:pt modelId="{D6A775D1-F504-0C4B-AA66-4C349B743A47}" type="pres">
      <dgm:prSet presAssocID="{12AEC38B-570B-4814-96BA-2297B37D8D56}" presName="Name10" presStyleLbl="parChTrans1D2" presStyleIdx="2" presStyleCnt="4"/>
      <dgm:spPr/>
    </dgm:pt>
    <dgm:pt modelId="{9859FF5F-594F-E640-AFA9-064F9A368310}" type="pres">
      <dgm:prSet presAssocID="{8FA4B808-6822-4488-BBFE-36BA130C62FA}" presName="hierRoot2" presStyleCnt="0"/>
      <dgm:spPr/>
    </dgm:pt>
    <dgm:pt modelId="{BDE5F70C-A56E-574B-9DC3-98E8456E2C86}" type="pres">
      <dgm:prSet presAssocID="{8FA4B808-6822-4488-BBFE-36BA130C62FA}" presName="composite2" presStyleCnt="0"/>
      <dgm:spPr/>
    </dgm:pt>
    <dgm:pt modelId="{7F42C71A-C201-9A44-B48C-2A58356CAD13}" type="pres">
      <dgm:prSet presAssocID="{8FA4B808-6822-4488-BBFE-36BA130C62FA}" presName="background2" presStyleLbl="node2" presStyleIdx="2" presStyleCnt="4"/>
      <dgm:spPr/>
    </dgm:pt>
    <dgm:pt modelId="{E30AB56C-523A-5B43-AB3A-6D458DDADB48}" type="pres">
      <dgm:prSet presAssocID="{8FA4B808-6822-4488-BBFE-36BA130C62FA}" presName="text2" presStyleLbl="fgAcc2" presStyleIdx="2" presStyleCnt="4">
        <dgm:presLayoutVars>
          <dgm:chPref val="3"/>
        </dgm:presLayoutVars>
      </dgm:prSet>
      <dgm:spPr/>
    </dgm:pt>
    <dgm:pt modelId="{E6F56CAD-F48C-F743-A502-66210EC4EA11}" type="pres">
      <dgm:prSet presAssocID="{8FA4B808-6822-4488-BBFE-36BA130C62FA}" presName="hierChild3" presStyleCnt="0"/>
      <dgm:spPr/>
    </dgm:pt>
    <dgm:pt modelId="{321F6DF3-A0D6-EE43-9672-33019A4A602C}" type="pres">
      <dgm:prSet presAssocID="{2407D792-8EEC-4B82-8D3B-3208753FA2B5}" presName="Name10" presStyleLbl="parChTrans1D2" presStyleIdx="3" presStyleCnt="4"/>
      <dgm:spPr/>
    </dgm:pt>
    <dgm:pt modelId="{A3FA4C51-A4CB-BF43-BC53-A383296A39BF}" type="pres">
      <dgm:prSet presAssocID="{123A6769-0F9F-4D67-81CC-75909C93CF73}" presName="hierRoot2" presStyleCnt="0"/>
      <dgm:spPr/>
    </dgm:pt>
    <dgm:pt modelId="{AB7F8C92-E824-DE4A-8143-601D4C44E80A}" type="pres">
      <dgm:prSet presAssocID="{123A6769-0F9F-4D67-81CC-75909C93CF73}" presName="composite2" presStyleCnt="0"/>
      <dgm:spPr/>
    </dgm:pt>
    <dgm:pt modelId="{E3856217-C3A9-7441-BA5E-B265D125AFAA}" type="pres">
      <dgm:prSet presAssocID="{123A6769-0F9F-4D67-81CC-75909C93CF73}" presName="background2" presStyleLbl="node2" presStyleIdx="3" presStyleCnt="4"/>
      <dgm:spPr/>
    </dgm:pt>
    <dgm:pt modelId="{64794C41-3D0B-EA43-A600-33A43A69A377}" type="pres">
      <dgm:prSet presAssocID="{123A6769-0F9F-4D67-81CC-75909C93CF73}" presName="text2" presStyleLbl="fgAcc2" presStyleIdx="3" presStyleCnt="4">
        <dgm:presLayoutVars>
          <dgm:chPref val="3"/>
        </dgm:presLayoutVars>
      </dgm:prSet>
      <dgm:spPr/>
    </dgm:pt>
    <dgm:pt modelId="{DF79BE73-DCDB-A345-AD1A-F560ED6E2F57}" type="pres">
      <dgm:prSet presAssocID="{123A6769-0F9F-4D67-81CC-75909C93CF73}" presName="hierChild3" presStyleCnt="0"/>
      <dgm:spPr/>
    </dgm:pt>
  </dgm:ptLst>
  <dgm:cxnLst>
    <dgm:cxn modelId="{4926D82F-8084-4F2A-9B69-ADEFB21F8F9F}" srcId="{D719367A-FE3A-4CAC-8FD5-1B00223BBEA9}" destId="{AE8F43CD-CB68-4415-AA1E-3D8FBEA91055}" srcOrd="1" destOrd="0" parTransId="{05510423-952A-4362-80BA-82570C5A4818}" sibTransId="{E62E1798-C0F2-4F50-8478-254C8296E45E}"/>
    <dgm:cxn modelId="{31177A30-847F-B440-AAC3-0EF86CAFCCC6}" type="presOf" srcId="{2407D792-8EEC-4B82-8D3B-3208753FA2B5}" destId="{321F6DF3-A0D6-EE43-9672-33019A4A602C}" srcOrd="0" destOrd="0" presId="urn:microsoft.com/office/officeart/2005/8/layout/hierarchy1"/>
    <dgm:cxn modelId="{0BB33F31-CE5C-4617-8B9F-D90480B88EE0}" srcId="{2CF7DE1C-E2CA-4359-8A35-236928CA892E}" destId="{54D635A3-6F84-4A25-B562-BEF94B0AFE43}" srcOrd="0" destOrd="0" parTransId="{2066A82B-6C44-4961-BCFF-77B614D5B038}" sibTransId="{197EEAF0-9BBF-48CC-96EF-2A0705AD5513}"/>
    <dgm:cxn modelId="{BF9A0455-CEFC-6345-BFB6-E496776BD9E1}" type="presOf" srcId="{5AC74F2C-7EC6-4817-A8AA-7F2588FE5EBA}" destId="{ABD767B0-2AB4-9245-8BCE-9AF936EF45B5}" srcOrd="0" destOrd="0" presId="urn:microsoft.com/office/officeart/2005/8/layout/hierarchy1"/>
    <dgm:cxn modelId="{69E24E57-B9F8-4ECA-82D7-A8933FC7A890}" srcId="{2CF7DE1C-E2CA-4359-8A35-236928CA892E}" destId="{5AC74F2C-7EC6-4817-A8AA-7F2588FE5EBA}" srcOrd="1" destOrd="0" parTransId="{A2DACD32-3519-434C-A423-84CB7182B875}" sibTransId="{F617B6F5-C2FA-4D27-A073-A365CF7CA7D0}"/>
    <dgm:cxn modelId="{7E88575C-72EB-6540-9309-4C51D498F1A9}" type="presOf" srcId="{2CF7DE1C-E2CA-4359-8A35-236928CA892E}" destId="{C158B273-1768-A64C-8D25-0AE8F7938882}" srcOrd="0" destOrd="0" presId="urn:microsoft.com/office/officeart/2005/8/layout/hierarchy1"/>
    <dgm:cxn modelId="{7319E37A-92CA-4CB5-815B-7D2941BAFE94}" srcId="{AE8F43CD-CB68-4415-AA1E-3D8FBEA91055}" destId="{8FA4B808-6822-4488-BBFE-36BA130C62FA}" srcOrd="0" destOrd="0" parTransId="{12AEC38B-570B-4814-96BA-2297B37D8D56}" sibTransId="{04D7EED8-69A3-4FD3-8E70-A93735044D7B}"/>
    <dgm:cxn modelId="{E86D6F85-38A6-4A5B-B80B-76F293AC41AE}" srcId="{AE8F43CD-CB68-4415-AA1E-3D8FBEA91055}" destId="{123A6769-0F9F-4D67-81CC-75909C93CF73}" srcOrd="1" destOrd="0" parTransId="{2407D792-8EEC-4B82-8D3B-3208753FA2B5}" sibTransId="{4E366A32-6788-4EBC-A2B2-E2FD766398EF}"/>
    <dgm:cxn modelId="{93452588-E363-A64A-A557-2FA67E875D86}" type="presOf" srcId="{A2DACD32-3519-434C-A423-84CB7182B875}" destId="{99F7FC8E-806A-8741-8834-051FB36E07DA}" srcOrd="0" destOrd="0" presId="urn:microsoft.com/office/officeart/2005/8/layout/hierarchy1"/>
    <dgm:cxn modelId="{911C818D-16AE-244C-BC22-C1FF440A8C2A}" type="presOf" srcId="{54D635A3-6F84-4A25-B562-BEF94B0AFE43}" destId="{6CEACEC4-C6E1-6443-92EA-6F56D073A58D}" srcOrd="0" destOrd="0" presId="urn:microsoft.com/office/officeart/2005/8/layout/hierarchy1"/>
    <dgm:cxn modelId="{A9DB5690-3CA3-2C48-899F-C049001FF5C3}" type="presOf" srcId="{2066A82B-6C44-4961-BCFF-77B614D5B038}" destId="{D313FF48-6BC9-BA4C-AA54-D4692FA925A6}" srcOrd="0" destOrd="0" presId="urn:microsoft.com/office/officeart/2005/8/layout/hierarchy1"/>
    <dgm:cxn modelId="{74F5AD91-A33C-034E-8DC5-D44F4679691B}" type="presOf" srcId="{123A6769-0F9F-4D67-81CC-75909C93CF73}" destId="{64794C41-3D0B-EA43-A600-33A43A69A377}" srcOrd="0" destOrd="0" presId="urn:microsoft.com/office/officeart/2005/8/layout/hierarchy1"/>
    <dgm:cxn modelId="{0B77D1B0-FF0A-D046-BD2C-4C48FC8433D1}" type="presOf" srcId="{8FA4B808-6822-4488-BBFE-36BA130C62FA}" destId="{E30AB56C-523A-5B43-AB3A-6D458DDADB48}" srcOrd="0" destOrd="0" presId="urn:microsoft.com/office/officeart/2005/8/layout/hierarchy1"/>
    <dgm:cxn modelId="{4DED07B7-2101-7A4F-B1E2-213DDAFED529}" type="presOf" srcId="{12AEC38B-570B-4814-96BA-2297B37D8D56}" destId="{D6A775D1-F504-0C4B-AA66-4C349B743A47}" srcOrd="0" destOrd="0" presId="urn:microsoft.com/office/officeart/2005/8/layout/hierarchy1"/>
    <dgm:cxn modelId="{1DFBC1CE-715C-442C-B9AA-5CC412EA1781}" srcId="{D719367A-FE3A-4CAC-8FD5-1B00223BBEA9}" destId="{2CF7DE1C-E2CA-4359-8A35-236928CA892E}" srcOrd="0" destOrd="0" parTransId="{BE7F1FC2-2090-4D90-A837-83F59DCA4872}" sibTransId="{66662A50-6358-4074-9596-AC68C18F54C0}"/>
    <dgm:cxn modelId="{8C1C0EDF-672B-3D40-8CEC-E00765B398E7}" type="presOf" srcId="{AE8F43CD-CB68-4415-AA1E-3D8FBEA91055}" destId="{CF5E5012-90B3-BA4F-ADF6-E86CBDEDE297}" srcOrd="0" destOrd="0" presId="urn:microsoft.com/office/officeart/2005/8/layout/hierarchy1"/>
    <dgm:cxn modelId="{7BCBABF4-4C04-244B-816E-C18189166B58}" type="presOf" srcId="{D719367A-FE3A-4CAC-8FD5-1B00223BBEA9}" destId="{0F31E018-7CB2-B042-A477-D8C876639042}" srcOrd="0" destOrd="0" presId="urn:microsoft.com/office/officeart/2005/8/layout/hierarchy1"/>
    <dgm:cxn modelId="{2D77C0E8-C9AA-134D-AB5A-9D0D1A2455F4}" type="presParOf" srcId="{0F31E018-7CB2-B042-A477-D8C876639042}" destId="{E4F39A39-638F-C045-AD2B-A283B680AF45}" srcOrd="0" destOrd="0" presId="urn:microsoft.com/office/officeart/2005/8/layout/hierarchy1"/>
    <dgm:cxn modelId="{3A920FA4-CC3F-BD46-B3C4-4F9B49EB8E04}" type="presParOf" srcId="{E4F39A39-638F-C045-AD2B-A283B680AF45}" destId="{780A79A7-A305-4141-9165-DD0657A44DAE}" srcOrd="0" destOrd="0" presId="urn:microsoft.com/office/officeart/2005/8/layout/hierarchy1"/>
    <dgm:cxn modelId="{83907AC8-4A56-684C-A1F8-CDB0188B61D2}" type="presParOf" srcId="{780A79A7-A305-4141-9165-DD0657A44DAE}" destId="{9EF82149-7620-4B4F-852A-0D2D0E82CCC5}" srcOrd="0" destOrd="0" presId="urn:microsoft.com/office/officeart/2005/8/layout/hierarchy1"/>
    <dgm:cxn modelId="{713B9CDF-2802-934F-A5F2-C7667D75B86F}" type="presParOf" srcId="{780A79A7-A305-4141-9165-DD0657A44DAE}" destId="{C158B273-1768-A64C-8D25-0AE8F7938882}" srcOrd="1" destOrd="0" presId="urn:microsoft.com/office/officeart/2005/8/layout/hierarchy1"/>
    <dgm:cxn modelId="{9C35C1E1-3C2A-D348-8F56-1C0AC388A62E}" type="presParOf" srcId="{E4F39A39-638F-C045-AD2B-A283B680AF45}" destId="{6984CB76-16B5-AC4A-B5DF-462EE2AA7866}" srcOrd="1" destOrd="0" presId="urn:microsoft.com/office/officeart/2005/8/layout/hierarchy1"/>
    <dgm:cxn modelId="{B6C84086-22C7-2043-A335-B347FB10092E}" type="presParOf" srcId="{6984CB76-16B5-AC4A-B5DF-462EE2AA7866}" destId="{D313FF48-6BC9-BA4C-AA54-D4692FA925A6}" srcOrd="0" destOrd="0" presId="urn:microsoft.com/office/officeart/2005/8/layout/hierarchy1"/>
    <dgm:cxn modelId="{C76E9F8A-DD72-3E4A-AC29-6C109C9BA155}" type="presParOf" srcId="{6984CB76-16B5-AC4A-B5DF-462EE2AA7866}" destId="{D78D7FE6-92CB-494E-8D45-ACFB2D3B9707}" srcOrd="1" destOrd="0" presId="urn:microsoft.com/office/officeart/2005/8/layout/hierarchy1"/>
    <dgm:cxn modelId="{851FCA52-6705-8942-8685-410E8A703802}" type="presParOf" srcId="{D78D7FE6-92CB-494E-8D45-ACFB2D3B9707}" destId="{8068EFF6-95F0-FD49-B87B-91BC2124602F}" srcOrd="0" destOrd="0" presId="urn:microsoft.com/office/officeart/2005/8/layout/hierarchy1"/>
    <dgm:cxn modelId="{D3618894-D81A-D94A-8365-39B7DBEA2112}" type="presParOf" srcId="{8068EFF6-95F0-FD49-B87B-91BC2124602F}" destId="{ED77E70C-1C5E-7841-B854-E6E8016A87B2}" srcOrd="0" destOrd="0" presId="urn:microsoft.com/office/officeart/2005/8/layout/hierarchy1"/>
    <dgm:cxn modelId="{B14CDD54-8B46-F147-98A8-42B60E842069}" type="presParOf" srcId="{8068EFF6-95F0-FD49-B87B-91BC2124602F}" destId="{6CEACEC4-C6E1-6443-92EA-6F56D073A58D}" srcOrd="1" destOrd="0" presId="urn:microsoft.com/office/officeart/2005/8/layout/hierarchy1"/>
    <dgm:cxn modelId="{8EC27EC0-0059-7847-9F26-39A3731A1661}" type="presParOf" srcId="{D78D7FE6-92CB-494E-8D45-ACFB2D3B9707}" destId="{3217181F-1673-3143-BE23-2F61EDDC4A5D}" srcOrd="1" destOrd="0" presId="urn:microsoft.com/office/officeart/2005/8/layout/hierarchy1"/>
    <dgm:cxn modelId="{23AF83D7-7DB2-1442-AAA7-1700856BA38C}" type="presParOf" srcId="{6984CB76-16B5-AC4A-B5DF-462EE2AA7866}" destId="{99F7FC8E-806A-8741-8834-051FB36E07DA}" srcOrd="2" destOrd="0" presId="urn:microsoft.com/office/officeart/2005/8/layout/hierarchy1"/>
    <dgm:cxn modelId="{517B0A1F-6160-C347-B1EE-3804C30FD3B2}" type="presParOf" srcId="{6984CB76-16B5-AC4A-B5DF-462EE2AA7866}" destId="{F304939C-729B-904E-A21B-39F6DB890DCB}" srcOrd="3" destOrd="0" presId="urn:microsoft.com/office/officeart/2005/8/layout/hierarchy1"/>
    <dgm:cxn modelId="{A8B6700D-9795-474C-9B72-F8D39C7F956F}" type="presParOf" srcId="{F304939C-729B-904E-A21B-39F6DB890DCB}" destId="{935C255C-16CD-704B-9366-04A0C37649F5}" srcOrd="0" destOrd="0" presId="urn:microsoft.com/office/officeart/2005/8/layout/hierarchy1"/>
    <dgm:cxn modelId="{08953371-EDB3-434B-A627-B6DFF28A329A}" type="presParOf" srcId="{935C255C-16CD-704B-9366-04A0C37649F5}" destId="{38AE8EEF-2EFB-EC42-A4F6-8EBE23E50671}" srcOrd="0" destOrd="0" presId="urn:microsoft.com/office/officeart/2005/8/layout/hierarchy1"/>
    <dgm:cxn modelId="{FB683302-6F3D-0443-BBD7-02D2A805FF00}" type="presParOf" srcId="{935C255C-16CD-704B-9366-04A0C37649F5}" destId="{ABD767B0-2AB4-9245-8BCE-9AF936EF45B5}" srcOrd="1" destOrd="0" presId="urn:microsoft.com/office/officeart/2005/8/layout/hierarchy1"/>
    <dgm:cxn modelId="{3E08960D-06AE-BF4F-BF6B-73ED7A6D266B}" type="presParOf" srcId="{F304939C-729B-904E-A21B-39F6DB890DCB}" destId="{12A3B132-F886-DF43-A639-0782C17BEDB2}" srcOrd="1" destOrd="0" presId="urn:microsoft.com/office/officeart/2005/8/layout/hierarchy1"/>
    <dgm:cxn modelId="{321C032F-6DFA-954B-873E-D1CDE5892600}" type="presParOf" srcId="{0F31E018-7CB2-B042-A477-D8C876639042}" destId="{926912E6-72E8-AB43-A08C-C2315BAF4750}" srcOrd="1" destOrd="0" presId="urn:microsoft.com/office/officeart/2005/8/layout/hierarchy1"/>
    <dgm:cxn modelId="{83573A98-8667-4D44-97EA-0406DFD8CE36}" type="presParOf" srcId="{926912E6-72E8-AB43-A08C-C2315BAF4750}" destId="{A7D80990-BEEC-EC4A-BA32-576009026F8A}" srcOrd="0" destOrd="0" presId="urn:microsoft.com/office/officeart/2005/8/layout/hierarchy1"/>
    <dgm:cxn modelId="{F23EB6B0-E348-E04D-9031-8BBE0A27CCD6}" type="presParOf" srcId="{A7D80990-BEEC-EC4A-BA32-576009026F8A}" destId="{E4E0EB31-AA93-B04A-A401-475846495117}" srcOrd="0" destOrd="0" presId="urn:microsoft.com/office/officeart/2005/8/layout/hierarchy1"/>
    <dgm:cxn modelId="{BFB0C4CB-48C4-4246-A0B4-E82C11933D65}" type="presParOf" srcId="{A7D80990-BEEC-EC4A-BA32-576009026F8A}" destId="{CF5E5012-90B3-BA4F-ADF6-E86CBDEDE297}" srcOrd="1" destOrd="0" presId="urn:microsoft.com/office/officeart/2005/8/layout/hierarchy1"/>
    <dgm:cxn modelId="{557CA964-AFF7-B642-BC01-5093DEDB8744}" type="presParOf" srcId="{926912E6-72E8-AB43-A08C-C2315BAF4750}" destId="{9056C1D1-B172-DE43-A1D2-94B0B1EE91CA}" srcOrd="1" destOrd="0" presId="urn:microsoft.com/office/officeart/2005/8/layout/hierarchy1"/>
    <dgm:cxn modelId="{00FFB3CF-1906-9F47-A692-4B70264AABD1}" type="presParOf" srcId="{9056C1D1-B172-DE43-A1D2-94B0B1EE91CA}" destId="{D6A775D1-F504-0C4B-AA66-4C349B743A47}" srcOrd="0" destOrd="0" presId="urn:microsoft.com/office/officeart/2005/8/layout/hierarchy1"/>
    <dgm:cxn modelId="{B66D8D6D-7207-B747-AABD-B5284815DBFF}" type="presParOf" srcId="{9056C1D1-B172-DE43-A1D2-94B0B1EE91CA}" destId="{9859FF5F-594F-E640-AFA9-064F9A368310}" srcOrd="1" destOrd="0" presId="urn:microsoft.com/office/officeart/2005/8/layout/hierarchy1"/>
    <dgm:cxn modelId="{ACB4A0C2-DD0E-8C46-BE80-95E13D67C129}" type="presParOf" srcId="{9859FF5F-594F-E640-AFA9-064F9A368310}" destId="{BDE5F70C-A56E-574B-9DC3-98E8456E2C86}" srcOrd="0" destOrd="0" presId="urn:microsoft.com/office/officeart/2005/8/layout/hierarchy1"/>
    <dgm:cxn modelId="{2BC15015-EC14-284A-819E-974C3D493634}" type="presParOf" srcId="{BDE5F70C-A56E-574B-9DC3-98E8456E2C86}" destId="{7F42C71A-C201-9A44-B48C-2A58356CAD13}" srcOrd="0" destOrd="0" presId="urn:microsoft.com/office/officeart/2005/8/layout/hierarchy1"/>
    <dgm:cxn modelId="{FD534602-F521-3B46-88C0-C21CA96E3F64}" type="presParOf" srcId="{BDE5F70C-A56E-574B-9DC3-98E8456E2C86}" destId="{E30AB56C-523A-5B43-AB3A-6D458DDADB48}" srcOrd="1" destOrd="0" presId="urn:microsoft.com/office/officeart/2005/8/layout/hierarchy1"/>
    <dgm:cxn modelId="{F3757E15-0465-0D4F-9F7C-3517BE4857AA}" type="presParOf" srcId="{9859FF5F-594F-E640-AFA9-064F9A368310}" destId="{E6F56CAD-F48C-F743-A502-66210EC4EA11}" srcOrd="1" destOrd="0" presId="urn:microsoft.com/office/officeart/2005/8/layout/hierarchy1"/>
    <dgm:cxn modelId="{94EA82A5-DF49-3A44-95DC-A09E79AD2AB9}" type="presParOf" srcId="{9056C1D1-B172-DE43-A1D2-94B0B1EE91CA}" destId="{321F6DF3-A0D6-EE43-9672-33019A4A602C}" srcOrd="2" destOrd="0" presId="urn:microsoft.com/office/officeart/2005/8/layout/hierarchy1"/>
    <dgm:cxn modelId="{C241A77C-C38A-F441-B7D5-6E01AE165E99}" type="presParOf" srcId="{9056C1D1-B172-DE43-A1D2-94B0B1EE91CA}" destId="{A3FA4C51-A4CB-BF43-BC53-A383296A39BF}" srcOrd="3" destOrd="0" presId="urn:microsoft.com/office/officeart/2005/8/layout/hierarchy1"/>
    <dgm:cxn modelId="{5D4F9563-F71A-5348-B513-3E83882DA1DD}" type="presParOf" srcId="{A3FA4C51-A4CB-BF43-BC53-A383296A39BF}" destId="{AB7F8C92-E824-DE4A-8143-601D4C44E80A}" srcOrd="0" destOrd="0" presId="urn:microsoft.com/office/officeart/2005/8/layout/hierarchy1"/>
    <dgm:cxn modelId="{BE5759F4-E841-F048-A834-402157E69D4E}" type="presParOf" srcId="{AB7F8C92-E824-DE4A-8143-601D4C44E80A}" destId="{E3856217-C3A9-7441-BA5E-B265D125AFAA}" srcOrd="0" destOrd="0" presId="urn:microsoft.com/office/officeart/2005/8/layout/hierarchy1"/>
    <dgm:cxn modelId="{6EA0E9FE-BC39-B542-8FE7-9ADB06E93AF0}" type="presParOf" srcId="{AB7F8C92-E824-DE4A-8143-601D4C44E80A}" destId="{64794C41-3D0B-EA43-A600-33A43A69A377}" srcOrd="1" destOrd="0" presId="urn:microsoft.com/office/officeart/2005/8/layout/hierarchy1"/>
    <dgm:cxn modelId="{D9F90CDE-CB00-7847-A4EA-D05242DB0BD6}" type="presParOf" srcId="{A3FA4C51-A4CB-BF43-BC53-A383296A39BF}" destId="{DF79BE73-DCDB-A345-AD1A-F560ED6E2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07A4FC-ADFA-4651-B07E-1E3EBC9C3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A980-3548-402E-9134-3C183E400023}">
      <dgm:prSet/>
      <dgm:spPr/>
      <dgm:t>
        <a:bodyPr/>
        <a:lstStyle/>
        <a:p>
          <a:r>
            <a:rPr lang="en-US" dirty="0"/>
            <a:t>公开数据集已经标记完成</a:t>
          </a:r>
        </a:p>
        <a:p>
          <a:r>
            <a:rPr lang="en-US" altLang="zh-CN" dirty="0"/>
            <a:t>2</a:t>
          </a:r>
          <a:r>
            <a:rPr lang="zh-CN" altLang="en-US" dirty="0"/>
            <a:t>月末标内部数据集</a:t>
          </a:r>
          <a:endParaRPr lang="en-US" dirty="0"/>
        </a:p>
      </dgm:t>
    </dgm:pt>
    <dgm:pt modelId="{E827D7A8-99A7-44B2-8E07-68E654A9292D}" type="parTrans" cxnId="{2A7D194F-AB5E-4491-8DB0-A4D29D1DF8A5}">
      <dgm:prSet/>
      <dgm:spPr/>
      <dgm:t>
        <a:bodyPr/>
        <a:lstStyle/>
        <a:p>
          <a:endParaRPr lang="en-US"/>
        </a:p>
      </dgm:t>
    </dgm:pt>
    <dgm:pt modelId="{1D89F9AC-F36A-412C-9C40-032AC19917AB}" type="sibTrans" cxnId="{2A7D194F-AB5E-4491-8DB0-A4D29D1DF8A5}">
      <dgm:prSet/>
      <dgm:spPr/>
      <dgm:t>
        <a:bodyPr/>
        <a:lstStyle/>
        <a:p>
          <a:endParaRPr lang="en-US"/>
        </a:p>
      </dgm:t>
    </dgm:pt>
    <dgm:pt modelId="{3B1DFF1A-5ED7-4593-BF0D-FEA532D3A1D7}">
      <dgm:prSet/>
      <dgm:spPr/>
      <dgm:t>
        <a:bodyPr/>
        <a:lstStyle/>
        <a:p>
          <a:r>
            <a:rPr lang="zh-CN"/>
            <a:t>存储格式为</a:t>
          </a:r>
          <a:r>
            <a:rPr lang="en-US"/>
            <a:t>.json</a:t>
          </a:r>
          <a:r>
            <a:rPr lang="zh-CN"/>
            <a:t>文件。</a:t>
          </a:r>
          <a:endParaRPr lang="en-US"/>
        </a:p>
      </dgm:t>
    </dgm:pt>
    <dgm:pt modelId="{CDF714E4-85D8-4761-B28C-92FE285E39C9}" type="parTrans" cxnId="{724F5580-7DD6-4022-94DC-42BFABD409F5}">
      <dgm:prSet/>
      <dgm:spPr/>
      <dgm:t>
        <a:bodyPr/>
        <a:lstStyle/>
        <a:p>
          <a:endParaRPr lang="en-US"/>
        </a:p>
      </dgm:t>
    </dgm:pt>
    <dgm:pt modelId="{C35D5BE5-E3FC-43B8-91E9-309B31E8D72D}" type="sibTrans" cxnId="{724F5580-7DD6-4022-94DC-42BFABD409F5}">
      <dgm:prSet/>
      <dgm:spPr/>
      <dgm:t>
        <a:bodyPr/>
        <a:lstStyle/>
        <a:p>
          <a:endParaRPr lang="en-US"/>
        </a:p>
      </dgm:t>
    </dgm:pt>
    <dgm:pt modelId="{6CC382A4-CD93-4ECC-8B2D-8B3CEBE9F041}">
      <dgm:prSet/>
      <dgm:spPr/>
      <dgm:t>
        <a:bodyPr/>
        <a:lstStyle/>
        <a:p>
          <a:r>
            <a:rPr lang="zh-CN"/>
            <a:t>同一对象有多条采样</a:t>
          </a:r>
          <a:endParaRPr lang="en-US"/>
        </a:p>
      </dgm:t>
    </dgm:pt>
    <dgm:pt modelId="{A9C145EC-0159-4223-A5B0-CC6E971B6461}" type="parTrans" cxnId="{8549CBA3-701B-408C-8BA5-E97674090C57}">
      <dgm:prSet/>
      <dgm:spPr/>
      <dgm:t>
        <a:bodyPr/>
        <a:lstStyle/>
        <a:p>
          <a:endParaRPr lang="en-US"/>
        </a:p>
      </dgm:t>
    </dgm:pt>
    <dgm:pt modelId="{77B5E748-AE93-4190-9FB0-8A70B6D90E69}" type="sibTrans" cxnId="{8549CBA3-701B-408C-8BA5-E97674090C57}">
      <dgm:prSet/>
      <dgm:spPr/>
      <dgm:t>
        <a:bodyPr/>
        <a:lstStyle/>
        <a:p>
          <a:endParaRPr lang="en-US"/>
        </a:p>
      </dgm:t>
    </dgm:pt>
    <dgm:pt modelId="{6A0FB540-E8CC-B947-9770-B8F6EB5B161B}" type="pres">
      <dgm:prSet presAssocID="{E807A4FC-ADFA-4651-B07E-1E3EBC9C3C65}" presName="linear" presStyleCnt="0">
        <dgm:presLayoutVars>
          <dgm:animLvl val="lvl"/>
          <dgm:resizeHandles val="exact"/>
        </dgm:presLayoutVars>
      </dgm:prSet>
      <dgm:spPr/>
    </dgm:pt>
    <dgm:pt modelId="{9077775C-9227-9046-91AF-B732821668AC}" type="pres">
      <dgm:prSet presAssocID="{7056A980-3548-402E-9134-3C183E4000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97599-A0F6-C14A-9ABE-6AF05B498767}" type="pres">
      <dgm:prSet presAssocID="{1D89F9AC-F36A-412C-9C40-032AC19917AB}" presName="spacer" presStyleCnt="0"/>
      <dgm:spPr/>
    </dgm:pt>
    <dgm:pt modelId="{AF19789A-D591-9A4E-95B4-CD157010379B}" type="pres">
      <dgm:prSet presAssocID="{3B1DFF1A-5ED7-4593-BF0D-FEA532D3A1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AAA5EA-0BD0-E14F-894F-E90C695DEAE9}" type="pres">
      <dgm:prSet presAssocID="{C35D5BE5-E3FC-43B8-91E9-309B31E8D72D}" presName="spacer" presStyleCnt="0"/>
      <dgm:spPr/>
    </dgm:pt>
    <dgm:pt modelId="{BE2B00D0-2203-2D4B-9ADA-F2C0D38AB14E}" type="pres">
      <dgm:prSet presAssocID="{6CC382A4-CD93-4ECC-8B2D-8B3CEBE9F0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C1D427-7138-5E44-A731-D627E2F73AA3}" type="presOf" srcId="{6CC382A4-CD93-4ECC-8B2D-8B3CEBE9F041}" destId="{BE2B00D0-2203-2D4B-9ADA-F2C0D38AB14E}" srcOrd="0" destOrd="0" presId="urn:microsoft.com/office/officeart/2005/8/layout/vList2"/>
    <dgm:cxn modelId="{E9F8842C-D1FF-5A4E-93F2-432E2019BF6F}" type="presOf" srcId="{7056A980-3548-402E-9134-3C183E400023}" destId="{9077775C-9227-9046-91AF-B732821668AC}" srcOrd="0" destOrd="0" presId="urn:microsoft.com/office/officeart/2005/8/layout/vList2"/>
    <dgm:cxn modelId="{2A7D194F-AB5E-4491-8DB0-A4D29D1DF8A5}" srcId="{E807A4FC-ADFA-4651-B07E-1E3EBC9C3C65}" destId="{7056A980-3548-402E-9134-3C183E400023}" srcOrd="0" destOrd="0" parTransId="{E827D7A8-99A7-44B2-8E07-68E654A9292D}" sibTransId="{1D89F9AC-F36A-412C-9C40-032AC19917AB}"/>
    <dgm:cxn modelId="{8E9C714F-B793-6144-AE88-EE7915521307}" type="presOf" srcId="{3B1DFF1A-5ED7-4593-BF0D-FEA532D3A1D7}" destId="{AF19789A-D591-9A4E-95B4-CD157010379B}" srcOrd="0" destOrd="0" presId="urn:microsoft.com/office/officeart/2005/8/layout/vList2"/>
    <dgm:cxn modelId="{724F5580-7DD6-4022-94DC-42BFABD409F5}" srcId="{E807A4FC-ADFA-4651-B07E-1E3EBC9C3C65}" destId="{3B1DFF1A-5ED7-4593-BF0D-FEA532D3A1D7}" srcOrd="1" destOrd="0" parTransId="{CDF714E4-85D8-4761-B28C-92FE285E39C9}" sibTransId="{C35D5BE5-E3FC-43B8-91E9-309B31E8D72D}"/>
    <dgm:cxn modelId="{8549CBA3-701B-408C-8BA5-E97674090C57}" srcId="{E807A4FC-ADFA-4651-B07E-1E3EBC9C3C65}" destId="{6CC382A4-CD93-4ECC-8B2D-8B3CEBE9F041}" srcOrd="2" destOrd="0" parTransId="{A9C145EC-0159-4223-A5B0-CC6E971B6461}" sibTransId="{77B5E748-AE93-4190-9FB0-8A70B6D90E69}"/>
    <dgm:cxn modelId="{3BAC55C0-ED7D-2847-A367-A118C3B78833}" type="presOf" srcId="{E807A4FC-ADFA-4651-B07E-1E3EBC9C3C65}" destId="{6A0FB540-E8CC-B947-9770-B8F6EB5B161B}" srcOrd="0" destOrd="0" presId="urn:microsoft.com/office/officeart/2005/8/layout/vList2"/>
    <dgm:cxn modelId="{65AB6395-D345-7D4C-8D1B-7F602592FF47}" type="presParOf" srcId="{6A0FB540-E8CC-B947-9770-B8F6EB5B161B}" destId="{9077775C-9227-9046-91AF-B732821668AC}" srcOrd="0" destOrd="0" presId="urn:microsoft.com/office/officeart/2005/8/layout/vList2"/>
    <dgm:cxn modelId="{D66D9A12-B9A3-084F-908F-2CFE0151E655}" type="presParOf" srcId="{6A0FB540-E8CC-B947-9770-B8F6EB5B161B}" destId="{E8797599-A0F6-C14A-9ABE-6AF05B498767}" srcOrd="1" destOrd="0" presId="urn:microsoft.com/office/officeart/2005/8/layout/vList2"/>
    <dgm:cxn modelId="{C2820918-0915-3844-8CBB-E1CB18A07EE5}" type="presParOf" srcId="{6A0FB540-E8CC-B947-9770-B8F6EB5B161B}" destId="{AF19789A-D591-9A4E-95B4-CD157010379B}" srcOrd="2" destOrd="0" presId="urn:microsoft.com/office/officeart/2005/8/layout/vList2"/>
    <dgm:cxn modelId="{D521EF15-ED65-B54C-9C78-88499194336C}" type="presParOf" srcId="{6A0FB540-E8CC-B947-9770-B8F6EB5B161B}" destId="{32AAA5EA-0BD0-E14F-894F-E90C695DEAE9}" srcOrd="3" destOrd="0" presId="urn:microsoft.com/office/officeart/2005/8/layout/vList2"/>
    <dgm:cxn modelId="{DC21A31B-05B6-AF41-AC1F-731E5BE50EEB}" type="presParOf" srcId="{6A0FB540-E8CC-B947-9770-B8F6EB5B161B}" destId="{BE2B00D0-2203-2D4B-9ADA-F2C0D38AB1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DFE49-C14F-4430-9BF9-5E8DA5B291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09052-AE01-4162-8A50-C79EE0448CBA}">
      <dgm:prSet/>
      <dgm:spPr/>
      <dgm:t>
        <a:bodyPr/>
        <a:lstStyle/>
        <a:p>
          <a:r>
            <a:rPr lang="en-US"/>
            <a:t>Short-Time Fourier Transform</a:t>
          </a:r>
        </a:p>
      </dgm:t>
    </dgm:pt>
    <dgm:pt modelId="{E8601254-E11A-4216-B1F9-3E84A2BD8300}" type="parTrans" cxnId="{8BE1CCE7-819E-438B-A1E1-C4E3D1D5E37F}">
      <dgm:prSet/>
      <dgm:spPr/>
      <dgm:t>
        <a:bodyPr/>
        <a:lstStyle/>
        <a:p>
          <a:endParaRPr lang="en-US"/>
        </a:p>
      </dgm:t>
    </dgm:pt>
    <dgm:pt modelId="{A776B7EE-7B93-4050-941D-7122B9F2173E}" type="sibTrans" cxnId="{8BE1CCE7-819E-438B-A1E1-C4E3D1D5E37F}">
      <dgm:prSet/>
      <dgm:spPr/>
      <dgm:t>
        <a:bodyPr/>
        <a:lstStyle/>
        <a:p>
          <a:endParaRPr lang="en-US"/>
        </a:p>
      </dgm:t>
    </dgm:pt>
    <dgm:pt modelId="{A90F8090-47EF-46C3-84AD-72BD6CC9EA8C}">
      <dgm:prSet/>
      <dgm:spPr/>
      <dgm:t>
        <a:bodyPr/>
        <a:lstStyle/>
        <a:p>
          <a:r>
            <a:rPr lang="en-US"/>
            <a:t>WaveLet</a:t>
          </a:r>
        </a:p>
      </dgm:t>
    </dgm:pt>
    <dgm:pt modelId="{78FFDBF3-6F19-47E0-BE4C-96EB054BD7D6}" type="parTrans" cxnId="{3650099C-D485-4AB4-959D-6684A038EF72}">
      <dgm:prSet/>
      <dgm:spPr/>
      <dgm:t>
        <a:bodyPr/>
        <a:lstStyle/>
        <a:p>
          <a:endParaRPr lang="en-US"/>
        </a:p>
      </dgm:t>
    </dgm:pt>
    <dgm:pt modelId="{F6CF4D30-BA16-4126-ADF4-67E55C386833}" type="sibTrans" cxnId="{3650099C-D485-4AB4-959D-6684A038EF72}">
      <dgm:prSet/>
      <dgm:spPr/>
      <dgm:t>
        <a:bodyPr/>
        <a:lstStyle/>
        <a:p>
          <a:endParaRPr lang="en-US"/>
        </a:p>
      </dgm:t>
    </dgm:pt>
    <dgm:pt modelId="{BE10A354-B934-4912-AA2B-9E48FEA3E2B8}">
      <dgm:prSet/>
      <dgm:spPr/>
      <dgm:t>
        <a:bodyPr/>
        <a:lstStyle/>
        <a:p>
          <a:r>
            <a:rPr lang="en-GB"/>
            <a:t>P</a:t>
          </a:r>
          <a:r>
            <a:rPr lang="en-US"/>
            <a:t>ack</a:t>
          </a:r>
        </a:p>
      </dgm:t>
    </dgm:pt>
    <dgm:pt modelId="{697754D5-E07A-4EE2-B3AD-F2D751BCDEBF}" type="parTrans" cxnId="{11FB11BD-3AB1-424C-8166-2CF45110BBE2}">
      <dgm:prSet/>
      <dgm:spPr/>
      <dgm:t>
        <a:bodyPr/>
        <a:lstStyle/>
        <a:p>
          <a:endParaRPr lang="en-US"/>
        </a:p>
      </dgm:t>
    </dgm:pt>
    <dgm:pt modelId="{8DB2A44A-F30A-41C5-89E1-E7190FBD3C17}" type="sibTrans" cxnId="{11FB11BD-3AB1-424C-8166-2CF45110BBE2}">
      <dgm:prSet/>
      <dgm:spPr/>
      <dgm:t>
        <a:bodyPr/>
        <a:lstStyle/>
        <a:p>
          <a:endParaRPr lang="en-US"/>
        </a:p>
      </dgm:t>
    </dgm:pt>
    <dgm:pt modelId="{A5D0C096-0D28-4867-B192-C8D050E2B317}">
      <dgm:prSet/>
      <dgm:spPr/>
      <dgm:t>
        <a:bodyPr/>
        <a:lstStyle/>
        <a:p>
          <a:r>
            <a:rPr lang="en-US"/>
            <a:t>问题</a:t>
          </a:r>
          <a:r>
            <a:rPr lang="zh-CN"/>
            <a:t>：背后的原理尚不清楚，需要研究傅立叶变换</a:t>
          </a:r>
          <a:endParaRPr lang="en-US"/>
        </a:p>
      </dgm:t>
    </dgm:pt>
    <dgm:pt modelId="{70DAE928-757E-442F-8DBB-FCC4F2397158}" type="parTrans" cxnId="{2ABCC371-436B-466B-AA55-E3EB5FFEB4B8}">
      <dgm:prSet/>
      <dgm:spPr/>
      <dgm:t>
        <a:bodyPr/>
        <a:lstStyle/>
        <a:p>
          <a:endParaRPr lang="en-US"/>
        </a:p>
      </dgm:t>
    </dgm:pt>
    <dgm:pt modelId="{0F552DB1-85BC-4B35-9228-6129914C7DB9}" type="sibTrans" cxnId="{2ABCC371-436B-466B-AA55-E3EB5FFEB4B8}">
      <dgm:prSet/>
      <dgm:spPr/>
      <dgm:t>
        <a:bodyPr/>
        <a:lstStyle/>
        <a:p>
          <a:endParaRPr lang="en-US"/>
        </a:p>
      </dgm:t>
    </dgm:pt>
    <dgm:pt modelId="{37108BE0-24ED-BD4B-ACCC-0514908A3084}" type="pres">
      <dgm:prSet presAssocID="{27CDFE49-C14F-4430-9BF9-5E8DA5B29126}" presName="linear" presStyleCnt="0">
        <dgm:presLayoutVars>
          <dgm:animLvl val="lvl"/>
          <dgm:resizeHandles val="exact"/>
        </dgm:presLayoutVars>
      </dgm:prSet>
      <dgm:spPr/>
    </dgm:pt>
    <dgm:pt modelId="{95FC9B47-7B19-EB40-AF2D-C41146C4F01F}" type="pres">
      <dgm:prSet presAssocID="{BC809052-AE01-4162-8A50-C79EE0448C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83078-D5B6-B345-8651-EFAF2790E639}" type="pres">
      <dgm:prSet presAssocID="{A776B7EE-7B93-4050-941D-7122B9F2173E}" presName="spacer" presStyleCnt="0"/>
      <dgm:spPr/>
    </dgm:pt>
    <dgm:pt modelId="{E4AA35BA-F06B-B447-B6E1-618AEB7E8FBB}" type="pres">
      <dgm:prSet presAssocID="{A90F8090-47EF-46C3-84AD-72BD6CC9EA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F58EB5-DD9B-3146-A0E6-6A528F2BBAE6}" type="pres">
      <dgm:prSet presAssocID="{F6CF4D30-BA16-4126-ADF4-67E55C386833}" presName="spacer" presStyleCnt="0"/>
      <dgm:spPr/>
    </dgm:pt>
    <dgm:pt modelId="{16EF875A-7290-2A43-994B-4C8CBB0AF314}" type="pres">
      <dgm:prSet presAssocID="{BE10A354-B934-4912-AA2B-9E48FEA3E2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F07D10-80A8-0F40-93AF-1C3B715B3332}" type="pres">
      <dgm:prSet presAssocID="{8DB2A44A-F30A-41C5-89E1-E7190FBD3C17}" presName="spacer" presStyleCnt="0"/>
      <dgm:spPr/>
    </dgm:pt>
    <dgm:pt modelId="{57C8A16E-A989-AF49-94B9-A653F9DF4583}" type="pres">
      <dgm:prSet presAssocID="{A5D0C096-0D28-4867-B192-C8D050E2B3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E2F425-7CE7-E341-8F65-A7D56A02F1A0}" type="presOf" srcId="{27CDFE49-C14F-4430-9BF9-5E8DA5B29126}" destId="{37108BE0-24ED-BD4B-ACCC-0514908A3084}" srcOrd="0" destOrd="0" presId="urn:microsoft.com/office/officeart/2005/8/layout/vList2"/>
    <dgm:cxn modelId="{5A24D63A-CB33-6B42-A66E-D939F12A27DC}" type="presOf" srcId="{BC809052-AE01-4162-8A50-C79EE0448CBA}" destId="{95FC9B47-7B19-EB40-AF2D-C41146C4F01F}" srcOrd="0" destOrd="0" presId="urn:microsoft.com/office/officeart/2005/8/layout/vList2"/>
    <dgm:cxn modelId="{2ABCC371-436B-466B-AA55-E3EB5FFEB4B8}" srcId="{27CDFE49-C14F-4430-9BF9-5E8DA5B29126}" destId="{A5D0C096-0D28-4867-B192-C8D050E2B317}" srcOrd="3" destOrd="0" parTransId="{70DAE928-757E-442F-8DBB-FCC4F2397158}" sibTransId="{0F552DB1-85BC-4B35-9228-6129914C7DB9}"/>
    <dgm:cxn modelId="{3650099C-D485-4AB4-959D-6684A038EF72}" srcId="{27CDFE49-C14F-4430-9BF9-5E8DA5B29126}" destId="{A90F8090-47EF-46C3-84AD-72BD6CC9EA8C}" srcOrd="1" destOrd="0" parTransId="{78FFDBF3-6F19-47E0-BE4C-96EB054BD7D6}" sibTransId="{F6CF4D30-BA16-4126-ADF4-67E55C386833}"/>
    <dgm:cxn modelId="{F796419D-91B1-7F43-85BA-CB4049B3B196}" type="presOf" srcId="{BE10A354-B934-4912-AA2B-9E48FEA3E2B8}" destId="{16EF875A-7290-2A43-994B-4C8CBB0AF314}" srcOrd="0" destOrd="0" presId="urn:microsoft.com/office/officeart/2005/8/layout/vList2"/>
    <dgm:cxn modelId="{2E09B8B5-3152-2748-BDE4-661CDFE6D7CB}" type="presOf" srcId="{A5D0C096-0D28-4867-B192-C8D050E2B317}" destId="{57C8A16E-A989-AF49-94B9-A653F9DF4583}" srcOrd="0" destOrd="0" presId="urn:microsoft.com/office/officeart/2005/8/layout/vList2"/>
    <dgm:cxn modelId="{11FB11BD-3AB1-424C-8166-2CF45110BBE2}" srcId="{27CDFE49-C14F-4430-9BF9-5E8DA5B29126}" destId="{BE10A354-B934-4912-AA2B-9E48FEA3E2B8}" srcOrd="2" destOrd="0" parTransId="{697754D5-E07A-4EE2-B3AD-F2D751BCDEBF}" sibTransId="{8DB2A44A-F30A-41C5-89E1-E7190FBD3C17}"/>
    <dgm:cxn modelId="{08D4B3DB-D1DB-2544-9E04-8605659D6346}" type="presOf" srcId="{A90F8090-47EF-46C3-84AD-72BD6CC9EA8C}" destId="{E4AA35BA-F06B-B447-B6E1-618AEB7E8FBB}" srcOrd="0" destOrd="0" presId="urn:microsoft.com/office/officeart/2005/8/layout/vList2"/>
    <dgm:cxn modelId="{8BE1CCE7-819E-438B-A1E1-C4E3D1D5E37F}" srcId="{27CDFE49-C14F-4430-9BF9-5E8DA5B29126}" destId="{BC809052-AE01-4162-8A50-C79EE0448CBA}" srcOrd="0" destOrd="0" parTransId="{E8601254-E11A-4216-B1F9-3E84A2BD8300}" sibTransId="{A776B7EE-7B93-4050-941D-7122B9F2173E}"/>
    <dgm:cxn modelId="{9A6294C0-7FE7-5047-9E1B-1C4720C1B59C}" type="presParOf" srcId="{37108BE0-24ED-BD4B-ACCC-0514908A3084}" destId="{95FC9B47-7B19-EB40-AF2D-C41146C4F01F}" srcOrd="0" destOrd="0" presId="urn:microsoft.com/office/officeart/2005/8/layout/vList2"/>
    <dgm:cxn modelId="{0B001E34-8933-8D4C-B907-7C8D636A26BB}" type="presParOf" srcId="{37108BE0-24ED-BD4B-ACCC-0514908A3084}" destId="{5BA83078-D5B6-B345-8651-EFAF2790E639}" srcOrd="1" destOrd="0" presId="urn:microsoft.com/office/officeart/2005/8/layout/vList2"/>
    <dgm:cxn modelId="{4E398DD0-F37E-0447-8878-1DCE730309F1}" type="presParOf" srcId="{37108BE0-24ED-BD4B-ACCC-0514908A3084}" destId="{E4AA35BA-F06B-B447-B6E1-618AEB7E8FBB}" srcOrd="2" destOrd="0" presId="urn:microsoft.com/office/officeart/2005/8/layout/vList2"/>
    <dgm:cxn modelId="{59244860-B376-1F43-A39C-33B0EF5F36DA}" type="presParOf" srcId="{37108BE0-24ED-BD4B-ACCC-0514908A3084}" destId="{25F58EB5-DD9B-3146-A0E6-6A528F2BBAE6}" srcOrd="3" destOrd="0" presId="urn:microsoft.com/office/officeart/2005/8/layout/vList2"/>
    <dgm:cxn modelId="{3F7D9953-9837-E246-A861-C65D7E1D7EB3}" type="presParOf" srcId="{37108BE0-24ED-BD4B-ACCC-0514908A3084}" destId="{16EF875A-7290-2A43-994B-4C8CBB0AF314}" srcOrd="4" destOrd="0" presId="urn:microsoft.com/office/officeart/2005/8/layout/vList2"/>
    <dgm:cxn modelId="{AFF7D35C-25A2-7641-9517-8B63B6D5618B}" type="presParOf" srcId="{37108BE0-24ED-BD4B-ACCC-0514908A3084}" destId="{CEF07D10-80A8-0F40-93AF-1C3B715B3332}" srcOrd="5" destOrd="0" presId="urn:microsoft.com/office/officeart/2005/8/layout/vList2"/>
    <dgm:cxn modelId="{553E13D0-9D98-0A4C-86C6-ECCF3BBD18D4}" type="presParOf" srcId="{37108BE0-24ED-BD4B-ACCC-0514908A3084}" destId="{57C8A16E-A989-AF49-94B9-A653F9DF4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7C7460-4684-4561-8D17-EAF1431951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CA4544-33ED-48F3-B356-FC73833D81A6}">
      <dgm:prSet/>
      <dgm:spPr/>
      <dgm:t>
        <a:bodyPr/>
        <a:lstStyle/>
        <a:p>
          <a:r>
            <a:rPr lang="en-US"/>
            <a:t>理解前辈模型</a:t>
          </a:r>
        </a:p>
      </dgm:t>
    </dgm:pt>
    <dgm:pt modelId="{94C52512-3BB5-4CDD-9193-9FB4F32514BE}" type="parTrans" cxnId="{E6C0B113-75CA-44F6-85C0-A197DAB7E5E0}">
      <dgm:prSet/>
      <dgm:spPr/>
      <dgm:t>
        <a:bodyPr/>
        <a:lstStyle/>
        <a:p>
          <a:endParaRPr lang="en-US"/>
        </a:p>
      </dgm:t>
    </dgm:pt>
    <dgm:pt modelId="{636FF7D8-9D95-485A-918D-BCB61C437DAE}" type="sibTrans" cxnId="{E6C0B113-75CA-44F6-85C0-A197DAB7E5E0}">
      <dgm:prSet/>
      <dgm:spPr/>
      <dgm:t>
        <a:bodyPr/>
        <a:lstStyle/>
        <a:p>
          <a:endParaRPr lang="en-US"/>
        </a:p>
      </dgm:t>
    </dgm:pt>
    <dgm:pt modelId="{E5A3CD39-2E97-4BFA-B5C5-29DA5850BBCC}">
      <dgm:prSet/>
      <dgm:spPr/>
      <dgm:t>
        <a:bodyPr/>
        <a:lstStyle/>
        <a:p>
          <a:r>
            <a:rPr lang="en-US"/>
            <a:t>熟悉可能使用的算法</a:t>
          </a:r>
        </a:p>
      </dgm:t>
    </dgm:pt>
    <dgm:pt modelId="{1D01F1D3-CBCA-466D-8271-B248B0E01B12}" type="parTrans" cxnId="{9A59B62C-FAD8-474D-9734-69210F32FB23}">
      <dgm:prSet/>
      <dgm:spPr/>
      <dgm:t>
        <a:bodyPr/>
        <a:lstStyle/>
        <a:p>
          <a:endParaRPr lang="en-US"/>
        </a:p>
      </dgm:t>
    </dgm:pt>
    <dgm:pt modelId="{39D5FF2E-19AF-4CD3-904D-B3854D8D38DF}" type="sibTrans" cxnId="{9A59B62C-FAD8-474D-9734-69210F32FB23}">
      <dgm:prSet/>
      <dgm:spPr/>
      <dgm:t>
        <a:bodyPr/>
        <a:lstStyle/>
        <a:p>
          <a:endParaRPr lang="en-US"/>
        </a:p>
      </dgm:t>
    </dgm:pt>
    <dgm:pt modelId="{5EE3A243-2CB6-426F-B461-5F90F28A62D1}">
      <dgm:prSet/>
      <dgm:spPr/>
      <dgm:t>
        <a:bodyPr/>
        <a:lstStyle/>
        <a:p>
          <a:r>
            <a:rPr lang="en-US"/>
            <a:t>尝试特征提取</a:t>
          </a:r>
        </a:p>
      </dgm:t>
    </dgm:pt>
    <dgm:pt modelId="{3BF1D237-3F32-45A9-8358-3F86C7A46C8C}" type="parTrans" cxnId="{7BF42BB7-07F7-4DF1-932C-F9623602C206}">
      <dgm:prSet/>
      <dgm:spPr/>
      <dgm:t>
        <a:bodyPr/>
        <a:lstStyle/>
        <a:p>
          <a:endParaRPr lang="en-US"/>
        </a:p>
      </dgm:t>
    </dgm:pt>
    <dgm:pt modelId="{3837E191-A795-4651-A846-E2E434ADB922}" type="sibTrans" cxnId="{7BF42BB7-07F7-4DF1-932C-F9623602C206}">
      <dgm:prSet/>
      <dgm:spPr/>
      <dgm:t>
        <a:bodyPr/>
        <a:lstStyle/>
        <a:p>
          <a:endParaRPr lang="en-US"/>
        </a:p>
      </dgm:t>
    </dgm:pt>
    <dgm:pt modelId="{B331D521-CB74-5247-8AFA-D32B43730958}" type="pres">
      <dgm:prSet presAssocID="{AC7C7460-4684-4561-8D17-EAF1431951ED}" presName="linear" presStyleCnt="0">
        <dgm:presLayoutVars>
          <dgm:animLvl val="lvl"/>
          <dgm:resizeHandles val="exact"/>
        </dgm:presLayoutVars>
      </dgm:prSet>
      <dgm:spPr/>
    </dgm:pt>
    <dgm:pt modelId="{5FA95CD1-337A-2747-A441-722A26BC5B2D}" type="pres">
      <dgm:prSet presAssocID="{40CA4544-33ED-48F3-B356-FC73833D8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C4CAC1-E9D8-B349-9EF6-47DDE83EE25D}" type="pres">
      <dgm:prSet presAssocID="{636FF7D8-9D95-485A-918D-BCB61C437DAE}" presName="spacer" presStyleCnt="0"/>
      <dgm:spPr/>
    </dgm:pt>
    <dgm:pt modelId="{1FD085FE-DAE1-4447-88B4-29E6FC948B27}" type="pres">
      <dgm:prSet presAssocID="{E5A3CD39-2E97-4BFA-B5C5-29DA5850BB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BFE46-D87A-F14D-8660-6C2A27094BEA}" type="pres">
      <dgm:prSet presAssocID="{39D5FF2E-19AF-4CD3-904D-B3854D8D38DF}" presName="spacer" presStyleCnt="0"/>
      <dgm:spPr/>
    </dgm:pt>
    <dgm:pt modelId="{433A0A08-F235-4D4F-9C10-5325AA0D0E94}" type="pres">
      <dgm:prSet presAssocID="{5EE3A243-2CB6-426F-B461-5F90F28A62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C0B113-75CA-44F6-85C0-A197DAB7E5E0}" srcId="{AC7C7460-4684-4561-8D17-EAF1431951ED}" destId="{40CA4544-33ED-48F3-B356-FC73833D81A6}" srcOrd="0" destOrd="0" parTransId="{94C52512-3BB5-4CDD-9193-9FB4F32514BE}" sibTransId="{636FF7D8-9D95-485A-918D-BCB61C437DAE}"/>
    <dgm:cxn modelId="{CD222520-C6DD-1D4D-AB38-DF300CC631A9}" type="presOf" srcId="{5EE3A243-2CB6-426F-B461-5F90F28A62D1}" destId="{433A0A08-F235-4D4F-9C10-5325AA0D0E94}" srcOrd="0" destOrd="0" presId="urn:microsoft.com/office/officeart/2005/8/layout/vList2"/>
    <dgm:cxn modelId="{9A59B62C-FAD8-474D-9734-69210F32FB23}" srcId="{AC7C7460-4684-4561-8D17-EAF1431951ED}" destId="{E5A3CD39-2E97-4BFA-B5C5-29DA5850BBCC}" srcOrd="1" destOrd="0" parTransId="{1D01F1D3-CBCA-466D-8271-B248B0E01B12}" sibTransId="{39D5FF2E-19AF-4CD3-904D-B3854D8D38DF}"/>
    <dgm:cxn modelId="{C2B47A92-092E-7347-A3A4-95A91A7F36D3}" type="presOf" srcId="{E5A3CD39-2E97-4BFA-B5C5-29DA5850BBCC}" destId="{1FD085FE-DAE1-4447-88B4-29E6FC948B27}" srcOrd="0" destOrd="0" presId="urn:microsoft.com/office/officeart/2005/8/layout/vList2"/>
    <dgm:cxn modelId="{7BF42BB7-07F7-4DF1-932C-F9623602C206}" srcId="{AC7C7460-4684-4561-8D17-EAF1431951ED}" destId="{5EE3A243-2CB6-426F-B461-5F90F28A62D1}" srcOrd="2" destOrd="0" parTransId="{3BF1D237-3F32-45A9-8358-3F86C7A46C8C}" sibTransId="{3837E191-A795-4651-A846-E2E434ADB922}"/>
    <dgm:cxn modelId="{4E1533CD-A262-9041-A658-27F64721AA2E}" type="presOf" srcId="{AC7C7460-4684-4561-8D17-EAF1431951ED}" destId="{B331D521-CB74-5247-8AFA-D32B43730958}" srcOrd="0" destOrd="0" presId="urn:microsoft.com/office/officeart/2005/8/layout/vList2"/>
    <dgm:cxn modelId="{BFB0DFD8-4453-FC46-AD82-1F6FAE764932}" type="presOf" srcId="{40CA4544-33ED-48F3-B356-FC73833D81A6}" destId="{5FA95CD1-337A-2747-A441-722A26BC5B2D}" srcOrd="0" destOrd="0" presId="urn:microsoft.com/office/officeart/2005/8/layout/vList2"/>
    <dgm:cxn modelId="{5BE6E567-9D0E-D843-81C2-8F531D4694C7}" type="presParOf" srcId="{B331D521-CB74-5247-8AFA-D32B43730958}" destId="{5FA95CD1-337A-2747-A441-722A26BC5B2D}" srcOrd="0" destOrd="0" presId="urn:microsoft.com/office/officeart/2005/8/layout/vList2"/>
    <dgm:cxn modelId="{F2828C3F-1996-F74F-A269-EEFE81041ECA}" type="presParOf" srcId="{B331D521-CB74-5247-8AFA-D32B43730958}" destId="{B0C4CAC1-E9D8-B349-9EF6-47DDE83EE25D}" srcOrd="1" destOrd="0" presId="urn:microsoft.com/office/officeart/2005/8/layout/vList2"/>
    <dgm:cxn modelId="{C682CDB6-73B2-8A45-A1AE-A74D18A35EAB}" type="presParOf" srcId="{B331D521-CB74-5247-8AFA-D32B43730958}" destId="{1FD085FE-DAE1-4447-88B4-29E6FC948B27}" srcOrd="2" destOrd="0" presId="urn:microsoft.com/office/officeart/2005/8/layout/vList2"/>
    <dgm:cxn modelId="{935B3F0F-0AB5-8F40-86AE-3D07E9D8E00F}" type="presParOf" srcId="{B331D521-CB74-5247-8AFA-D32B43730958}" destId="{A97BFE46-D87A-F14D-8660-6C2A27094BEA}" srcOrd="3" destOrd="0" presId="urn:microsoft.com/office/officeart/2005/8/layout/vList2"/>
    <dgm:cxn modelId="{E3CDDCB1-19C5-6046-8514-4D2038D507D6}" type="presParOf" srcId="{B331D521-CB74-5247-8AFA-D32B43730958}" destId="{433A0A08-F235-4D4F-9C10-5325AA0D0E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D1D507-46E5-4CFE-A97A-6299C33F42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9A778-54F0-483F-89F3-9F6E0295A4E0}">
      <dgm:prSet/>
      <dgm:spPr/>
      <dgm:t>
        <a:bodyPr/>
        <a:lstStyle/>
        <a:p>
          <a:r>
            <a:rPr lang="zh-CN"/>
            <a:t>完成数据提取</a:t>
          </a:r>
          <a:endParaRPr lang="en-US"/>
        </a:p>
      </dgm:t>
    </dgm:pt>
    <dgm:pt modelId="{8AE4B63E-A503-49F6-A227-69E8D86A1F5C}" type="parTrans" cxnId="{E181F94A-4EC6-4786-AFB0-BA1B27688455}">
      <dgm:prSet/>
      <dgm:spPr/>
      <dgm:t>
        <a:bodyPr/>
        <a:lstStyle/>
        <a:p>
          <a:endParaRPr lang="en-US"/>
        </a:p>
      </dgm:t>
    </dgm:pt>
    <dgm:pt modelId="{A5B61144-C1F4-4F14-A78A-416A606043BC}" type="sibTrans" cxnId="{E181F94A-4EC6-4786-AFB0-BA1B27688455}">
      <dgm:prSet/>
      <dgm:spPr/>
      <dgm:t>
        <a:bodyPr/>
        <a:lstStyle/>
        <a:p>
          <a:endParaRPr lang="en-US"/>
        </a:p>
      </dgm:t>
    </dgm:pt>
    <dgm:pt modelId="{E1B5280D-5A60-4FD0-9CEB-02075214978D}">
      <dgm:prSet/>
      <dgm:spPr/>
      <dgm:t>
        <a:bodyPr/>
        <a:lstStyle/>
        <a:p>
          <a:r>
            <a:rPr lang="zh-CN"/>
            <a:t>尝试模型构建</a:t>
          </a:r>
          <a:endParaRPr lang="en-US"/>
        </a:p>
      </dgm:t>
    </dgm:pt>
    <dgm:pt modelId="{90CCDA8C-35EE-4FE0-A889-6FAF0A5E03E3}" type="parTrans" cxnId="{7D61297F-83E2-4537-9E29-2B4D235C2CA4}">
      <dgm:prSet/>
      <dgm:spPr/>
      <dgm:t>
        <a:bodyPr/>
        <a:lstStyle/>
        <a:p>
          <a:endParaRPr lang="en-US"/>
        </a:p>
      </dgm:t>
    </dgm:pt>
    <dgm:pt modelId="{3C162820-F9FB-4394-8EAE-1EFF836499B0}" type="sibTrans" cxnId="{7D61297F-83E2-4537-9E29-2B4D235C2CA4}">
      <dgm:prSet/>
      <dgm:spPr/>
      <dgm:t>
        <a:bodyPr/>
        <a:lstStyle/>
        <a:p>
          <a:endParaRPr lang="en-US"/>
        </a:p>
      </dgm:t>
    </dgm:pt>
    <dgm:pt modelId="{345AEFAC-BE2D-1547-B853-30604C9D812A}" type="pres">
      <dgm:prSet presAssocID="{4AD1D507-46E5-4CFE-A97A-6299C33F428C}" presName="linear" presStyleCnt="0">
        <dgm:presLayoutVars>
          <dgm:animLvl val="lvl"/>
          <dgm:resizeHandles val="exact"/>
        </dgm:presLayoutVars>
      </dgm:prSet>
      <dgm:spPr/>
    </dgm:pt>
    <dgm:pt modelId="{F4C19A43-8CF9-484F-B1E9-3721E0CB01E6}" type="pres">
      <dgm:prSet presAssocID="{9899A778-54F0-483F-89F3-9F6E0295A4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E85C03-3D3A-BA49-8BE6-21EDE9F73019}" type="pres">
      <dgm:prSet presAssocID="{A5B61144-C1F4-4F14-A78A-416A606043BC}" presName="spacer" presStyleCnt="0"/>
      <dgm:spPr/>
    </dgm:pt>
    <dgm:pt modelId="{355BF724-2558-0E41-B564-A7701A5A49A6}" type="pres">
      <dgm:prSet presAssocID="{E1B5280D-5A60-4FD0-9CEB-0207521497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52939-877B-A84A-9A6C-0D41B6AC7E00}" type="presOf" srcId="{4AD1D507-46E5-4CFE-A97A-6299C33F428C}" destId="{345AEFAC-BE2D-1547-B853-30604C9D812A}" srcOrd="0" destOrd="0" presId="urn:microsoft.com/office/officeart/2005/8/layout/vList2"/>
    <dgm:cxn modelId="{E181F94A-4EC6-4786-AFB0-BA1B27688455}" srcId="{4AD1D507-46E5-4CFE-A97A-6299C33F428C}" destId="{9899A778-54F0-483F-89F3-9F6E0295A4E0}" srcOrd="0" destOrd="0" parTransId="{8AE4B63E-A503-49F6-A227-69E8D86A1F5C}" sibTransId="{A5B61144-C1F4-4F14-A78A-416A606043BC}"/>
    <dgm:cxn modelId="{7D61297F-83E2-4537-9E29-2B4D235C2CA4}" srcId="{4AD1D507-46E5-4CFE-A97A-6299C33F428C}" destId="{E1B5280D-5A60-4FD0-9CEB-02075214978D}" srcOrd="1" destOrd="0" parTransId="{90CCDA8C-35EE-4FE0-A889-6FAF0A5E03E3}" sibTransId="{3C162820-F9FB-4394-8EAE-1EFF836499B0}"/>
    <dgm:cxn modelId="{63C8B4BC-CDE1-7F4C-B03D-3A85B831F3EB}" type="presOf" srcId="{E1B5280D-5A60-4FD0-9CEB-02075214978D}" destId="{355BF724-2558-0E41-B564-A7701A5A49A6}" srcOrd="0" destOrd="0" presId="urn:microsoft.com/office/officeart/2005/8/layout/vList2"/>
    <dgm:cxn modelId="{9811D3CC-E5AA-6047-896B-94BCEE785179}" type="presOf" srcId="{9899A778-54F0-483F-89F3-9F6E0295A4E0}" destId="{F4C19A43-8CF9-484F-B1E9-3721E0CB01E6}" srcOrd="0" destOrd="0" presId="urn:microsoft.com/office/officeart/2005/8/layout/vList2"/>
    <dgm:cxn modelId="{A67C9D98-963F-6B4A-A80E-D7EF8F285244}" type="presParOf" srcId="{345AEFAC-BE2D-1547-B853-30604C9D812A}" destId="{F4C19A43-8CF9-484F-B1E9-3721E0CB01E6}" srcOrd="0" destOrd="0" presId="urn:microsoft.com/office/officeart/2005/8/layout/vList2"/>
    <dgm:cxn modelId="{C04DAF5D-5392-524A-B1F5-A73044CD33BF}" type="presParOf" srcId="{345AEFAC-BE2D-1547-B853-30604C9D812A}" destId="{80E85C03-3D3A-BA49-8BE6-21EDE9F73019}" srcOrd="1" destOrd="0" presId="urn:microsoft.com/office/officeart/2005/8/layout/vList2"/>
    <dgm:cxn modelId="{29C8CC07-96B7-8541-9F8E-75D9A274CAC6}" type="presParOf" srcId="{345AEFAC-BE2D-1547-B853-30604C9D812A}" destId="{355BF724-2558-0E41-B564-A7701A5A49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79E2-E239-44D3-A7FF-CEBFCA2D5769}">
      <dsp:nvSpPr>
        <dsp:cNvPr id="0" name=""/>
        <dsp:cNvSpPr/>
      </dsp:nvSpPr>
      <dsp:spPr>
        <a:xfrm>
          <a:off x="0" y="696466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20CE-B441-4807-A26F-5F9E9BA25F6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276C8-1660-4E05-85A9-8A7773054EC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E9231F66-F859-43BE-ACF4-5A45597C46C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0BC6-17EE-46EE-903B-B9233638E13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8E6C-8FC7-480B-8B0C-0DB8557A473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为即将到来的音频识别项目做准备（可能）。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F304-89BC-8246-934F-2A77E072B290}">
      <dsp:nvSpPr>
        <dsp:cNvPr id="0" name=""/>
        <dsp:cNvSpPr/>
      </dsp:nvSpPr>
      <dsp:spPr>
        <a:xfrm>
          <a:off x="0" y="105194"/>
          <a:ext cx="5295778" cy="2685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熟悉如何用深度学习来处理音频</a:t>
          </a:r>
        </a:p>
      </dsp:txBody>
      <dsp:txXfrm>
        <a:off x="131078" y="236272"/>
        <a:ext cx="5033622" cy="2422993"/>
      </dsp:txXfrm>
    </dsp:sp>
    <dsp:sp modelId="{222D9603-F06C-0E42-ADA2-AEC2FC03FE2B}">
      <dsp:nvSpPr>
        <dsp:cNvPr id="0" name=""/>
        <dsp:cNvSpPr/>
      </dsp:nvSpPr>
      <dsp:spPr>
        <a:xfrm>
          <a:off x="0" y="2937223"/>
          <a:ext cx="5295778" cy="2685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多模态一体化AI医疗中音频部分</a:t>
          </a:r>
          <a:endParaRPr lang="en-US" sz="5100" kern="1200" dirty="0"/>
        </a:p>
      </dsp:txBody>
      <dsp:txXfrm>
        <a:off x="131078" y="3068301"/>
        <a:ext cx="5033622" cy="242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6CAB6-B10C-154F-BE2E-A42265C7B5B6}">
      <dsp:nvSpPr>
        <dsp:cNvPr id="0" name=""/>
        <dsp:cNvSpPr/>
      </dsp:nvSpPr>
      <dsp:spPr>
        <a:xfrm>
          <a:off x="0" y="411870"/>
          <a:ext cx="5889686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 (Without Poor-Quality Samples) :</a:t>
          </a:r>
          <a:r>
            <a:rPr lang="zh-CN" altLang="en-US" sz="2700" kern="1200" dirty="0"/>
            <a:t> </a:t>
          </a:r>
          <a:r>
            <a:rPr lang="zh-CN" altLang="en-US" sz="2700" b="1" u="sng" kern="1200" dirty="0">
              <a:solidFill>
                <a:srgbClr val="FF0000"/>
              </a:solidFill>
            </a:rPr>
            <a:t>更重要</a:t>
          </a:r>
          <a:r>
            <a:rPr lang="en-US" altLang="zh-CN" sz="2700" b="1" u="sng" kern="1200" dirty="0">
              <a:solidFill>
                <a:srgbClr val="FF0000"/>
              </a:solidFill>
            </a:rPr>
            <a:t>/</a:t>
          </a:r>
          <a:r>
            <a:rPr lang="zh-CN" altLang="en-US" sz="2700" b="1" u="sng" kern="1200" dirty="0">
              <a:solidFill>
                <a:srgbClr val="FF0000"/>
              </a:solidFill>
            </a:rPr>
            <a:t>贴合现实需求</a:t>
          </a:r>
          <a:endParaRPr lang="en-US" sz="2700" b="1" u="sng" kern="1200" dirty="0">
            <a:solidFill>
              <a:srgbClr val="FF0000"/>
            </a:solidFill>
          </a:endParaRPr>
        </a:p>
      </dsp:txBody>
      <dsp:txXfrm>
        <a:off x="52431" y="464301"/>
        <a:ext cx="5784824" cy="969198"/>
      </dsp:txXfrm>
    </dsp:sp>
    <dsp:sp modelId="{293C9A65-9134-B348-A15E-779D19FF3AB0}">
      <dsp:nvSpPr>
        <dsp:cNvPr id="0" name=""/>
        <dsp:cNvSpPr/>
      </dsp:nvSpPr>
      <dsp:spPr>
        <a:xfrm>
          <a:off x="0" y="1485930"/>
          <a:ext cx="5889686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二分类</a:t>
          </a:r>
          <a:r>
            <a:rPr lang="zh-CN" sz="2100" kern="1200"/>
            <a:t>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</a:t>
          </a:r>
          <a:r>
            <a:rPr lang="zh-CN" sz="2100" kern="1200"/>
            <a:t>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七类别</a:t>
          </a:r>
          <a:r>
            <a:rPr lang="zh-CN" sz="2100" kern="1200"/>
            <a:t> </a:t>
          </a:r>
          <a:r>
            <a:rPr lang="en-US" sz="2100" kern="1200"/>
            <a:t>– Normal/Rhonchi/Wheeze/Stridor/CC/FC/WC</a:t>
          </a:r>
        </a:p>
      </dsp:txBody>
      <dsp:txXfrm>
        <a:off x="0" y="1485930"/>
        <a:ext cx="5889686" cy="1285469"/>
      </dsp:txXfrm>
    </dsp:sp>
    <dsp:sp modelId="{DD9B4500-3A64-8C41-9836-FB5D3D84A5B8}">
      <dsp:nvSpPr>
        <dsp:cNvPr id="0" name=""/>
        <dsp:cNvSpPr/>
      </dsp:nvSpPr>
      <dsp:spPr>
        <a:xfrm>
          <a:off x="0" y="2771400"/>
          <a:ext cx="5889686" cy="107406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Task 2 (Poor-Quality Samples Covered) :</a:t>
          </a:r>
        </a:p>
      </dsp:txBody>
      <dsp:txXfrm>
        <a:off x="52431" y="2823831"/>
        <a:ext cx="5784824" cy="969198"/>
      </dsp:txXfrm>
    </dsp:sp>
    <dsp:sp modelId="{931AFE95-056B-AA43-9EBA-FB88CCA39541}">
      <dsp:nvSpPr>
        <dsp:cNvPr id="0" name=""/>
        <dsp:cNvSpPr/>
      </dsp:nvSpPr>
      <dsp:spPr>
        <a:xfrm>
          <a:off x="0" y="3845460"/>
          <a:ext cx="5889686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三类别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Normal/Adventitious/Poor Quality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五类别 </a:t>
          </a:r>
          <a:r>
            <a:rPr lang="en-US" sz="2100" kern="1200"/>
            <a:t>– Normal/CAS/DAS/CAS&amp;DAS/Poor Quality</a:t>
          </a:r>
        </a:p>
      </dsp:txBody>
      <dsp:txXfrm>
        <a:off x="0" y="3845460"/>
        <a:ext cx="5889686" cy="1061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DC1CF-1B4C-8D4E-A45D-CFC201F81066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</a:t>
          </a:r>
          <a:r>
            <a:rPr lang="zh-CN" sz="1400" kern="1200"/>
            <a:t> 数据清洗</a:t>
          </a:r>
          <a:endParaRPr lang="en-US" sz="1400" kern="1200"/>
        </a:p>
      </dsp:txBody>
      <dsp:txXfrm>
        <a:off x="1493380" y="38542"/>
        <a:ext cx="2028385" cy="1187476"/>
      </dsp:txXfrm>
    </dsp:sp>
    <dsp:sp modelId="{F07F3E57-78D1-594C-A3C6-F3B08DA54EAE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43710" y="475871"/>
        <a:ext cx="311977" cy="312817"/>
      </dsp:txXfrm>
    </dsp:sp>
    <dsp:sp modelId="{18DF064B-3401-4941-83EA-1BC04FC98FEE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</a:t>
          </a:r>
          <a:r>
            <a:rPr lang="zh-CN" sz="1400" kern="1200"/>
            <a:t> 特征标注</a:t>
          </a:r>
          <a:endParaRPr lang="en-US" sz="1400" kern="1200"/>
        </a:p>
      </dsp:txBody>
      <dsp:txXfrm>
        <a:off x="4436563" y="38542"/>
        <a:ext cx="2028385" cy="1187476"/>
      </dsp:txXfrm>
    </dsp:sp>
    <dsp:sp modelId="{9A282680-8A47-1349-9B5A-9A089483B72A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294348" y="1447962"/>
        <a:ext cx="312817" cy="311977"/>
      </dsp:txXfrm>
    </dsp:sp>
    <dsp:sp modelId="{3B8EBC01-1B38-D344-AA7A-A46CC4A6CE95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</a:t>
          </a:r>
          <a:r>
            <a:rPr lang="zh-CN" sz="1400" kern="1200"/>
            <a:t> 特征提取 （也许是将声音的三角函数转化成可以处理的数字信号，或许要</a:t>
          </a:r>
          <a:r>
            <a:rPr lang="en-US" sz="1400" kern="1200"/>
            <a:t>Encoder/Decoder</a:t>
          </a:r>
          <a:r>
            <a:rPr lang="zh-CN" sz="1400" kern="1200"/>
            <a:t>）</a:t>
          </a:r>
          <a:endParaRPr lang="en-US" sz="1400" kern="1200"/>
        </a:p>
      </dsp:txBody>
      <dsp:txXfrm>
        <a:off x="4436563" y="2140815"/>
        <a:ext cx="2028385" cy="1187476"/>
      </dsp:txXfrm>
    </dsp:sp>
    <dsp:sp modelId="{3AD065C5-47F5-A64E-878D-5E28E509DFA8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02642" y="2578144"/>
        <a:ext cx="311977" cy="312817"/>
      </dsp:txXfrm>
    </dsp:sp>
    <dsp:sp modelId="{AFBF34CE-8711-754B-BE6E-80CF4E36FE5C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</a:t>
          </a:r>
          <a:r>
            <a:rPr lang="zh-CN" sz="1400" kern="1200"/>
            <a:t> 训练模型</a:t>
          </a:r>
          <a:endParaRPr lang="en-US" sz="1400" kern="1200"/>
        </a:p>
      </dsp:txBody>
      <dsp:txXfrm>
        <a:off x="1493380" y="2140815"/>
        <a:ext cx="2028385" cy="1187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F6DF3-A0D6-EE43-9672-33019A4A602C}">
      <dsp:nvSpPr>
        <dsp:cNvPr id="0" name=""/>
        <dsp:cNvSpPr/>
      </dsp:nvSpPr>
      <dsp:spPr>
        <a:xfrm>
          <a:off x="592134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75D1-F504-0C4B-AA66-4C349B743A47}">
      <dsp:nvSpPr>
        <dsp:cNvPr id="0" name=""/>
        <dsp:cNvSpPr/>
      </dsp:nvSpPr>
      <dsp:spPr>
        <a:xfrm>
          <a:off x="490401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7FC8E-806A-8741-8834-051FB36E07DA}">
      <dsp:nvSpPr>
        <dsp:cNvPr id="0" name=""/>
        <dsp:cNvSpPr/>
      </dsp:nvSpPr>
      <dsp:spPr>
        <a:xfrm>
          <a:off x="1852021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3FF48-6BC9-BA4C-AA54-D4692FA925A6}">
      <dsp:nvSpPr>
        <dsp:cNvPr id="0" name=""/>
        <dsp:cNvSpPr/>
      </dsp:nvSpPr>
      <dsp:spPr>
        <a:xfrm>
          <a:off x="834692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82149-7620-4B4F-852A-0D2D0E82CCC5}">
      <dsp:nvSpPr>
        <dsp:cNvPr id="0" name=""/>
        <dsp:cNvSpPr/>
      </dsp:nvSpPr>
      <dsp:spPr>
        <a:xfrm>
          <a:off x="1019661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273-1768-A64C-8D25-0AE8F7938882}">
      <dsp:nvSpPr>
        <dsp:cNvPr id="0" name=""/>
        <dsp:cNvSpPr/>
      </dsp:nvSpPr>
      <dsp:spPr>
        <a:xfrm>
          <a:off x="1204630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数据及来源</a:t>
          </a:r>
          <a:r>
            <a:rPr lang="zh-CN" sz="2100" kern="1200"/>
            <a:t>：</a:t>
          </a:r>
          <a:endParaRPr lang="en-US" sz="2100" kern="1200"/>
        </a:p>
      </dsp:txBody>
      <dsp:txXfrm>
        <a:off x="1235591" y="503062"/>
        <a:ext cx="1602799" cy="995175"/>
      </dsp:txXfrm>
    </dsp:sp>
    <dsp:sp modelId="{ED77E70C-1C5E-7841-B854-E6E8016A87B2}">
      <dsp:nvSpPr>
        <dsp:cNvPr id="0" name=""/>
        <dsp:cNvSpPr/>
      </dsp:nvSpPr>
      <dsp:spPr>
        <a:xfrm>
          <a:off x="2331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CEC4-C6E1-6443-92EA-6F56D073A58D}">
      <dsp:nvSpPr>
        <dsp:cNvPr id="0" name=""/>
        <dsp:cNvSpPr/>
      </dsp:nvSpPr>
      <dsp:spPr>
        <a:xfrm>
          <a:off x="187300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比赛公开数据</a:t>
          </a:r>
        </a:p>
      </dsp:txBody>
      <dsp:txXfrm>
        <a:off x="218261" y="2044316"/>
        <a:ext cx="1602799" cy="995175"/>
      </dsp:txXfrm>
    </dsp:sp>
    <dsp:sp modelId="{38AE8EEF-2EFB-EC42-A4F6-8EBE23E50671}">
      <dsp:nvSpPr>
        <dsp:cNvPr id="0" name=""/>
        <dsp:cNvSpPr/>
      </dsp:nvSpPr>
      <dsp:spPr>
        <a:xfrm>
          <a:off x="203699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67B0-2AB4-9245-8BCE-9AF936EF45B5}">
      <dsp:nvSpPr>
        <dsp:cNvPr id="0" name=""/>
        <dsp:cNvSpPr/>
      </dsp:nvSpPr>
      <dsp:spPr>
        <a:xfrm>
          <a:off x="222195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医院内部数据</a:t>
          </a:r>
        </a:p>
      </dsp:txBody>
      <dsp:txXfrm>
        <a:off x="2252920" y="2044316"/>
        <a:ext cx="1602799" cy="995175"/>
      </dsp:txXfrm>
    </dsp:sp>
    <dsp:sp modelId="{E4E0EB31-AA93-B04A-A401-475846495117}">
      <dsp:nvSpPr>
        <dsp:cNvPr id="0" name=""/>
        <dsp:cNvSpPr/>
      </dsp:nvSpPr>
      <dsp:spPr>
        <a:xfrm>
          <a:off x="5088979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5012-90B3-BA4F-ADF6-E86CBDEDE297}">
      <dsp:nvSpPr>
        <dsp:cNvPr id="0" name=""/>
        <dsp:cNvSpPr/>
      </dsp:nvSpPr>
      <dsp:spPr>
        <a:xfrm>
          <a:off x="5273948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数据类型</a:t>
          </a:r>
          <a:r>
            <a:rPr lang="zh-CN" sz="2100" kern="1200"/>
            <a:t>：</a:t>
          </a:r>
          <a:endParaRPr lang="en-US" sz="2100" kern="1200"/>
        </a:p>
      </dsp:txBody>
      <dsp:txXfrm>
        <a:off x="5304909" y="503062"/>
        <a:ext cx="1602799" cy="995175"/>
      </dsp:txXfrm>
    </dsp:sp>
    <dsp:sp modelId="{7F42C71A-C201-9A44-B48C-2A58356CAD13}">
      <dsp:nvSpPr>
        <dsp:cNvPr id="0" name=""/>
        <dsp:cNvSpPr/>
      </dsp:nvSpPr>
      <dsp:spPr>
        <a:xfrm>
          <a:off x="407165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B56C-523A-5B43-AB3A-6D458DDADB48}">
      <dsp:nvSpPr>
        <dsp:cNvPr id="0" name=""/>
        <dsp:cNvSpPr/>
      </dsp:nvSpPr>
      <dsp:spPr>
        <a:xfrm>
          <a:off x="425661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.wav</a:t>
          </a:r>
          <a:r>
            <a:rPr lang="zh-CN" sz="2100" kern="1200"/>
            <a:t>原始音频</a:t>
          </a:r>
          <a:endParaRPr lang="en-US" sz="2100" kern="1200"/>
        </a:p>
      </dsp:txBody>
      <dsp:txXfrm>
        <a:off x="4287580" y="2044316"/>
        <a:ext cx="1602799" cy="995175"/>
      </dsp:txXfrm>
    </dsp:sp>
    <dsp:sp modelId="{E3856217-C3A9-7441-BA5E-B265D125AFAA}">
      <dsp:nvSpPr>
        <dsp:cNvPr id="0" name=""/>
        <dsp:cNvSpPr/>
      </dsp:nvSpPr>
      <dsp:spPr>
        <a:xfrm>
          <a:off x="6106309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4C41-3D0B-EA43-A600-33A43A69A377}">
      <dsp:nvSpPr>
        <dsp:cNvPr id="0" name=""/>
        <dsp:cNvSpPr/>
      </dsp:nvSpPr>
      <dsp:spPr>
        <a:xfrm>
          <a:off x="6291278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.json</a:t>
          </a:r>
          <a:r>
            <a:rPr lang="zh-CN" sz="2100" kern="1200"/>
            <a:t>标注文件</a:t>
          </a:r>
          <a:endParaRPr lang="en-US" sz="2100" kern="1200"/>
        </a:p>
      </dsp:txBody>
      <dsp:txXfrm>
        <a:off x="6322239" y="2044316"/>
        <a:ext cx="1602799" cy="995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7775C-9227-9046-91AF-B732821668AC}">
      <dsp:nvSpPr>
        <dsp:cNvPr id="0" name=""/>
        <dsp:cNvSpPr/>
      </dsp:nvSpPr>
      <dsp:spPr>
        <a:xfrm>
          <a:off x="0" y="75944"/>
          <a:ext cx="5295778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公开数据集已经标记完成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2</a:t>
          </a:r>
          <a:r>
            <a:rPr lang="zh-CN" altLang="en-US" sz="3200" kern="1200" dirty="0"/>
            <a:t>月末标内部数据集</a:t>
          </a:r>
          <a:endParaRPr lang="en-US" sz="3200" kern="1200" dirty="0"/>
        </a:p>
      </dsp:txBody>
      <dsp:txXfrm>
        <a:off x="87728" y="163672"/>
        <a:ext cx="5120322" cy="1621664"/>
      </dsp:txXfrm>
    </dsp:sp>
    <dsp:sp modelId="{AF19789A-D591-9A4E-95B4-CD157010379B}">
      <dsp:nvSpPr>
        <dsp:cNvPr id="0" name=""/>
        <dsp:cNvSpPr/>
      </dsp:nvSpPr>
      <dsp:spPr>
        <a:xfrm>
          <a:off x="0" y="1965224"/>
          <a:ext cx="5295778" cy="179712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存储格式为</a:t>
          </a:r>
          <a:r>
            <a:rPr lang="en-US" sz="3200" kern="1200"/>
            <a:t>.json</a:t>
          </a:r>
          <a:r>
            <a:rPr lang="zh-CN" sz="3200" kern="1200"/>
            <a:t>文件。</a:t>
          </a:r>
          <a:endParaRPr lang="en-US" sz="3200" kern="1200"/>
        </a:p>
      </dsp:txBody>
      <dsp:txXfrm>
        <a:off x="87728" y="2052952"/>
        <a:ext cx="5120322" cy="1621664"/>
      </dsp:txXfrm>
    </dsp:sp>
    <dsp:sp modelId="{BE2B00D0-2203-2D4B-9ADA-F2C0D38AB14E}">
      <dsp:nvSpPr>
        <dsp:cNvPr id="0" name=""/>
        <dsp:cNvSpPr/>
      </dsp:nvSpPr>
      <dsp:spPr>
        <a:xfrm>
          <a:off x="0" y="3854504"/>
          <a:ext cx="5295778" cy="179712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同一对象有多条采样</a:t>
          </a:r>
          <a:endParaRPr lang="en-US" sz="3200" kern="1200"/>
        </a:p>
      </dsp:txBody>
      <dsp:txXfrm>
        <a:off x="87728" y="3942232"/>
        <a:ext cx="5120322" cy="1621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C9B47-7B19-EB40-AF2D-C41146C4F01F}">
      <dsp:nvSpPr>
        <dsp:cNvPr id="0" name=""/>
        <dsp:cNvSpPr/>
      </dsp:nvSpPr>
      <dsp:spPr>
        <a:xfrm>
          <a:off x="0" y="24104"/>
          <a:ext cx="5295778" cy="1357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Short-Time Fourier Transform</a:t>
          </a:r>
        </a:p>
      </dsp:txBody>
      <dsp:txXfrm>
        <a:off x="66253" y="90357"/>
        <a:ext cx="5163272" cy="1224694"/>
      </dsp:txXfrm>
    </dsp:sp>
    <dsp:sp modelId="{E4AA35BA-F06B-B447-B6E1-618AEB7E8FBB}">
      <dsp:nvSpPr>
        <dsp:cNvPr id="0" name=""/>
        <dsp:cNvSpPr/>
      </dsp:nvSpPr>
      <dsp:spPr>
        <a:xfrm>
          <a:off x="0" y="1464824"/>
          <a:ext cx="5295778" cy="1357200"/>
        </a:xfrm>
        <a:prstGeom prst="round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WaveLet</a:t>
          </a:r>
        </a:p>
      </dsp:txBody>
      <dsp:txXfrm>
        <a:off x="66253" y="1531077"/>
        <a:ext cx="5163272" cy="1224694"/>
      </dsp:txXfrm>
    </dsp:sp>
    <dsp:sp modelId="{16EF875A-7290-2A43-994B-4C8CBB0AF314}">
      <dsp:nvSpPr>
        <dsp:cNvPr id="0" name=""/>
        <dsp:cNvSpPr/>
      </dsp:nvSpPr>
      <dsp:spPr>
        <a:xfrm>
          <a:off x="0" y="2905544"/>
          <a:ext cx="5295778" cy="1357200"/>
        </a:xfrm>
        <a:prstGeom prst="round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</a:t>
          </a:r>
          <a:r>
            <a:rPr lang="en-US" sz="2900" kern="1200"/>
            <a:t>ack</a:t>
          </a:r>
        </a:p>
      </dsp:txBody>
      <dsp:txXfrm>
        <a:off x="66253" y="2971797"/>
        <a:ext cx="5163272" cy="1224694"/>
      </dsp:txXfrm>
    </dsp:sp>
    <dsp:sp modelId="{57C8A16E-A989-AF49-94B9-A653F9DF4583}">
      <dsp:nvSpPr>
        <dsp:cNvPr id="0" name=""/>
        <dsp:cNvSpPr/>
      </dsp:nvSpPr>
      <dsp:spPr>
        <a:xfrm>
          <a:off x="0" y="4346264"/>
          <a:ext cx="5295778" cy="13572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问题</a:t>
          </a:r>
          <a:r>
            <a:rPr lang="zh-CN" sz="2900" kern="1200"/>
            <a:t>：背后的原理尚不清楚，需要研究傅立叶变换</a:t>
          </a:r>
          <a:endParaRPr lang="en-US" sz="2900" kern="1200"/>
        </a:p>
      </dsp:txBody>
      <dsp:txXfrm>
        <a:off x="66253" y="4412517"/>
        <a:ext cx="5163272" cy="122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95CD1-337A-2747-A441-722A26BC5B2D}">
      <dsp:nvSpPr>
        <dsp:cNvPr id="0" name=""/>
        <dsp:cNvSpPr/>
      </dsp:nvSpPr>
      <dsp:spPr>
        <a:xfrm>
          <a:off x="0" y="789508"/>
          <a:ext cx="5295778" cy="1302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理解前辈模型</a:t>
          </a:r>
        </a:p>
      </dsp:txBody>
      <dsp:txXfrm>
        <a:off x="63569" y="853077"/>
        <a:ext cx="5168640" cy="1175072"/>
      </dsp:txXfrm>
    </dsp:sp>
    <dsp:sp modelId="{1FD085FE-DAE1-4447-88B4-29E6FC948B27}">
      <dsp:nvSpPr>
        <dsp:cNvPr id="0" name=""/>
        <dsp:cNvSpPr/>
      </dsp:nvSpPr>
      <dsp:spPr>
        <a:xfrm>
          <a:off x="0" y="2212679"/>
          <a:ext cx="5295778" cy="1302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熟悉可能使用的算法</a:t>
          </a:r>
        </a:p>
      </dsp:txBody>
      <dsp:txXfrm>
        <a:off x="63569" y="2276248"/>
        <a:ext cx="5168640" cy="1175072"/>
      </dsp:txXfrm>
    </dsp:sp>
    <dsp:sp modelId="{433A0A08-F235-4D4F-9C10-5325AA0D0E94}">
      <dsp:nvSpPr>
        <dsp:cNvPr id="0" name=""/>
        <dsp:cNvSpPr/>
      </dsp:nvSpPr>
      <dsp:spPr>
        <a:xfrm>
          <a:off x="0" y="3635849"/>
          <a:ext cx="5295778" cy="13022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尝试特征提取</a:t>
          </a:r>
        </a:p>
      </dsp:txBody>
      <dsp:txXfrm>
        <a:off x="63569" y="3699418"/>
        <a:ext cx="5168640" cy="1175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9A43-8CF9-484F-B1E9-3721E0CB01E6}">
      <dsp:nvSpPr>
        <dsp:cNvPr id="0" name=""/>
        <dsp:cNvSpPr/>
      </dsp:nvSpPr>
      <dsp:spPr>
        <a:xfrm>
          <a:off x="0" y="32383"/>
          <a:ext cx="5295778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完成数据提取</a:t>
          </a:r>
          <a:endParaRPr lang="en-US" sz="6500" kern="1200"/>
        </a:p>
      </dsp:txBody>
      <dsp:txXfrm>
        <a:off x="133648" y="166031"/>
        <a:ext cx="5028482" cy="2470504"/>
      </dsp:txXfrm>
    </dsp:sp>
    <dsp:sp modelId="{355BF724-2558-0E41-B564-A7701A5A49A6}">
      <dsp:nvSpPr>
        <dsp:cNvPr id="0" name=""/>
        <dsp:cNvSpPr/>
      </dsp:nvSpPr>
      <dsp:spPr>
        <a:xfrm>
          <a:off x="0" y="2957384"/>
          <a:ext cx="5295778" cy="27378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尝试模型构建</a:t>
          </a:r>
          <a:endParaRPr lang="en-US" sz="6500" kern="1200"/>
        </a:p>
      </dsp:txBody>
      <dsp:txXfrm>
        <a:off x="133648" y="3091032"/>
        <a:ext cx="5028482" cy="247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2345-B257-054B-830E-1671FF6B457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31CF-BD01-2A4C-A240-84E79E9C2C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4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F31CF-BD01-2A4C-A240-84E79E9C2CF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5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95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9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96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1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36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65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99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ijinMeng/Respiratory_Sound_Classification_20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A035B8B9-DF34-430C-D6BA-6123BAFF7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36" r="9091" b="3244"/>
          <a:stretch/>
        </p:blipFill>
        <p:spPr>
          <a:xfrm>
            <a:off x="-2132" y="0"/>
            <a:ext cx="1219167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E0EA03-F10D-4F11-93FD-83C3912E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5D654-18B0-4B78-AEC7-7E8278B4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2294-4DE7-8A71-913B-D3D4306C1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629" y="2871599"/>
            <a:ext cx="6331367" cy="1032899"/>
          </a:xfrm>
        </p:spPr>
        <p:txBody>
          <a:bodyPr>
            <a:normAutofit/>
          </a:bodyPr>
          <a:lstStyle/>
          <a:p>
            <a:r>
              <a:rPr lang="en-CN" dirty="0"/>
              <a:t>肺音检测项目初览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B24-15EB-1934-851A-5B7557D6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477" y="3984844"/>
            <a:ext cx="5103045" cy="1160213"/>
          </a:xfrm>
        </p:spPr>
        <p:txBody>
          <a:bodyPr>
            <a:normAutofit/>
          </a:bodyPr>
          <a:lstStyle/>
          <a:p>
            <a:r>
              <a:rPr lang="en-CN" dirty="0"/>
              <a:t>孟之锦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2023/02/08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14B79-EDD2-4143-935C-C43503C85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053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B5BA-4F8B-D331-6444-8A9CFDC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本周计划</a:t>
            </a:r>
            <a:br>
              <a:rPr lang="en-CN" dirty="0"/>
            </a:br>
            <a:r>
              <a:rPr lang="en-US" altLang="zh-CN" dirty="0"/>
              <a:t>2.9-2.10</a:t>
            </a:r>
            <a:endParaRPr lang="en-C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839887-F70C-0BCC-3707-E2C1DE03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333341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97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整合了前辈代码</a:t>
            </a:r>
            <a:r>
              <a:rPr lang="en-US" altLang="zh-CN" dirty="0"/>
              <a:t>&amp;</a:t>
            </a:r>
            <a:r>
              <a:rPr lang="en-CN" dirty="0"/>
              <a:t>数据库上传至GitHub个人仓库为将来零基础同学入手声音识别提供抓手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https://github.com/zhijinMeng/Respiratory_Sound_Classification_2022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04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2.10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5827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7EEA6-F985-6A30-2377-CF23A34D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/>
              <a:t>下周计划</a:t>
            </a:r>
            <a:br>
              <a:rPr lang="en-CN"/>
            </a:br>
            <a:r>
              <a:rPr lang="en-US" altLang="zh-CN"/>
              <a:t>2.13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2.17</a:t>
            </a:r>
            <a:endParaRPr lang="en-CN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0FBEDAD-6C9E-7560-4D35-92134871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8953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28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9CF89-CC7F-1ECB-7960-80C4E8A54DE0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项目目的	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89A887-7C2D-B831-BB76-FE81902A1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90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39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C48B-C47C-6650-EDA6-A62C38B6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项目目的</a:t>
            </a:r>
            <a:endParaRPr lang="en-C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450EA-95BD-786A-9C32-792433193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32002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7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EA7B64-FE76-EFCA-BCF6-E578BE2E2507}"/>
              </a:ext>
            </a:extLst>
          </p:cNvPr>
          <p:cNvSpPr txBox="1">
            <a:spLocks/>
          </p:cNvSpPr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</a:rPr>
              <a:t>任务清单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8FD8C29-254A-1115-6749-4450BED91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66334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0509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D237-9424-AD6C-EAD5-025A7E9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思路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8E284-BB6C-4D0B-A2B3-9F26ECAF0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1542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2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A6F1-33B4-B1E5-4FEC-AE1134E9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1.</a:t>
            </a:r>
            <a:r>
              <a:rPr lang="zh-CN" altLang="en-US"/>
              <a:t>数据</a:t>
            </a:r>
            <a:endParaRPr lang="en-CN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CF6E8A9-E618-3324-0717-622BD1308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45081"/>
              </p:ext>
            </p:extLst>
          </p:nvPr>
        </p:nvGraphicFramePr>
        <p:xfrm>
          <a:off x="2611807" y="2367883"/>
          <a:ext cx="7958331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18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942AA-F444-41A4-F955-1A2EA577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en-CN" dirty="0"/>
              <a:t>特征标注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B79BAE6-CB14-DF25-C87B-A61D25305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9505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41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9733-4A2D-AD22-97A6-5D12346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3.</a:t>
            </a:r>
            <a:r>
              <a:rPr lang="zh-CN" altLang="en-US"/>
              <a:t> </a:t>
            </a:r>
            <a:r>
              <a:rPr lang="zh-CN" altLang="en-CN"/>
              <a:t>特征</a:t>
            </a:r>
            <a:r>
              <a:rPr lang="zh-CN" altLang="en-US"/>
              <a:t>提取</a:t>
            </a:r>
            <a:endParaRPr lang="en-C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4AB300-72BB-80F8-11F4-5872EC32D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5052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381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E317-64EA-2C28-F84C-60FF8C81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4.</a:t>
            </a:r>
            <a:r>
              <a:rPr lang="zh-CN" altLang="en-US"/>
              <a:t>训练模型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5C9-34FF-6C5D-6A4C-DBED4949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算法 </a:t>
            </a:r>
            <a:r>
              <a:rPr lang="en-US" altLang="zh-CN" sz="1600" dirty="0"/>
              <a:t>2.9</a:t>
            </a:r>
            <a:r>
              <a:rPr lang="zh-CN" altLang="en-US" sz="1600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2.10</a:t>
            </a:r>
            <a:r>
              <a:rPr lang="zh-CN" altLang="en-US" sz="1600" dirty="0"/>
              <a:t> 研究一下</a:t>
            </a:r>
            <a:endParaRPr lang="en-US" altLang="zh-CN" sz="1600" dirty="0"/>
          </a:p>
          <a:p>
            <a:r>
              <a:rPr lang="en-CN" sz="1600" dirty="0"/>
              <a:t>Adam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r>
              <a:rPr lang="en-US" altLang="zh-CN" sz="1600" dirty="0"/>
              <a:t>SGD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endParaRPr lang="en-CN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3E784F-5139-43E6-DE09-7199FDDC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30770"/>
            <a:ext cx="4818974" cy="24094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{424289CF-E97F-8241-AEDD-BCC1038D1F99}tf16401378</Template>
  <TotalTime>713</TotalTime>
  <Words>264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Shell Dlg 2</vt:lpstr>
      <vt:lpstr>Arial</vt:lpstr>
      <vt:lpstr>Calibri</vt:lpstr>
      <vt:lpstr>Wingdings</vt:lpstr>
      <vt:lpstr>Wingdings 3</vt:lpstr>
      <vt:lpstr>Madison</vt:lpstr>
      <vt:lpstr>肺音检测项目初览</vt:lpstr>
      <vt:lpstr>PowerPoint Presentation</vt:lpstr>
      <vt:lpstr>项目目的</vt:lpstr>
      <vt:lpstr>PowerPoint Presentation</vt:lpstr>
      <vt:lpstr>思路</vt:lpstr>
      <vt:lpstr> 1.数据</vt:lpstr>
      <vt:lpstr>2. 特征标注</vt:lpstr>
      <vt:lpstr>3. 特征提取</vt:lpstr>
      <vt:lpstr>4.训练模型</vt:lpstr>
      <vt:lpstr>本周计划 2.9-2.10</vt:lpstr>
      <vt:lpstr>2.9工作成果 </vt:lpstr>
      <vt:lpstr>2.10工作成果 </vt:lpstr>
      <vt:lpstr>下周计划 2.13 – 2.17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项目初览</dc:title>
  <dc:creator>Zhijin Meng</dc:creator>
  <cp:lastModifiedBy>Zhijin Meng</cp:lastModifiedBy>
  <cp:revision>15</cp:revision>
  <dcterms:created xsi:type="dcterms:W3CDTF">2023-02-08T13:53:45Z</dcterms:created>
  <dcterms:modified xsi:type="dcterms:W3CDTF">2023-02-10T03:03:58Z</dcterms:modified>
</cp:coreProperties>
</file>