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62" r:id="rId3"/>
    <p:sldMasterId id="2147483674" r:id="rId4"/>
  </p:sldMasterIdLst>
  <p:notesMasterIdLst>
    <p:notesMasterId r:id="rId24"/>
  </p:notesMasterIdLst>
  <p:sldIdLst>
    <p:sldId id="256" r:id="rId5"/>
    <p:sldId id="282" r:id="rId6"/>
    <p:sldId id="258" r:id="rId7"/>
    <p:sldId id="264" r:id="rId8"/>
    <p:sldId id="265" r:id="rId9"/>
    <p:sldId id="266" r:id="rId10"/>
    <p:sldId id="269" r:id="rId11"/>
    <p:sldId id="293" r:id="rId12"/>
    <p:sldId id="268" r:id="rId13"/>
    <p:sldId id="283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74151" autoAdjust="0"/>
  </p:normalViewPr>
  <p:slideViewPr>
    <p:cSldViewPr snapToGrid="0" snapToObjects="1">
      <p:cViewPr varScale="1">
        <p:scale>
          <a:sx n="78" d="100"/>
          <a:sy n="78" d="100"/>
        </p:scale>
        <p:origin x="-2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5FD92-55C1-3F4C-8479-AB8DD9543F60}" type="datetimeFigureOut">
              <a:rPr lang="en-US" smtClean="0"/>
              <a:t>16/3/14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54970-6175-C34D-95B0-BA85A36A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97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 smtClean="0">
                <a:effectLst/>
              </a:rPr>
              <a:t>PullToRefreshListFragment</a:t>
            </a:r>
            <a:r>
              <a:rPr lang="zh-CN" altLang="en-US" sz="1400" dirty="0" smtClean="0">
                <a:effectLst/>
              </a:rPr>
              <a:t> </a:t>
            </a:r>
            <a:r>
              <a:rPr lang="en-US" altLang="zh-CN" sz="1400" dirty="0" err="1" smtClean="0">
                <a:effectLst/>
              </a:rPr>
              <a:t>pullToRefreshListView</a:t>
            </a:r>
            <a:endParaRPr lang="en-US" altLang="zh-CN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 dirty="0" smtClean="0"/>
              <a:t>接口尽量细化，接口中方法尽量少</a:t>
            </a:r>
            <a:endParaRPr lang="en-US" altLang="zh-CN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smtClean="0"/>
              <a:t>Skeleton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LoaderCallbacks</a:t>
            </a:r>
            <a:endParaRPr lang="en-US" altLang="zh-CN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8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 dirty="0" smtClean="0"/>
              <a:t>存在耦合关系（组合、聚合、依赖等），即为朋友；用临时变量产生关系的即为陌生人</a:t>
            </a:r>
            <a:endParaRPr lang="en-US" altLang="zh-CN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8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 dirty="0" smtClean="0"/>
              <a:t>也就是说，不能在一个类中拿到另一个类随便</a:t>
            </a:r>
            <a:r>
              <a:rPr lang="is-IS" altLang="zh-CN" sz="1400" dirty="0" smtClean="0"/>
              <a:t>…</a:t>
            </a:r>
            <a:r>
              <a:rPr lang="zh-CN" altLang="en-US" sz="1400" dirty="0" smtClean="0"/>
              <a:t>的调用</a:t>
            </a:r>
            <a:endParaRPr lang="en-US" altLang="zh-CN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8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 dirty="0" smtClean="0"/>
              <a:t>也就是说，不能在一个类中拿到另一个类随便</a:t>
            </a:r>
            <a:r>
              <a:rPr lang="is-IS" altLang="zh-CN" sz="1400" dirty="0" smtClean="0"/>
              <a:t>…</a:t>
            </a:r>
            <a:r>
              <a:rPr lang="zh-CN" altLang="en-US" sz="1400" dirty="0" smtClean="0"/>
              <a:t>的调用，最好把逻辑都放到另一个类中</a:t>
            </a:r>
            <a:endParaRPr lang="en-US" altLang="zh-CN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8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 dirty="0" smtClean="0"/>
              <a:t>原则是供参考，用的时候要反复度量 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>
                <a:effectLst/>
              </a:rPr>
              <a:t>PullToRefreshListFragment</a:t>
            </a:r>
            <a:endParaRPr lang="en-US" altLang="zh-CN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1,2</a:t>
            </a:r>
            <a:r>
              <a:rPr lang="zh-CN" altLang="en-US" dirty="0" smtClean="0"/>
              <a:t>设计合理，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可以接受，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是急需重构的设计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9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6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PagedItemListFragment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美甲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反例</a:t>
            </a:r>
            <a:r>
              <a:rPr lang="en-US" altLang="zh-CN" dirty="0" err="1" smtClean="0"/>
              <a:t>PageLoader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5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5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400" dirty="0" smtClean="0"/>
          </a:p>
          <a:p>
            <a:pPr marL="228600" lvl="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8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400" dirty="0" smtClean="0"/>
          </a:p>
          <a:p>
            <a:pPr marL="228600" lvl="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54970-6175-C34D-95B0-BA85A36A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78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21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09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7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15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86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4.xml"/><Relationship Id="rId3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1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8638" y="991676"/>
            <a:ext cx="6645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/>
              <a:buNone/>
            </a:pPr>
            <a:r>
              <a:rPr lang="zh-CN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·</a:t>
            </a: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正文级别</a:t>
            </a: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1</a:t>
            </a: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　</a:t>
            </a:r>
            <a:endParaRPr lang="en-US" altLang="zh-CN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Heiti SC Medium"/>
              <a:ea typeface="Adobe 黑体 Std R"/>
              <a:cs typeface="Heiti SC Medium"/>
            </a:endParaRPr>
          </a:p>
          <a:p>
            <a:pPr marL="0" indent="0" algn="l">
              <a:buFont typeface="Arial"/>
              <a:buNone/>
            </a:pPr>
            <a:endParaRPr lang="en-US" altLang="zh-CN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Heiti SC Medium"/>
              <a:ea typeface="Adobe 黑体 Std R"/>
              <a:cs typeface="Heiti SC Medium"/>
            </a:endParaRPr>
          </a:p>
          <a:p>
            <a:pPr marL="0" indent="0" algn="l">
              <a:buFont typeface="Arial"/>
              <a:buNone/>
            </a:pP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　</a:t>
            </a: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·</a:t>
            </a: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正文级别</a:t>
            </a: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2</a:t>
            </a:r>
          </a:p>
          <a:p>
            <a:pPr marL="0" indent="0" algn="l">
              <a:buFont typeface="Arial"/>
              <a:buNone/>
            </a:pPr>
            <a:endParaRPr lang="en-US" altLang="zh-CN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Heiti SC Medium"/>
              <a:ea typeface="Adobe 黑体 Std R"/>
              <a:cs typeface="Heiti SC Medium"/>
            </a:endParaRPr>
          </a:p>
          <a:p>
            <a:pPr marL="0" indent="0" algn="l">
              <a:buFont typeface="Arial"/>
              <a:buNone/>
            </a:pP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　　</a:t>
            </a: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·</a:t>
            </a: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正文级别</a:t>
            </a: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3</a:t>
            </a:r>
          </a:p>
          <a:p>
            <a:pPr marL="0" indent="0" algn="l">
              <a:buFont typeface="Arial"/>
              <a:buNone/>
            </a:pPr>
            <a:endParaRPr lang="en-US" altLang="zh-CN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Heiti SC Medium"/>
              <a:ea typeface="Adobe 黑体 Std R"/>
              <a:cs typeface="Heiti SC Medium"/>
            </a:endParaRPr>
          </a:p>
          <a:p>
            <a:pPr marL="0" indent="0" algn="l">
              <a:buFont typeface="Arial"/>
              <a:buNone/>
            </a:pP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　　　</a:t>
            </a: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·</a:t>
            </a: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正文级别</a:t>
            </a: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4</a:t>
            </a:r>
          </a:p>
          <a:p>
            <a:pPr marL="0" indent="0" algn="l">
              <a:buFont typeface="Arial"/>
              <a:buNone/>
            </a:pPr>
            <a:endParaRPr lang="en-US" altLang="zh-CN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Heiti SC Medium"/>
              <a:ea typeface="Adobe 黑体 Std R"/>
              <a:cs typeface="Heiti SC Medium"/>
            </a:endParaRPr>
          </a:p>
          <a:p>
            <a:pPr marL="0" indent="0" algn="l">
              <a:buFont typeface="Arial"/>
              <a:buNone/>
            </a:pP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　　　　</a:t>
            </a: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·</a:t>
            </a: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正文级别</a:t>
            </a: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ea typeface="Adobe 黑体 Std R"/>
                <a:cs typeface="Heiti SC Medium"/>
              </a:rPr>
              <a:t>5</a:t>
            </a: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/>
                <a:cs typeface="Heiti SC Medium"/>
              </a:rPr>
              <a:t> 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Heiti SC Medium"/>
              <a:cs typeface="Heiti SC Medium"/>
            </a:endParaRPr>
          </a:p>
        </p:txBody>
      </p:sp>
      <p:pic>
        <p:nvPicPr>
          <p:cNvPr id="5" name="Picture 4" descr="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3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35205" y="2035544"/>
            <a:ext cx="6184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设计模式六大原则</a:t>
            </a:r>
            <a:endParaRPr lang="en-US" sz="7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2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/>
              <a:t>依赖倒置原则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252" y="2128818"/>
            <a:ext cx="7616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首先，解释一下，高层模块和低层模块。每一个逻辑的实现都是由原子逻辑组成的，不可分割的原子逻辑就是低层模块，原子逻辑的再组装就是高层模块。那什么是抽象？什么又是细节呢？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语言中，抽象就是指接口或抽象类，细节就是指实现类。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843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 smtClean="0"/>
              <a:t>依赖倒置原则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252" y="1763693"/>
            <a:ext cx="761617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dirty="0"/>
              <a:t>中的表现就是：</a:t>
            </a:r>
          </a:p>
          <a:p>
            <a:pPr marL="342900" indent="-342900">
              <a:buFont typeface="Arial"/>
              <a:buChar char="•"/>
            </a:pPr>
            <a:r>
              <a:rPr lang="zh-CN" altLang="en-US" sz="2400" dirty="0"/>
              <a:t>模块间的依赖关系通过抽象来实现，实现类之间不发生直接的依赖关系，其依赖关系是通过接口或抽象类产生的；</a:t>
            </a:r>
          </a:p>
          <a:p>
            <a:pPr marL="342900" indent="-342900">
              <a:buFont typeface="Arial"/>
              <a:buChar char="•"/>
            </a:pPr>
            <a:r>
              <a:rPr lang="zh-CN" altLang="en-US" sz="2400" dirty="0"/>
              <a:t>接口或抽象类不依赖于实现类；</a:t>
            </a:r>
          </a:p>
          <a:p>
            <a:pPr marL="342900" indent="-342900">
              <a:buFont typeface="Arial"/>
              <a:buChar char="•"/>
            </a:pPr>
            <a:r>
              <a:rPr lang="zh-CN" altLang="en-US" sz="2400" dirty="0"/>
              <a:t>实现类依赖接口或抽象类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/>
              <a:buChar char="•"/>
            </a:pPr>
            <a:endParaRPr lang="en-US" altLang="zh-CN" sz="2400" dirty="0" smtClean="0"/>
          </a:p>
          <a:p>
            <a:r>
              <a:rPr lang="zh-CN" altLang="en-US" sz="2400" dirty="0"/>
              <a:t>更加精简的定义就是“面向接口编程”。</a:t>
            </a:r>
          </a:p>
          <a:p>
            <a:r>
              <a:rPr lang="zh-CN" altLang="en-US" sz="2400" dirty="0"/>
              <a:t>但是项目中出于各种各样的原因，肯定会有依赖细节的地方，因此，该原则也并非必须遵守不可，都是要根据具体场景，合理遵循的。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558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/>
              <a:t>接口隔离</a:t>
            </a:r>
            <a:r>
              <a:rPr lang="zh-CN" altLang="en-US" sz="4400" dirty="0" smtClean="0"/>
              <a:t>原则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252" y="2548523"/>
            <a:ext cx="7616177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zh-CN" altLang="en-US" sz="3200" dirty="0" smtClean="0"/>
              <a:t>客户端不应该依赖它不需要的接口。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zh-CN" altLang="en-US" sz="3200" dirty="0" smtClean="0"/>
              <a:t>类间的依赖关系应该建立在最小的接口上。</a:t>
            </a:r>
          </a:p>
        </p:txBody>
      </p:sp>
    </p:spTree>
    <p:extLst>
      <p:ext uri="{BB962C8B-B14F-4D97-AF65-F5344CB8AC3E}">
        <p14:creationId xmlns:p14="http://schemas.microsoft.com/office/powerpoint/2010/main" val="227065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/>
              <a:t>接口隔离</a:t>
            </a:r>
            <a:r>
              <a:rPr lang="zh-CN" altLang="en-US" sz="4400" dirty="0" smtClean="0"/>
              <a:t>原则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252" y="1596023"/>
            <a:ext cx="7616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与单一职责不是相同吗？</a:t>
            </a:r>
            <a:endParaRPr lang="en-US" altLang="zh-CN" sz="3200" dirty="0" smtClean="0"/>
          </a:p>
          <a:p>
            <a:r>
              <a:rPr lang="zh-CN" altLang="en-US" sz="3200" dirty="0" smtClean="0"/>
              <a:t>接口隔离与单一职责审视角度不同，单一职责注重的是职责，是业务逻辑上的划分，而接口隔离是对接口中方法的划分，方法是否可以细分，是否有引用。</a:t>
            </a:r>
            <a:endParaRPr lang="en-US" altLang="zh-CN" sz="3200" dirty="0" smtClean="0"/>
          </a:p>
          <a:p>
            <a:r>
              <a:rPr lang="zh-CN" altLang="en-US" sz="3200" dirty="0" smtClean="0"/>
              <a:t>例如一个接口职责可能包括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个方法，按单一职责是正常的，但按接口隔离“不使用的方法不要放问”，接口还可以被细化，两者冲突，该怎么办？</a:t>
            </a:r>
          </a:p>
        </p:txBody>
      </p:sp>
    </p:spTree>
    <p:extLst>
      <p:ext uri="{BB962C8B-B14F-4D97-AF65-F5344CB8AC3E}">
        <p14:creationId xmlns:p14="http://schemas.microsoft.com/office/powerpoint/2010/main" val="36722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 smtClean="0"/>
              <a:t>迪米特法则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252" y="2548523"/>
            <a:ext cx="76161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也称为最少知识原则：一个对象应该对其他对象有最少的了解。通俗地讲，一个类应该只和自己的直接“朋友”交流，不与“陌生人”沟通。</a:t>
            </a:r>
          </a:p>
        </p:txBody>
      </p:sp>
    </p:spTree>
    <p:extLst>
      <p:ext uri="{BB962C8B-B14F-4D97-AF65-F5344CB8AC3E}">
        <p14:creationId xmlns:p14="http://schemas.microsoft.com/office/powerpoint/2010/main" val="36722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 smtClean="0"/>
              <a:t>迪米特法则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252" y="2548523"/>
            <a:ext cx="7616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朋友间如何交流呢？</a:t>
            </a:r>
            <a:endParaRPr lang="en-US" altLang="zh-CN" sz="3200" dirty="0" smtClean="0"/>
          </a:p>
          <a:p>
            <a:r>
              <a:rPr lang="zh-CN" altLang="en-US" sz="3200" dirty="0" smtClean="0"/>
              <a:t>也是尽量保持距离，不能无话不说，无所不知。</a:t>
            </a:r>
          </a:p>
        </p:txBody>
      </p:sp>
    </p:spTree>
    <p:extLst>
      <p:ext uri="{BB962C8B-B14F-4D97-AF65-F5344CB8AC3E}">
        <p14:creationId xmlns:p14="http://schemas.microsoft.com/office/powerpoint/2010/main" val="397413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 smtClean="0"/>
              <a:t>迪米特法则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252" y="2548523"/>
            <a:ext cx="7616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朋友间如何交流呢？</a:t>
            </a:r>
            <a:endParaRPr lang="en-US" altLang="zh-CN" sz="3200" dirty="0" smtClean="0"/>
          </a:p>
          <a:p>
            <a:r>
              <a:rPr lang="zh-CN" altLang="en-US" sz="3200" dirty="0" smtClean="0"/>
              <a:t>也是尽量保持距离，不能无话不说，无所不知。</a:t>
            </a:r>
          </a:p>
        </p:txBody>
      </p:sp>
    </p:spTree>
    <p:extLst>
      <p:ext uri="{BB962C8B-B14F-4D97-AF65-F5344CB8AC3E}">
        <p14:creationId xmlns:p14="http://schemas.microsoft.com/office/powerpoint/2010/main" val="130657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 smtClean="0"/>
              <a:t>迪米特法则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252" y="2548523"/>
            <a:ext cx="7616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不和陌生人交流，后果？</a:t>
            </a:r>
            <a:endParaRPr lang="en-US" altLang="zh-CN" sz="3200" dirty="0" smtClean="0"/>
          </a:p>
          <a:p>
            <a:r>
              <a:rPr lang="zh-CN" altLang="en-US" sz="3200" dirty="0" smtClean="0"/>
              <a:t>虽然耦合度降低了，但会产生大量的中转或跳转类，提高系统的复杂性。</a:t>
            </a:r>
          </a:p>
        </p:txBody>
      </p:sp>
    </p:spTree>
    <p:extLst>
      <p:ext uri="{BB962C8B-B14F-4D97-AF65-F5344CB8AC3E}">
        <p14:creationId xmlns:p14="http://schemas.microsoft.com/office/powerpoint/2010/main" val="112547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1277416"/>
            <a:ext cx="6159500" cy="49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4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9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4592" y="1583382"/>
            <a:ext cx="5327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zh-CN" altLang="en-US" sz="3200" dirty="0" smtClean="0"/>
              <a:t>开闭原则</a:t>
            </a:r>
            <a:endParaRPr lang="en-US" altLang="zh-CN" sz="3200" dirty="0" smtClean="0"/>
          </a:p>
          <a:p>
            <a:pPr marL="457200" indent="-457200">
              <a:buFont typeface="Arial"/>
              <a:buChar char="•"/>
            </a:pPr>
            <a:r>
              <a:rPr lang="zh-CN" altLang="en-US" sz="3200" dirty="0" smtClean="0"/>
              <a:t>单一职责原则</a:t>
            </a:r>
            <a:endParaRPr lang="en-US" altLang="zh-CN" sz="3200" dirty="0" smtClean="0"/>
          </a:p>
          <a:p>
            <a:pPr marL="457200" indent="-457200">
              <a:buFont typeface="Arial"/>
              <a:buChar char="•"/>
            </a:pPr>
            <a:r>
              <a:rPr lang="zh-CN" altLang="en-US" sz="3200" dirty="0" smtClean="0"/>
              <a:t>里氏替换原则</a:t>
            </a:r>
            <a:endParaRPr lang="en-US" altLang="zh-CN" sz="3200" dirty="0" smtClean="0"/>
          </a:p>
          <a:p>
            <a:pPr marL="457200" indent="-457200">
              <a:buFont typeface="Arial"/>
              <a:buChar char="•"/>
            </a:pPr>
            <a:r>
              <a:rPr lang="zh-CN" altLang="en-US" sz="3200" dirty="0" smtClean="0"/>
              <a:t>依赖倒置原则</a:t>
            </a:r>
            <a:endParaRPr lang="en-US" altLang="zh-CN" sz="3200" dirty="0" smtClean="0"/>
          </a:p>
          <a:p>
            <a:pPr marL="457200" indent="-457200">
              <a:buFont typeface="Arial"/>
              <a:buChar char="•"/>
            </a:pPr>
            <a:r>
              <a:rPr lang="zh-CN" altLang="en-US" sz="3200" dirty="0" smtClean="0"/>
              <a:t>接口隔离原则</a:t>
            </a:r>
            <a:endParaRPr lang="en-US" altLang="zh-CN" sz="3200" dirty="0" smtClean="0"/>
          </a:p>
          <a:p>
            <a:pPr marL="457200" indent="-457200">
              <a:buFont typeface="Arial"/>
              <a:buChar char="•"/>
            </a:pPr>
            <a:r>
              <a:rPr lang="zh-CN" altLang="en-US" sz="3200" dirty="0" smtClean="0"/>
              <a:t>迪米特法则</a:t>
            </a:r>
          </a:p>
        </p:txBody>
      </p:sp>
    </p:spTree>
    <p:extLst>
      <p:ext uri="{BB962C8B-B14F-4D97-AF65-F5344CB8AC3E}">
        <p14:creationId xmlns:p14="http://schemas.microsoft.com/office/powerpoint/2010/main" val="231412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开闭原则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37967" y="1521941"/>
            <a:ext cx="7391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软件实体应该对扩展开放，对修改关闭，也就是说一个软件实体应该通过扩展来实现变化，而不是通过修改已有的代码来实现变化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/>
              <a:t>软件实体包括以下几个部分：</a:t>
            </a:r>
          </a:p>
          <a:p>
            <a:pPr marL="457200" indent="-457200">
              <a:buFont typeface="Arial"/>
              <a:buChar char="•"/>
            </a:pPr>
            <a:r>
              <a:rPr lang="zh-CN" altLang="en-US" sz="3200" dirty="0" smtClean="0"/>
              <a:t>项</a:t>
            </a:r>
            <a:r>
              <a:rPr lang="zh-CN" altLang="en-US" sz="3200" dirty="0"/>
              <a:t>目或软件产品中按照一定逻辑规则划</a:t>
            </a:r>
            <a:r>
              <a:rPr lang="zh-CN" altLang="en-US" sz="3200" dirty="0" smtClean="0"/>
              <a:t>分的模块</a:t>
            </a:r>
            <a:r>
              <a:rPr lang="en-US" altLang="en-US" sz="3200" dirty="0"/>
              <a:t>；</a:t>
            </a:r>
            <a:endParaRPr lang="zh-CN" altLang="en-US" sz="3200" dirty="0"/>
          </a:p>
          <a:p>
            <a:pPr marL="457200" indent="-457200">
              <a:buFont typeface="Arial"/>
              <a:buChar char="•"/>
            </a:pPr>
            <a:r>
              <a:rPr lang="zh-CN" altLang="en-US" sz="3200" dirty="0" smtClean="0"/>
              <a:t>抽象和类</a:t>
            </a:r>
            <a:r>
              <a:rPr lang="en-US" altLang="en-US" sz="3200" dirty="0"/>
              <a:t>；</a:t>
            </a:r>
            <a:endParaRPr lang="zh-CN" altLang="en-US" sz="3200" dirty="0"/>
          </a:p>
          <a:p>
            <a:pPr marL="457200" indent="-457200">
              <a:buFont typeface="Arial"/>
              <a:buChar char="•"/>
            </a:pPr>
            <a:r>
              <a:rPr lang="zh-CN" altLang="en-US" sz="3200" dirty="0"/>
              <a:t>方法。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0736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开闭原则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dobe 黑体 Std 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341" y="1932632"/>
            <a:ext cx="75508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3200" dirty="0"/>
              <a:t>开闭原则是最基础的一个原则，是其他五个原则都要遵循的一个原则。依照</a:t>
            </a:r>
            <a:r>
              <a:rPr lang="en-US" altLang="zh-CN" sz="3200" dirty="0"/>
              <a:t>Java</a:t>
            </a:r>
            <a:r>
              <a:rPr lang="zh-CN" altLang="en-US" sz="3200" dirty="0"/>
              <a:t>语言来说，开闭原则是抽象类，其他五大原则是具体的实现。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28781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单一职责原则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967" y="1902941"/>
            <a:ext cx="6788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单一职责原则很简单，最主要就是对职责的划分。我个人理解是，对于类和接口来说就是要单一某一类对象的整体职责，而方法是体现某一功能的职责。职责的划分视情况而定，没有统一的标准。</a:t>
            </a:r>
          </a:p>
        </p:txBody>
      </p:sp>
    </p:spTree>
    <p:extLst>
      <p:ext uri="{BB962C8B-B14F-4D97-AF65-F5344CB8AC3E}">
        <p14:creationId xmlns:p14="http://schemas.microsoft.com/office/powerpoint/2010/main" val="63668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/>
              <a:t>里氏替换原则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dobe 黑体 Std 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966" y="1445739"/>
            <a:ext cx="707733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zh-CN" altLang="en-US" sz="2800" dirty="0" smtClean="0"/>
              <a:t>如果对每一个类型为</a:t>
            </a:r>
            <a:r>
              <a:rPr lang="en-US" altLang="zh-CN" sz="2800" dirty="0"/>
              <a:t>S</a:t>
            </a:r>
            <a:r>
              <a:rPr lang="zh-CN" altLang="en-US" sz="2800" dirty="0"/>
              <a:t>的对象</a:t>
            </a:r>
            <a:r>
              <a:rPr lang="en-US" altLang="zh-CN" sz="2800" dirty="0"/>
              <a:t>o1,</a:t>
            </a:r>
            <a:r>
              <a:rPr lang="zh-CN" altLang="en-US" sz="2800" dirty="0"/>
              <a:t>都有类型为</a:t>
            </a:r>
            <a:r>
              <a:rPr lang="en-US" altLang="zh-CN" sz="2800" dirty="0"/>
              <a:t>T</a:t>
            </a:r>
            <a:r>
              <a:rPr lang="zh-CN" altLang="en-US" sz="2800" dirty="0"/>
              <a:t>的对象</a:t>
            </a:r>
            <a:r>
              <a:rPr lang="en-US" altLang="zh-CN" sz="2800" dirty="0"/>
              <a:t>o2</a:t>
            </a:r>
            <a:r>
              <a:rPr lang="zh-CN" altLang="en-US" sz="2800" dirty="0"/>
              <a:t>，使得以</a:t>
            </a:r>
            <a:r>
              <a:rPr lang="en-US" altLang="zh-CN" sz="2800" dirty="0"/>
              <a:t>T</a:t>
            </a:r>
            <a:r>
              <a:rPr lang="zh-CN" altLang="en-US" sz="2800" dirty="0"/>
              <a:t>定义的所有程序</a:t>
            </a:r>
            <a:r>
              <a:rPr lang="en-US" altLang="zh-CN" sz="2800" dirty="0"/>
              <a:t>P</a:t>
            </a:r>
            <a:r>
              <a:rPr lang="zh-CN" altLang="en-US" sz="2800" dirty="0"/>
              <a:t>在所有的对象</a:t>
            </a:r>
            <a:r>
              <a:rPr lang="en-US" altLang="zh-CN" sz="2800" dirty="0"/>
              <a:t>o1</a:t>
            </a:r>
            <a:r>
              <a:rPr lang="zh-CN" altLang="en-US" sz="2800" dirty="0"/>
              <a:t>都代换成</a:t>
            </a:r>
            <a:r>
              <a:rPr lang="en-US" altLang="zh-CN" sz="2800" dirty="0"/>
              <a:t>o2</a:t>
            </a:r>
            <a:r>
              <a:rPr lang="zh-CN" altLang="en-US" sz="2800" dirty="0"/>
              <a:t>时，程序</a:t>
            </a:r>
            <a:r>
              <a:rPr lang="en-US" altLang="zh-CN" sz="2800" dirty="0"/>
              <a:t>P</a:t>
            </a:r>
            <a:r>
              <a:rPr lang="zh-CN" altLang="en-US" sz="2800" dirty="0"/>
              <a:t>的行为没有发生变化，那么类型</a:t>
            </a:r>
            <a:r>
              <a:rPr lang="en-US" altLang="zh-CN" sz="2800" dirty="0"/>
              <a:t>S</a:t>
            </a:r>
            <a:r>
              <a:rPr lang="zh-CN" altLang="en-US" sz="2800" dirty="0"/>
              <a:t>是类型</a:t>
            </a:r>
            <a:r>
              <a:rPr lang="en-US" altLang="zh-CN" sz="2800" dirty="0"/>
              <a:t>T</a:t>
            </a:r>
            <a:r>
              <a:rPr lang="zh-CN" altLang="en-US" sz="2800" dirty="0"/>
              <a:t>的子类型。</a:t>
            </a:r>
          </a:p>
          <a:p>
            <a:pPr marL="457200" indent="-457200">
              <a:buFont typeface="Arial"/>
              <a:buChar char="•"/>
            </a:pPr>
            <a:r>
              <a:rPr lang="zh-CN" altLang="en-US" sz="2800" dirty="0"/>
              <a:t>所有引用基类的地方必须能透明的使用其子类的对象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2890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/>
              <a:t>里氏替换原则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27" y="2049443"/>
            <a:ext cx="7616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第二种定义更清晰明确一些，通俗点讲，只要父类出现的地方子类就可以出现，而且替换为子类不会产生任何错误或异常。也就是说，子类必须正确地实现父类的方法，不能过于“个性”。</a:t>
            </a:r>
          </a:p>
          <a:p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162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/>
              <a:t>里氏替换原则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27" y="2049443"/>
            <a:ext cx="7616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我们发现在自己编</a:t>
            </a:r>
            <a:r>
              <a:rPr lang="zh-CN" altLang="en-US" sz="2400" dirty="0"/>
              <a:t>程中常常会违反里氏替换原则，程序照样跑的好好的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不遵守里氏替换原则的后果？</a:t>
            </a:r>
            <a:endParaRPr lang="en-US" altLang="zh-CN" sz="2400" dirty="0" smtClean="0"/>
          </a:p>
          <a:p>
            <a:r>
              <a:rPr lang="zh-CN" altLang="en-US" sz="2400" dirty="0" smtClean="0"/>
              <a:t>写的代码出问题的几率会大大增加。</a:t>
            </a:r>
          </a:p>
        </p:txBody>
      </p:sp>
    </p:spTree>
    <p:extLst>
      <p:ext uri="{BB962C8B-B14F-4D97-AF65-F5344CB8AC3E}">
        <p14:creationId xmlns:p14="http://schemas.microsoft.com/office/powerpoint/2010/main" val="176123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27" y="420155"/>
            <a:ext cx="62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/>
              <a:t>依赖倒置原则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252" y="2128818"/>
            <a:ext cx="7616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zh-CN" altLang="en-US" sz="2800" dirty="0"/>
              <a:t>高层模块不应该依赖低层模块，两者都应该依赖其抽象；</a:t>
            </a:r>
          </a:p>
          <a:p>
            <a:pPr marL="457200" indent="-457200">
              <a:buFont typeface="Arial"/>
              <a:buChar char="•"/>
            </a:pPr>
            <a:r>
              <a:rPr lang="zh-CN" altLang="en-US" sz="2800" dirty="0"/>
              <a:t>抽象不应该依赖细节；</a:t>
            </a:r>
          </a:p>
          <a:p>
            <a:pPr marL="457200" indent="-457200">
              <a:buFont typeface="Arial"/>
              <a:buChar char="•"/>
            </a:pPr>
            <a:r>
              <a:rPr lang="zh-CN" altLang="en-US" sz="2800" dirty="0"/>
              <a:t>细节应该依赖抽象。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7550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464</Words>
  <Application>Microsoft Macintosh PowerPoint</Application>
  <PresentationFormat>全屏显示(4:3)</PresentationFormat>
  <Paragraphs>88</Paragraphs>
  <Slides>19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Office Theme</vt:lpstr>
      <vt:lpstr>Custom Design</vt:lpstr>
      <vt:lpstr>1_Custom Design</vt:lpstr>
      <vt:lpstr>2_Custom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 他</dc:creator>
  <cp:lastModifiedBy>admin liu</cp:lastModifiedBy>
  <cp:revision>246</cp:revision>
  <dcterms:created xsi:type="dcterms:W3CDTF">2013-09-16T08:39:36Z</dcterms:created>
  <dcterms:modified xsi:type="dcterms:W3CDTF">2016-03-14T06:47:55Z</dcterms:modified>
</cp:coreProperties>
</file>