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2" r:id="rId3"/>
    <p:sldId id="290" r:id="rId4"/>
    <p:sldId id="283" r:id="rId5"/>
    <p:sldId id="296" r:id="rId6"/>
    <p:sldId id="282" r:id="rId7"/>
    <p:sldId id="294" r:id="rId8"/>
    <p:sldId id="293" r:id="rId9"/>
    <p:sldId id="295" r:id="rId10"/>
    <p:sldId id="291" r:id="rId11"/>
    <p:sldId id="27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D3EB7F7-37A4-4419-BA0A-888C5309EAA5}">
          <p14:sldIdLst>
            <p14:sldId id="256"/>
          </p14:sldIdLst>
        </p14:section>
        <p14:section name="Instruction-DELETE SECTION(5 slides)" id="{F2F62D16-47AB-44BC-9820-17C4B6CB2A05}">
          <p14:sldIdLst/>
        </p14:section>
        <p14:section name="Event Template" id="{AB4AE72E-B8BA-4D6A-9AE8-13A364BD025C}">
          <p14:sldIdLst>
            <p14:sldId id="292"/>
            <p14:sldId id="290"/>
            <p14:sldId id="283"/>
            <p14:sldId id="296"/>
            <p14:sldId id="282"/>
            <p14:sldId id="294"/>
            <p14:sldId id="293"/>
            <p14:sldId id="295"/>
            <p14:sldId id="291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2" autoAdjust="0"/>
    <p:restoredTop sz="94599"/>
  </p:normalViewPr>
  <p:slideViewPr>
    <p:cSldViewPr snapToGrid="0">
      <p:cViewPr varScale="1">
        <p:scale>
          <a:sx n="123" d="100"/>
          <a:sy n="123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7EE58-75D9-4CB1-BF36-F0705089CCFE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5602C-2FAB-460F-A28D-6CBB01FC1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87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774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" y="-141929"/>
            <a:ext cx="12252960" cy="699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6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演讲主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8BD62-A978-6F4F-972C-91830B799E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01" y="-9626"/>
            <a:ext cx="12227359" cy="6885061"/>
          </a:xfrm>
          <a:prstGeom prst="rect">
            <a:avLst/>
          </a:prstGeom>
        </p:spPr>
      </p:pic>
      <p:sp>
        <p:nvSpPr>
          <p:cNvPr id="12" name="文本框 10">
            <a:extLst>
              <a:ext uri="{FF2B5EF4-FFF2-40B4-BE49-F238E27FC236}">
                <a16:creationId xmlns:a16="http://schemas.microsoft.com/office/drawing/2014/main" id="{E4FDFF0A-E21B-1B48-AF13-40B498111FA9}"/>
              </a:ext>
            </a:extLst>
          </p:cNvPr>
          <p:cNvSpPr txBox="1"/>
          <p:nvPr userDrawn="1"/>
        </p:nvSpPr>
        <p:spPr>
          <a:xfrm>
            <a:off x="435775" y="815462"/>
            <a:ext cx="3526158" cy="950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2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Microsoft Tech Summit  2018</a:t>
            </a:r>
            <a:br>
              <a:rPr lang="en-US" altLang="zh-CN" sz="22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</a:br>
            <a:r>
              <a:rPr lang="zh-CN" altLang="en-US" sz="2200" dirty="0">
                <a:solidFill>
                  <a:schemeClr val="bg1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微软技术暨生态大会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D683D0E-A87C-3D48-9FBB-D96C8E96B2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322" y="4356716"/>
            <a:ext cx="3770313" cy="568325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演讲者姓名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6199107-0683-D849-9535-1EC3F44FF9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342" y="4777794"/>
            <a:ext cx="3770313" cy="568325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职务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34016A3-D933-EC4F-B749-1F1378176E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342" y="3228878"/>
            <a:ext cx="3770313" cy="568325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课程代码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F281C-7DFF-9D4C-9B71-BB7C9AF714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" y="2368385"/>
            <a:ext cx="10519618" cy="673198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440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914400" indent="0">
              <a:buNone/>
              <a:defRPr sz="440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371600" indent="0">
              <a:buNone/>
              <a:defRPr sz="440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828800" indent="0">
              <a:buNone/>
              <a:defRPr sz="440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演讲主题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975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435" cy="6858000"/>
          </a:xfrm>
          <a:prstGeom prst="rect">
            <a:avLst/>
          </a:prstGeom>
        </p:spPr>
      </p:pic>
      <p:grpSp>
        <p:nvGrpSpPr>
          <p:cNvPr id="3" name="组合 19">
            <a:extLst>
              <a:ext uri="{FF2B5EF4-FFF2-40B4-BE49-F238E27FC236}">
                <a16:creationId xmlns:a16="http://schemas.microsoft.com/office/drawing/2014/main" id="{D537B95C-BA10-5A4D-9310-09A037801249}"/>
              </a:ext>
            </a:extLst>
          </p:cNvPr>
          <p:cNvGrpSpPr/>
          <p:nvPr userDrawn="1"/>
        </p:nvGrpSpPr>
        <p:grpSpPr>
          <a:xfrm flipH="1">
            <a:off x="-167655" y="-99441"/>
            <a:ext cx="6395162" cy="6705241"/>
            <a:chOff x="-720565" y="230326"/>
            <a:chExt cx="6395162" cy="6705241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D172DD69-4B2C-2A4F-A3B5-CD88E722E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5A39E32A-6161-FC41-9819-9B36DCD29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6ABD132A-D2C3-6742-A8E6-4196696D4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134BDF1-120C-FD4B-A1A9-300D38DF2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F37AF82-FC5C-BE42-AC35-65970D3A6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69CA412-2C74-D64D-AC56-5B8BBF087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886C25D3-969E-B240-8127-2A901CF9D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文本框 27">
            <a:extLst>
              <a:ext uri="{FF2B5EF4-FFF2-40B4-BE49-F238E27FC236}">
                <a16:creationId xmlns:a16="http://schemas.microsoft.com/office/drawing/2014/main" id="{E0F26F48-8D75-7D41-B0D9-5B60CC08C4D0}"/>
              </a:ext>
            </a:extLst>
          </p:cNvPr>
          <p:cNvSpPr txBox="1"/>
          <p:nvPr userDrawn="1"/>
        </p:nvSpPr>
        <p:spPr>
          <a:xfrm>
            <a:off x="9085066" y="449103"/>
            <a:ext cx="286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egoe UI Light" panose="020B0502040204020203" pitchFamily="34" charset="0"/>
              </a:rPr>
              <a:t>Microsoft Tech Summit 2018</a:t>
            </a:r>
            <a:br>
              <a:rPr lang="en-US" altLang="zh-CN" dirty="0">
                <a:latin typeface="Segoe UI Light" panose="020B0502040204020203" pitchFamily="34" charset="0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微软技术暨生态大会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2548C7C-D3A5-6948-817E-83141017E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pPr defTabSz="932742"/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章节标题</a:t>
            </a:r>
            <a:endParaRPr lang="en-US" sz="4000" spc="-102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1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视频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435" cy="6858000"/>
          </a:xfrm>
          <a:prstGeom prst="rect">
            <a:avLst/>
          </a:prstGeom>
        </p:spPr>
      </p:pic>
      <p:grpSp>
        <p:nvGrpSpPr>
          <p:cNvPr id="3" name="组合 19">
            <a:extLst>
              <a:ext uri="{FF2B5EF4-FFF2-40B4-BE49-F238E27FC236}">
                <a16:creationId xmlns:a16="http://schemas.microsoft.com/office/drawing/2014/main" id="{D537B95C-BA10-5A4D-9310-09A037801249}"/>
              </a:ext>
            </a:extLst>
          </p:cNvPr>
          <p:cNvGrpSpPr/>
          <p:nvPr userDrawn="1"/>
        </p:nvGrpSpPr>
        <p:grpSpPr>
          <a:xfrm flipH="1">
            <a:off x="-167655" y="-99441"/>
            <a:ext cx="6395162" cy="6705241"/>
            <a:chOff x="-720565" y="230326"/>
            <a:chExt cx="6395162" cy="6705241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D172DD69-4B2C-2A4F-A3B5-CD88E722E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5A39E32A-6161-FC41-9819-9B36DCD29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6ABD132A-D2C3-6742-A8E6-4196696D4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134BDF1-120C-FD4B-A1A9-300D38DF2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F37AF82-FC5C-BE42-AC35-65970D3A6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69CA412-2C74-D64D-AC56-5B8BBF087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886C25D3-969E-B240-8127-2A901CF9D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文本框 27">
            <a:extLst>
              <a:ext uri="{FF2B5EF4-FFF2-40B4-BE49-F238E27FC236}">
                <a16:creationId xmlns:a16="http://schemas.microsoft.com/office/drawing/2014/main" id="{E0F26F48-8D75-7D41-B0D9-5B60CC08C4D0}"/>
              </a:ext>
            </a:extLst>
          </p:cNvPr>
          <p:cNvSpPr txBox="1"/>
          <p:nvPr userDrawn="1"/>
        </p:nvSpPr>
        <p:spPr>
          <a:xfrm>
            <a:off x="9085066" y="449103"/>
            <a:ext cx="286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egoe UI Light" panose="020B0502040204020203" pitchFamily="34" charset="0"/>
              </a:rPr>
              <a:t>Microsoft Tech Summit 2018</a:t>
            </a:r>
            <a:br>
              <a:rPr lang="en-US" altLang="zh-CN" dirty="0">
                <a:latin typeface="Segoe UI Light" panose="020B0502040204020203" pitchFamily="34" charset="0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微软技术暨生态大会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2548C7C-D3A5-6948-817E-83141017E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pPr defTabSz="932742"/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视频</a:t>
            </a:r>
            <a:r>
              <a:rPr lang="en-US" altLang="zh-CN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/Demo</a:t>
            </a:r>
            <a:endParaRPr lang="en-US" sz="4000" spc="-102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13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浅色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5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深色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3" y="2"/>
            <a:ext cx="12193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1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3">
            <a:extLst>
              <a:ext uri="{FF2B5EF4-FFF2-40B4-BE49-F238E27FC236}">
                <a16:creationId xmlns:a16="http://schemas.microsoft.com/office/drawing/2014/main" id="{4D12A676-20BD-6E41-90DC-EFE9CBB744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5" y="2"/>
            <a:ext cx="12193435" cy="6858000"/>
          </a:xfrm>
          <a:prstGeom prst="rect">
            <a:avLst/>
          </a:prstGeom>
        </p:spPr>
      </p:pic>
      <p:grpSp>
        <p:nvGrpSpPr>
          <p:cNvPr id="8" name="组合 5">
            <a:extLst>
              <a:ext uri="{FF2B5EF4-FFF2-40B4-BE49-F238E27FC236}">
                <a16:creationId xmlns:a16="http://schemas.microsoft.com/office/drawing/2014/main" id="{8AFC588B-4804-4834-BF3D-BD95DE9EB6CF}"/>
              </a:ext>
            </a:extLst>
          </p:cNvPr>
          <p:cNvGrpSpPr/>
          <p:nvPr userDrawn="1"/>
        </p:nvGrpSpPr>
        <p:grpSpPr>
          <a:xfrm>
            <a:off x="8224334" y="3503267"/>
            <a:ext cx="3376881" cy="2864669"/>
            <a:chOff x="560243" y="1160202"/>
            <a:chExt cx="6229350" cy="5770503"/>
          </a:xfrm>
        </p:grpSpPr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id="{5CAAAE21-6C81-449A-9DC6-26B829224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43" y="2757651"/>
              <a:ext cx="5660842" cy="3604553"/>
            </a:xfrm>
            <a:custGeom>
              <a:avLst/>
              <a:gdLst>
                <a:gd name="T0" fmla="*/ 188 w 198"/>
                <a:gd name="T1" fmla="*/ 126 h 126"/>
                <a:gd name="T2" fmla="*/ 198 w 198"/>
                <a:gd name="T3" fmla="*/ 115 h 126"/>
                <a:gd name="T4" fmla="*/ 198 w 198"/>
                <a:gd name="T5" fmla="*/ 11 h 126"/>
                <a:gd name="T6" fmla="*/ 187 w 198"/>
                <a:gd name="T7" fmla="*/ 0 h 126"/>
                <a:gd name="T8" fmla="*/ 11 w 198"/>
                <a:gd name="T9" fmla="*/ 0 h 126"/>
                <a:gd name="T10" fmla="*/ 0 w 198"/>
                <a:gd name="T11" fmla="*/ 11 h 126"/>
                <a:gd name="T12" fmla="*/ 0 w 198"/>
                <a:gd name="T13" fmla="*/ 115 h 126"/>
                <a:gd name="T14" fmla="*/ 10 w 198"/>
                <a:gd name="T15" fmla="*/ 126 h 126"/>
                <a:gd name="T16" fmla="*/ 188 w 198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126">
                  <a:moveTo>
                    <a:pt x="188" y="126"/>
                  </a:moveTo>
                  <a:cubicBezTo>
                    <a:pt x="193" y="126"/>
                    <a:pt x="198" y="121"/>
                    <a:pt x="198" y="115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198" y="5"/>
                    <a:pt x="193" y="0"/>
                    <a:pt x="18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4" y="126"/>
                    <a:pt x="10" y="126"/>
                  </a:cubicBezTo>
                  <a:lnTo>
                    <a:pt x="188" y="126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20">
              <a:extLst>
                <a:ext uri="{FF2B5EF4-FFF2-40B4-BE49-F238E27FC236}">
                  <a16:creationId xmlns:a16="http://schemas.microsoft.com/office/drawing/2014/main" id="{04C027F8-6BD9-4234-8028-F37840B3C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933" y="6353346"/>
              <a:ext cx="1233774" cy="34754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F3600AA7-5FC9-472A-889A-61027F834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02" y="2913965"/>
              <a:ext cx="5393725" cy="3291924"/>
            </a:xfrm>
            <a:custGeom>
              <a:avLst/>
              <a:gdLst>
                <a:gd name="T0" fmla="*/ 188 w 198"/>
                <a:gd name="T1" fmla="*/ 126 h 126"/>
                <a:gd name="T2" fmla="*/ 198 w 198"/>
                <a:gd name="T3" fmla="*/ 115 h 126"/>
                <a:gd name="T4" fmla="*/ 198 w 198"/>
                <a:gd name="T5" fmla="*/ 11 h 126"/>
                <a:gd name="T6" fmla="*/ 187 w 198"/>
                <a:gd name="T7" fmla="*/ 0 h 126"/>
                <a:gd name="T8" fmla="*/ 11 w 198"/>
                <a:gd name="T9" fmla="*/ 0 h 126"/>
                <a:gd name="T10" fmla="*/ 0 w 198"/>
                <a:gd name="T11" fmla="*/ 11 h 126"/>
                <a:gd name="T12" fmla="*/ 0 w 198"/>
                <a:gd name="T13" fmla="*/ 115 h 126"/>
                <a:gd name="T14" fmla="*/ 10 w 198"/>
                <a:gd name="T15" fmla="*/ 126 h 126"/>
                <a:gd name="T16" fmla="*/ 188 w 198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126">
                  <a:moveTo>
                    <a:pt x="188" y="126"/>
                  </a:moveTo>
                  <a:cubicBezTo>
                    <a:pt x="193" y="126"/>
                    <a:pt x="198" y="121"/>
                    <a:pt x="198" y="115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198" y="5"/>
                    <a:pt x="193" y="0"/>
                    <a:pt x="18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4" y="126"/>
                    <a:pt x="10" y="126"/>
                  </a:cubicBezTo>
                  <a:lnTo>
                    <a:pt x="188" y="12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21">
              <a:extLst>
                <a:ext uri="{FF2B5EF4-FFF2-40B4-BE49-F238E27FC236}">
                  <a16:creationId xmlns:a16="http://schemas.microsoft.com/office/drawing/2014/main" id="{B1C359AA-68EB-4246-8A9E-F07BEC409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304" y="6749264"/>
              <a:ext cx="2177246" cy="18144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0FD80778-3E93-4258-BBEC-187180ED0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365" y="4015618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6">
              <a:extLst>
                <a:ext uri="{FF2B5EF4-FFF2-40B4-BE49-F238E27FC236}">
                  <a16:creationId xmlns:a16="http://schemas.microsoft.com/office/drawing/2014/main" id="{9A5EB80C-6651-4F64-BF92-C2A51A475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365" y="4559926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B2C91507-A826-46CE-8338-F7A2E60D5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365" y="5128430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B066495C-036B-46C6-91E0-D816ADC97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472" y="1185196"/>
              <a:ext cx="3423121" cy="2370779"/>
            </a:xfrm>
            <a:custGeom>
              <a:avLst/>
              <a:gdLst>
                <a:gd name="T0" fmla="*/ 111 w 120"/>
                <a:gd name="T1" fmla="*/ 83 h 83"/>
                <a:gd name="T2" fmla="*/ 9 w 120"/>
                <a:gd name="T3" fmla="*/ 83 h 83"/>
                <a:gd name="T4" fmla="*/ 0 w 120"/>
                <a:gd name="T5" fmla="*/ 74 h 83"/>
                <a:gd name="T6" fmla="*/ 0 w 120"/>
                <a:gd name="T7" fmla="*/ 9 h 83"/>
                <a:gd name="T8" fmla="*/ 9 w 120"/>
                <a:gd name="T9" fmla="*/ 0 h 83"/>
                <a:gd name="T10" fmla="*/ 111 w 120"/>
                <a:gd name="T11" fmla="*/ 0 h 83"/>
                <a:gd name="T12" fmla="*/ 120 w 120"/>
                <a:gd name="T13" fmla="*/ 9 h 83"/>
                <a:gd name="T14" fmla="*/ 120 w 120"/>
                <a:gd name="T15" fmla="*/ 74 h 83"/>
                <a:gd name="T16" fmla="*/ 111 w 120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83">
                  <a:moveTo>
                    <a:pt x="111" y="83"/>
                  </a:moveTo>
                  <a:cubicBezTo>
                    <a:pt x="9" y="83"/>
                    <a:pt x="9" y="83"/>
                    <a:pt x="9" y="83"/>
                  </a:cubicBezTo>
                  <a:cubicBezTo>
                    <a:pt x="4" y="83"/>
                    <a:pt x="0" y="79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6" y="0"/>
                    <a:pt x="120" y="4"/>
                    <a:pt x="120" y="9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20" y="79"/>
                    <a:pt x="116" y="83"/>
                    <a:pt x="111" y="83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5">
              <a:extLst>
                <a:ext uri="{FF2B5EF4-FFF2-40B4-BE49-F238E27FC236}">
                  <a16:creationId xmlns:a16="http://schemas.microsoft.com/office/drawing/2014/main" id="{83869AAD-7FA7-4494-A820-B424D69EC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2278" y="2382678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36">
              <a:extLst>
                <a:ext uri="{FF2B5EF4-FFF2-40B4-BE49-F238E27FC236}">
                  <a16:creationId xmlns:a16="http://schemas.microsoft.com/office/drawing/2014/main" id="{08C43999-03DA-47B4-9982-6A540E94E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2278" y="2382678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8">
              <a:extLst>
                <a:ext uri="{FF2B5EF4-FFF2-40B4-BE49-F238E27FC236}">
                  <a16:creationId xmlns:a16="http://schemas.microsoft.com/office/drawing/2014/main" id="{7AA45F34-F26E-4102-B8F7-45C5565D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2278" y="2757651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39">
              <a:extLst>
                <a:ext uri="{FF2B5EF4-FFF2-40B4-BE49-F238E27FC236}">
                  <a16:creationId xmlns:a16="http://schemas.microsoft.com/office/drawing/2014/main" id="{5CC8D452-8CA2-4D38-8AB8-BD7BA9C14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2278" y="2757651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60D33B9C-8D37-480E-946E-7F5522471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2278" y="2007710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42">
              <a:extLst>
                <a:ext uri="{FF2B5EF4-FFF2-40B4-BE49-F238E27FC236}">
                  <a16:creationId xmlns:a16="http://schemas.microsoft.com/office/drawing/2014/main" id="{53CAF6DC-7123-4431-B42F-D7B377838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2278" y="2007710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4">
              <a:extLst>
                <a:ext uri="{FF2B5EF4-FFF2-40B4-BE49-F238E27FC236}">
                  <a16:creationId xmlns:a16="http://schemas.microsoft.com/office/drawing/2014/main" id="{59AE1775-5232-4A78-A70B-F934549C2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226" y="1160202"/>
              <a:ext cx="1294257" cy="2431263"/>
            </a:xfrm>
            <a:custGeom>
              <a:avLst/>
              <a:gdLst>
                <a:gd name="T0" fmla="*/ 40 w 45"/>
                <a:gd name="T1" fmla="*/ 85 h 85"/>
                <a:gd name="T2" fmla="*/ 4 w 45"/>
                <a:gd name="T3" fmla="*/ 85 h 85"/>
                <a:gd name="T4" fmla="*/ 0 w 45"/>
                <a:gd name="T5" fmla="*/ 81 h 85"/>
                <a:gd name="T6" fmla="*/ 0 w 45"/>
                <a:gd name="T7" fmla="*/ 5 h 85"/>
                <a:gd name="T8" fmla="*/ 4 w 45"/>
                <a:gd name="T9" fmla="*/ 0 h 85"/>
                <a:gd name="T10" fmla="*/ 40 w 45"/>
                <a:gd name="T11" fmla="*/ 0 h 85"/>
                <a:gd name="T12" fmla="*/ 45 w 45"/>
                <a:gd name="T13" fmla="*/ 5 h 85"/>
                <a:gd name="T14" fmla="*/ 45 w 45"/>
                <a:gd name="T15" fmla="*/ 81 h 85"/>
                <a:gd name="T16" fmla="*/ 40 w 45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5">
                  <a:moveTo>
                    <a:pt x="40" y="85"/>
                  </a:moveTo>
                  <a:cubicBezTo>
                    <a:pt x="4" y="85"/>
                    <a:pt x="4" y="85"/>
                    <a:pt x="4" y="85"/>
                  </a:cubicBezTo>
                  <a:cubicBezTo>
                    <a:pt x="1" y="85"/>
                    <a:pt x="0" y="83"/>
                    <a:pt x="0" y="8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3" y="85"/>
                    <a:pt x="40" y="85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4">
              <a:extLst>
                <a:ext uri="{FF2B5EF4-FFF2-40B4-BE49-F238E27FC236}">
                  <a16:creationId xmlns:a16="http://schemas.microsoft.com/office/drawing/2014/main" id="{6505FB69-E264-494A-A32D-FB2A48BF1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078" y="1241833"/>
              <a:ext cx="1066553" cy="2268000"/>
            </a:xfrm>
            <a:custGeom>
              <a:avLst/>
              <a:gdLst>
                <a:gd name="T0" fmla="*/ 40 w 45"/>
                <a:gd name="T1" fmla="*/ 85 h 85"/>
                <a:gd name="T2" fmla="*/ 4 w 45"/>
                <a:gd name="T3" fmla="*/ 85 h 85"/>
                <a:gd name="T4" fmla="*/ 0 w 45"/>
                <a:gd name="T5" fmla="*/ 81 h 85"/>
                <a:gd name="T6" fmla="*/ 0 w 45"/>
                <a:gd name="T7" fmla="*/ 5 h 85"/>
                <a:gd name="T8" fmla="*/ 4 w 45"/>
                <a:gd name="T9" fmla="*/ 0 h 85"/>
                <a:gd name="T10" fmla="*/ 40 w 45"/>
                <a:gd name="T11" fmla="*/ 0 h 85"/>
                <a:gd name="T12" fmla="*/ 45 w 45"/>
                <a:gd name="T13" fmla="*/ 5 h 85"/>
                <a:gd name="T14" fmla="*/ 45 w 45"/>
                <a:gd name="T15" fmla="*/ 81 h 85"/>
                <a:gd name="T16" fmla="*/ 40 w 45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5">
                  <a:moveTo>
                    <a:pt x="40" y="85"/>
                  </a:moveTo>
                  <a:cubicBezTo>
                    <a:pt x="4" y="85"/>
                    <a:pt x="4" y="85"/>
                    <a:pt x="4" y="85"/>
                  </a:cubicBezTo>
                  <a:cubicBezTo>
                    <a:pt x="1" y="85"/>
                    <a:pt x="0" y="83"/>
                    <a:pt x="0" y="8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3" y="85"/>
                    <a:pt x="40" y="8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46">
              <a:extLst>
                <a:ext uri="{FF2B5EF4-FFF2-40B4-BE49-F238E27FC236}">
                  <a16:creationId xmlns:a16="http://schemas.microsoft.com/office/drawing/2014/main" id="{BE9BE6EB-C7ED-4B45-8849-7B5F979A1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069" y="1729504"/>
              <a:ext cx="665275" cy="5926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7">
              <a:extLst>
                <a:ext uri="{FF2B5EF4-FFF2-40B4-BE49-F238E27FC236}">
                  <a16:creationId xmlns:a16="http://schemas.microsoft.com/office/drawing/2014/main" id="{528EF451-1F11-4C6F-BC0F-172199F2C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069" y="2527827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48">
              <a:extLst>
                <a:ext uri="{FF2B5EF4-FFF2-40B4-BE49-F238E27FC236}">
                  <a16:creationId xmlns:a16="http://schemas.microsoft.com/office/drawing/2014/main" id="{38B0C8E9-0FF8-4305-80D4-E6F00EB38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2527827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49">
              <a:extLst>
                <a:ext uri="{FF2B5EF4-FFF2-40B4-BE49-F238E27FC236}">
                  <a16:creationId xmlns:a16="http://schemas.microsoft.com/office/drawing/2014/main" id="{5294E264-D901-4DCF-84EF-F9B67AC31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2527827"/>
              <a:ext cx="628983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50">
              <a:extLst>
                <a:ext uri="{FF2B5EF4-FFF2-40B4-BE49-F238E27FC236}">
                  <a16:creationId xmlns:a16="http://schemas.microsoft.com/office/drawing/2014/main" id="{70500559-1B18-4DD2-9BA0-250A9D8C4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069" y="2781844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51">
              <a:extLst>
                <a:ext uri="{FF2B5EF4-FFF2-40B4-BE49-F238E27FC236}">
                  <a16:creationId xmlns:a16="http://schemas.microsoft.com/office/drawing/2014/main" id="{9D6702EF-B7CC-43CE-B91A-AD981F97B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2781844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3">
              <a:extLst>
                <a:ext uri="{FF2B5EF4-FFF2-40B4-BE49-F238E27FC236}">
                  <a16:creationId xmlns:a16="http://schemas.microsoft.com/office/drawing/2014/main" id="{5B5C03DA-D939-40B5-B4AE-B4F81F36F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069" y="3047953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54">
              <a:extLst>
                <a:ext uri="{FF2B5EF4-FFF2-40B4-BE49-F238E27FC236}">
                  <a16:creationId xmlns:a16="http://schemas.microsoft.com/office/drawing/2014/main" id="{677DC2EE-5A64-46A4-ADD8-B9798B549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3047953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Line 55">
              <a:extLst>
                <a:ext uri="{FF2B5EF4-FFF2-40B4-BE49-F238E27FC236}">
                  <a16:creationId xmlns:a16="http://schemas.microsoft.com/office/drawing/2014/main" id="{6F8C9DF8-8233-48D2-99E8-7EC354EAA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3047953"/>
              <a:ext cx="628983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DF671B1E-E643-4AD2-988A-3EDE3FCA3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6927" y="1287291"/>
              <a:ext cx="3222210" cy="2166588"/>
            </a:xfrm>
            <a:custGeom>
              <a:avLst/>
              <a:gdLst>
                <a:gd name="T0" fmla="*/ 111 w 120"/>
                <a:gd name="T1" fmla="*/ 83 h 83"/>
                <a:gd name="T2" fmla="*/ 9 w 120"/>
                <a:gd name="T3" fmla="*/ 83 h 83"/>
                <a:gd name="T4" fmla="*/ 0 w 120"/>
                <a:gd name="T5" fmla="*/ 74 h 83"/>
                <a:gd name="T6" fmla="*/ 0 w 120"/>
                <a:gd name="T7" fmla="*/ 9 h 83"/>
                <a:gd name="T8" fmla="*/ 9 w 120"/>
                <a:gd name="T9" fmla="*/ 0 h 83"/>
                <a:gd name="T10" fmla="*/ 111 w 120"/>
                <a:gd name="T11" fmla="*/ 0 h 83"/>
                <a:gd name="T12" fmla="*/ 120 w 120"/>
                <a:gd name="T13" fmla="*/ 9 h 83"/>
                <a:gd name="T14" fmla="*/ 120 w 120"/>
                <a:gd name="T15" fmla="*/ 74 h 83"/>
                <a:gd name="T16" fmla="*/ 111 w 120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83">
                  <a:moveTo>
                    <a:pt x="111" y="83"/>
                  </a:moveTo>
                  <a:cubicBezTo>
                    <a:pt x="9" y="83"/>
                    <a:pt x="9" y="83"/>
                    <a:pt x="9" y="83"/>
                  </a:cubicBezTo>
                  <a:cubicBezTo>
                    <a:pt x="4" y="83"/>
                    <a:pt x="0" y="79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6" y="0"/>
                    <a:pt x="120" y="4"/>
                    <a:pt x="120" y="9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20" y="79"/>
                    <a:pt x="116" y="83"/>
                    <a:pt x="111" y="83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6">
              <a:extLst>
                <a:ext uri="{FF2B5EF4-FFF2-40B4-BE49-F238E27FC236}">
                  <a16:creationId xmlns:a16="http://schemas.microsoft.com/office/drawing/2014/main" id="{67B54C20-D9B0-439B-8FB8-191A98D84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856" y="1646118"/>
              <a:ext cx="1436505" cy="6760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49">
              <a:extLst>
                <a:ext uri="{FF2B5EF4-FFF2-40B4-BE49-F238E27FC236}">
                  <a16:creationId xmlns:a16="http://schemas.microsoft.com/office/drawing/2014/main" id="{47E2AA13-4739-4AF7-BEC4-41076A522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856" y="2527827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Line 52">
              <a:extLst>
                <a:ext uri="{FF2B5EF4-FFF2-40B4-BE49-F238E27FC236}">
                  <a16:creationId xmlns:a16="http://schemas.microsoft.com/office/drawing/2014/main" id="{AC03498D-49F1-4B94-A3EF-B272B0A6A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856" y="2781844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Line 55">
              <a:extLst>
                <a:ext uri="{FF2B5EF4-FFF2-40B4-BE49-F238E27FC236}">
                  <a16:creationId xmlns:a16="http://schemas.microsoft.com/office/drawing/2014/main" id="{BF3B32B7-387D-4D9A-882C-429334AF8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856" y="3047953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6">
            <a:extLst>
              <a:ext uri="{FF2B5EF4-FFF2-40B4-BE49-F238E27FC236}">
                <a16:creationId xmlns:a16="http://schemas.microsoft.com/office/drawing/2014/main" id="{4F6BD68C-F986-4435-A105-836DBAC60732}"/>
              </a:ext>
            </a:extLst>
          </p:cNvPr>
          <p:cNvGrpSpPr/>
          <p:nvPr userDrawn="1"/>
        </p:nvGrpSpPr>
        <p:grpSpPr>
          <a:xfrm>
            <a:off x="6465959" y="5206057"/>
            <a:ext cx="1569252" cy="1191058"/>
            <a:chOff x="8918575" y="4303912"/>
            <a:chExt cx="3273425" cy="2484520"/>
          </a:xfrm>
        </p:grpSpPr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id="{6DFC291B-AB9D-4C2C-B6A2-E417E352A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5036B640-CF0F-485A-9BAB-FC268D861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ED23341-B57F-4972-8D02-CE160263DA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A9EEDCE0-3CFF-4F0C-AF66-B5478DDA3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8C75A8CE-D4A2-442B-BB35-EE406932E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C97E6959-695D-4E44-83D0-8A5E24C34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2EF6A7AA-3FDE-4962-94C5-534B0416C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7" name="组合 44">
            <a:extLst>
              <a:ext uri="{FF2B5EF4-FFF2-40B4-BE49-F238E27FC236}">
                <a16:creationId xmlns:a16="http://schemas.microsoft.com/office/drawing/2014/main" id="{49873440-4FA3-4543-A300-6A4B64782D08}"/>
              </a:ext>
            </a:extLst>
          </p:cNvPr>
          <p:cNvGrpSpPr/>
          <p:nvPr userDrawn="1"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D149AC01-0557-4F71-AB26-D68C55052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14B02EDD-767F-4E7C-ABCB-857A6679C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A75ADE49-D965-4B64-8CA1-239C04767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4FD52201-4C1C-4ADA-956C-C660DC5AA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80E17FD4-CA92-4AEE-81D6-F1383BF40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933EB5DF-CDA6-45C0-9DC6-24D426189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B733CAB9-0466-45B3-8A6E-FDE7D877A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3B6263-EF30-41DA-908C-C629978D4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pPr defTabSz="932742"/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章节标题</a:t>
            </a:r>
            <a:endParaRPr lang="en-US" sz="4000" spc="-102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3187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17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视频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3">
            <a:extLst>
              <a:ext uri="{FF2B5EF4-FFF2-40B4-BE49-F238E27FC236}">
                <a16:creationId xmlns:a16="http://schemas.microsoft.com/office/drawing/2014/main" id="{AE1DA0A7-951A-4435-ABD3-05B6B47732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5" y="2"/>
            <a:ext cx="12193435" cy="6858000"/>
          </a:xfrm>
          <a:prstGeom prst="rect">
            <a:avLst/>
          </a:prstGeom>
        </p:spPr>
      </p:pic>
      <p:grpSp>
        <p:nvGrpSpPr>
          <p:cNvPr id="57" name="组合 5">
            <a:extLst>
              <a:ext uri="{FF2B5EF4-FFF2-40B4-BE49-F238E27FC236}">
                <a16:creationId xmlns:a16="http://schemas.microsoft.com/office/drawing/2014/main" id="{71AE23A4-C47A-4AE4-9BCA-B0EA02C7F388}"/>
              </a:ext>
            </a:extLst>
          </p:cNvPr>
          <p:cNvGrpSpPr/>
          <p:nvPr userDrawn="1"/>
        </p:nvGrpSpPr>
        <p:grpSpPr>
          <a:xfrm>
            <a:off x="8224334" y="3503267"/>
            <a:ext cx="3376881" cy="2864669"/>
            <a:chOff x="560243" y="1160202"/>
            <a:chExt cx="6229350" cy="5770503"/>
          </a:xfrm>
        </p:grpSpPr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C96943A4-3B1C-4D52-A0B9-D9977927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43" y="2757651"/>
              <a:ext cx="5660842" cy="3604553"/>
            </a:xfrm>
            <a:custGeom>
              <a:avLst/>
              <a:gdLst>
                <a:gd name="T0" fmla="*/ 188 w 198"/>
                <a:gd name="T1" fmla="*/ 126 h 126"/>
                <a:gd name="T2" fmla="*/ 198 w 198"/>
                <a:gd name="T3" fmla="*/ 115 h 126"/>
                <a:gd name="T4" fmla="*/ 198 w 198"/>
                <a:gd name="T5" fmla="*/ 11 h 126"/>
                <a:gd name="T6" fmla="*/ 187 w 198"/>
                <a:gd name="T7" fmla="*/ 0 h 126"/>
                <a:gd name="T8" fmla="*/ 11 w 198"/>
                <a:gd name="T9" fmla="*/ 0 h 126"/>
                <a:gd name="T10" fmla="*/ 0 w 198"/>
                <a:gd name="T11" fmla="*/ 11 h 126"/>
                <a:gd name="T12" fmla="*/ 0 w 198"/>
                <a:gd name="T13" fmla="*/ 115 h 126"/>
                <a:gd name="T14" fmla="*/ 10 w 198"/>
                <a:gd name="T15" fmla="*/ 126 h 126"/>
                <a:gd name="T16" fmla="*/ 188 w 198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126">
                  <a:moveTo>
                    <a:pt x="188" y="126"/>
                  </a:moveTo>
                  <a:cubicBezTo>
                    <a:pt x="193" y="126"/>
                    <a:pt x="198" y="121"/>
                    <a:pt x="198" y="115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198" y="5"/>
                    <a:pt x="193" y="0"/>
                    <a:pt x="18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4" y="126"/>
                    <a:pt x="10" y="126"/>
                  </a:cubicBezTo>
                  <a:lnTo>
                    <a:pt x="188" y="126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20">
              <a:extLst>
                <a:ext uri="{FF2B5EF4-FFF2-40B4-BE49-F238E27FC236}">
                  <a16:creationId xmlns:a16="http://schemas.microsoft.com/office/drawing/2014/main" id="{FA27F30D-E802-4943-BB7D-6AA1ADA42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933" y="6353346"/>
              <a:ext cx="1233774" cy="34754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3FE80360-4C7B-491F-89FC-76BD24568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02" y="2913965"/>
              <a:ext cx="5393725" cy="3291924"/>
            </a:xfrm>
            <a:custGeom>
              <a:avLst/>
              <a:gdLst>
                <a:gd name="T0" fmla="*/ 188 w 198"/>
                <a:gd name="T1" fmla="*/ 126 h 126"/>
                <a:gd name="T2" fmla="*/ 198 w 198"/>
                <a:gd name="T3" fmla="*/ 115 h 126"/>
                <a:gd name="T4" fmla="*/ 198 w 198"/>
                <a:gd name="T5" fmla="*/ 11 h 126"/>
                <a:gd name="T6" fmla="*/ 187 w 198"/>
                <a:gd name="T7" fmla="*/ 0 h 126"/>
                <a:gd name="T8" fmla="*/ 11 w 198"/>
                <a:gd name="T9" fmla="*/ 0 h 126"/>
                <a:gd name="T10" fmla="*/ 0 w 198"/>
                <a:gd name="T11" fmla="*/ 11 h 126"/>
                <a:gd name="T12" fmla="*/ 0 w 198"/>
                <a:gd name="T13" fmla="*/ 115 h 126"/>
                <a:gd name="T14" fmla="*/ 10 w 198"/>
                <a:gd name="T15" fmla="*/ 126 h 126"/>
                <a:gd name="T16" fmla="*/ 188 w 198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126">
                  <a:moveTo>
                    <a:pt x="188" y="126"/>
                  </a:moveTo>
                  <a:cubicBezTo>
                    <a:pt x="193" y="126"/>
                    <a:pt x="198" y="121"/>
                    <a:pt x="198" y="115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198" y="5"/>
                    <a:pt x="193" y="0"/>
                    <a:pt x="18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4" y="126"/>
                    <a:pt x="10" y="126"/>
                  </a:cubicBezTo>
                  <a:lnTo>
                    <a:pt x="188" y="12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744BA765-92B8-4F25-A11C-1D0289B1B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304" y="6749264"/>
              <a:ext cx="2177246" cy="18144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7F648443-D04A-4358-A6E8-4FFB5AF03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365" y="4015618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6">
              <a:extLst>
                <a:ext uri="{FF2B5EF4-FFF2-40B4-BE49-F238E27FC236}">
                  <a16:creationId xmlns:a16="http://schemas.microsoft.com/office/drawing/2014/main" id="{8F1A2435-74D9-465C-A349-C7F12D8A9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365" y="4559926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FEE4D167-4370-4941-A11C-1FB0F9000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365" y="5128430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34F3987D-95ED-4CE5-9FB8-00AB95A7F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472" y="1185196"/>
              <a:ext cx="3423121" cy="2370779"/>
            </a:xfrm>
            <a:custGeom>
              <a:avLst/>
              <a:gdLst>
                <a:gd name="T0" fmla="*/ 111 w 120"/>
                <a:gd name="T1" fmla="*/ 83 h 83"/>
                <a:gd name="T2" fmla="*/ 9 w 120"/>
                <a:gd name="T3" fmla="*/ 83 h 83"/>
                <a:gd name="T4" fmla="*/ 0 w 120"/>
                <a:gd name="T5" fmla="*/ 74 h 83"/>
                <a:gd name="T6" fmla="*/ 0 w 120"/>
                <a:gd name="T7" fmla="*/ 9 h 83"/>
                <a:gd name="T8" fmla="*/ 9 w 120"/>
                <a:gd name="T9" fmla="*/ 0 h 83"/>
                <a:gd name="T10" fmla="*/ 111 w 120"/>
                <a:gd name="T11" fmla="*/ 0 h 83"/>
                <a:gd name="T12" fmla="*/ 120 w 120"/>
                <a:gd name="T13" fmla="*/ 9 h 83"/>
                <a:gd name="T14" fmla="*/ 120 w 120"/>
                <a:gd name="T15" fmla="*/ 74 h 83"/>
                <a:gd name="T16" fmla="*/ 111 w 120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83">
                  <a:moveTo>
                    <a:pt x="111" y="83"/>
                  </a:moveTo>
                  <a:cubicBezTo>
                    <a:pt x="9" y="83"/>
                    <a:pt x="9" y="83"/>
                    <a:pt x="9" y="83"/>
                  </a:cubicBezTo>
                  <a:cubicBezTo>
                    <a:pt x="4" y="83"/>
                    <a:pt x="0" y="79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6" y="0"/>
                    <a:pt x="120" y="4"/>
                    <a:pt x="120" y="9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20" y="79"/>
                    <a:pt x="116" y="83"/>
                    <a:pt x="111" y="83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282BA4D7-D644-42F8-AA9B-A5016E2C5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2278" y="2382678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Line 36">
              <a:extLst>
                <a:ext uri="{FF2B5EF4-FFF2-40B4-BE49-F238E27FC236}">
                  <a16:creationId xmlns:a16="http://schemas.microsoft.com/office/drawing/2014/main" id="{E3E53F4E-835F-4E1E-B769-8B02820F1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2278" y="2382678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ABCEE988-B3E9-4171-AD72-EA578EE73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2278" y="2757651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Line 39">
              <a:extLst>
                <a:ext uri="{FF2B5EF4-FFF2-40B4-BE49-F238E27FC236}">
                  <a16:creationId xmlns:a16="http://schemas.microsoft.com/office/drawing/2014/main" id="{538838EE-F890-4E00-8A7D-F881F257A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2278" y="2757651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1">
              <a:extLst>
                <a:ext uri="{FF2B5EF4-FFF2-40B4-BE49-F238E27FC236}">
                  <a16:creationId xmlns:a16="http://schemas.microsoft.com/office/drawing/2014/main" id="{75310C2B-32C2-41E8-B198-8D6AEC5D1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2278" y="2007710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Line 42">
              <a:extLst>
                <a:ext uri="{FF2B5EF4-FFF2-40B4-BE49-F238E27FC236}">
                  <a16:creationId xmlns:a16="http://schemas.microsoft.com/office/drawing/2014/main" id="{05347E07-BAB5-4FBC-BA65-0E43A88F4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2278" y="2007710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8061FFF3-4C2D-44FA-B8BF-B4ED199B1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226" y="1160202"/>
              <a:ext cx="1294257" cy="2431263"/>
            </a:xfrm>
            <a:custGeom>
              <a:avLst/>
              <a:gdLst>
                <a:gd name="T0" fmla="*/ 40 w 45"/>
                <a:gd name="T1" fmla="*/ 85 h 85"/>
                <a:gd name="T2" fmla="*/ 4 w 45"/>
                <a:gd name="T3" fmla="*/ 85 h 85"/>
                <a:gd name="T4" fmla="*/ 0 w 45"/>
                <a:gd name="T5" fmla="*/ 81 h 85"/>
                <a:gd name="T6" fmla="*/ 0 w 45"/>
                <a:gd name="T7" fmla="*/ 5 h 85"/>
                <a:gd name="T8" fmla="*/ 4 w 45"/>
                <a:gd name="T9" fmla="*/ 0 h 85"/>
                <a:gd name="T10" fmla="*/ 40 w 45"/>
                <a:gd name="T11" fmla="*/ 0 h 85"/>
                <a:gd name="T12" fmla="*/ 45 w 45"/>
                <a:gd name="T13" fmla="*/ 5 h 85"/>
                <a:gd name="T14" fmla="*/ 45 w 45"/>
                <a:gd name="T15" fmla="*/ 81 h 85"/>
                <a:gd name="T16" fmla="*/ 40 w 45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5">
                  <a:moveTo>
                    <a:pt x="40" y="85"/>
                  </a:moveTo>
                  <a:cubicBezTo>
                    <a:pt x="4" y="85"/>
                    <a:pt x="4" y="85"/>
                    <a:pt x="4" y="85"/>
                  </a:cubicBezTo>
                  <a:cubicBezTo>
                    <a:pt x="1" y="85"/>
                    <a:pt x="0" y="83"/>
                    <a:pt x="0" y="8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3" y="85"/>
                    <a:pt x="40" y="85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4">
              <a:extLst>
                <a:ext uri="{FF2B5EF4-FFF2-40B4-BE49-F238E27FC236}">
                  <a16:creationId xmlns:a16="http://schemas.microsoft.com/office/drawing/2014/main" id="{EF288ACE-7335-4279-BF1A-0A72E5F7A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078" y="1241833"/>
              <a:ext cx="1066553" cy="2268000"/>
            </a:xfrm>
            <a:custGeom>
              <a:avLst/>
              <a:gdLst>
                <a:gd name="T0" fmla="*/ 40 w 45"/>
                <a:gd name="T1" fmla="*/ 85 h 85"/>
                <a:gd name="T2" fmla="*/ 4 w 45"/>
                <a:gd name="T3" fmla="*/ 85 h 85"/>
                <a:gd name="T4" fmla="*/ 0 w 45"/>
                <a:gd name="T5" fmla="*/ 81 h 85"/>
                <a:gd name="T6" fmla="*/ 0 w 45"/>
                <a:gd name="T7" fmla="*/ 5 h 85"/>
                <a:gd name="T8" fmla="*/ 4 w 45"/>
                <a:gd name="T9" fmla="*/ 0 h 85"/>
                <a:gd name="T10" fmla="*/ 40 w 45"/>
                <a:gd name="T11" fmla="*/ 0 h 85"/>
                <a:gd name="T12" fmla="*/ 45 w 45"/>
                <a:gd name="T13" fmla="*/ 5 h 85"/>
                <a:gd name="T14" fmla="*/ 45 w 45"/>
                <a:gd name="T15" fmla="*/ 81 h 85"/>
                <a:gd name="T16" fmla="*/ 40 w 45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5">
                  <a:moveTo>
                    <a:pt x="40" y="85"/>
                  </a:moveTo>
                  <a:cubicBezTo>
                    <a:pt x="4" y="85"/>
                    <a:pt x="4" y="85"/>
                    <a:pt x="4" y="85"/>
                  </a:cubicBezTo>
                  <a:cubicBezTo>
                    <a:pt x="1" y="85"/>
                    <a:pt x="0" y="83"/>
                    <a:pt x="0" y="8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3" y="85"/>
                    <a:pt x="40" y="8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46">
              <a:extLst>
                <a:ext uri="{FF2B5EF4-FFF2-40B4-BE49-F238E27FC236}">
                  <a16:creationId xmlns:a16="http://schemas.microsoft.com/office/drawing/2014/main" id="{C56961CF-CC5F-48F6-885C-85B79CE21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069" y="1729504"/>
              <a:ext cx="665275" cy="5926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7">
              <a:extLst>
                <a:ext uri="{FF2B5EF4-FFF2-40B4-BE49-F238E27FC236}">
                  <a16:creationId xmlns:a16="http://schemas.microsoft.com/office/drawing/2014/main" id="{E87C3218-3B8C-4F1A-8776-55898915E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069" y="2527827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Line 48">
              <a:extLst>
                <a:ext uri="{FF2B5EF4-FFF2-40B4-BE49-F238E27FC236}">
                  <a16:creationId xmlns:a16="http://schemas.microsoft.com/office/drawing/2014/main" id="{2405D883-A00F-4491-B43C-51DDE2DB1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2527827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Line 49">
              <a:extLst>
                <a:ext uri="{FF2B5EF4-FFF2-40B4-BE49-F238E27FC236}">
                  <a16:creationId xmlns:a16="http://schemas.microsoft.com/office/drawing/2014/main" id="{AA86A38D-9976-4A9F-8D9E-EDD4FD07F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2527827"/>
              <a:ext cx="628983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0">
              <a:extLst>
                <a:ext uri="{FF2B5EF4-FFF2-40B4-BE49-F238E27FC236}">
                  <a16:creationId xmlns:a16="http://schemas.microsoft.com/office/drawing/2014/main" id="{A8931AA4-999A-49BC-A6DF-4438D9B05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069" y="2781844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Line 51">
              <a:extLst>
                <a:ext uri="{FF2B5EF4-FFF2-40B4-BE49-F238E27FC236}">
                  <a16:creationId xmlns:a16="http://schemas.microsoft.com/office/drawing/2014/main" id="{843731F4-149E-4EDE-A917-3297C0061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2781844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D364EE92-5A1F-4954-937A-D9898BA01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069" y="3047953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Line 54">
              <a:extLst>
                <a:ext uri="{FF2B5EF4-FFF2-40B4-BE49-F238E27FC236}">
                  <a16:creationId xmlns:a16="http://schemas.microsoft.com/office/drawing/2014/main" id="{F8A07819-77FC-4904-98C7-5C944530B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3047953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Line 55">
              <a:extLst>
                <a:ext uri="{FF2B5EF4-FFF2-40B4-BE49-F238E27FC236}">
                  <a16:creationId xmlns:a16="http://schemas.microsoft.com/office/drawing/2014/main" id="{A164F943-20D2-4475-BDDF-58D30FB6C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3047953"/>
              <a:ext cx="628983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EE1ABDE5-7BD1-4727-8A4F-EF3AA2227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6927" y="1287291"/>
              <a:ext cx="3222210" cy="2166588"/>
            </a:xfrm>
            <a:custGeom>
              <a:avLst/>
              <a:gdLst>
                <a:gd name="T0" fmla="*/ 111 w 120"/>
                <a:gd name="T1" fmla="*/ 83 h 83"/>
                <a:gd name="T2" fmla="*/ 9 w 120"/>
                <a:gd name="T3" fmla="*/ 83 h 83"/>
                <a:gd name="T4" fmla="*/ 0 w 120"/>
                <a:gd name="T5" fmla="*/ 74 h 83"/>
                <a:gd name="T6" fmla="*/ 0 w 120"/>
                <a:gd name="T7" fmla="*/ 9 h 83"/>
                <a:gd name="T8" fmla="*/ 9 w 120"/>
                <a:gd name="T9" fmla="*/ 0 h 83"/>
                <a:gd name="T10" fmla="*/ 111 w 120"/>
                <a:gd name="T11" fmla="*/ 0 h 83"/>
                <a:gd name="T12" fmla="*/ 120 w 120"/>
                <a:gd name="T13" fmla="*/ 9 h 83"/>
                <a:gd name="T14" fmla="*/ 120 w 120"/>
                <a:gd name="T15" fmla="*/ 74 h 83"/>
                <a:gd name="T16" fmla="*/ 111 w 120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83">
                  <a:moveTo>
                    <a:pt x="111" y="83"/>
                  </a:moveTo>
                  <a:cubicBezTo>
                    <a:pt x="9" y="83"/>
                    <a:pt x="9" y="83"/>
                    <a:pt x="9" y="83"/>
                  </a:cubicBezTo>
                  <a:cubicBezTo>
                    <a:pt x="4" y="83"/>
                    <a:pt x="0" y="79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6" y="0"/>
                    <a:pt x="120" y="4"/>
                    <a:pt x="120" y="9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20" y="79"/>
                    <a:pt x="116" y="83"/>
                    <a:pt x="111" y="83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46">
              <a:extLst>
                <a:ext uri="{FF2B5EF4-FFF2-40B4-BE49-F238E27FC236}">
                  <a16:creationId xmlns:a16="http://schemas.microsoft.com/office/drawing/2014/main" id="{E1F76B17-DE0F-406E-BE8D-D8DDAB0D4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856" y="1646118"/>
              <a:ext cx="1436505" cy="6760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Line 49">
              <a:extLst>
                <a:ext uri="{FF2B5EF4-FFF2-40B4-BE49-F238E27FC236}">
                  <a16:creationId xmlns:a16="http://schemas.microsoft.com/office/drawing/2014/main" id="{D8B0AB07-8046-4667-B3DF-59909CC8D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856" y="2527827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Line 52">
              <a:extLst>
                <a:ext uri="{FF2B5EF4-FFF2-40B4-BE49-F238E27FC236}">
                  <a16:creationId xmlns:a16="http://schemas.microsoft.com/office/drawing/2014/main" id="{DA88687F-6FF9-41FB-8635-74AAB7F6D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856" y="2781844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Line 55">
              <a:extLst>
                <a:ext uri="{FF2B5EF4-FFF2-40B4-BE49-F238E27FC236}">
                  <a16:creationId xmlns:a16="http://schemas.microsoft.com/office/drawing/2014/main" id="{EC46E799-D948-4326-A88B-7CEB613BF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856" y="3047953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8" name="组合 36">
            <a:extLst>
              <a:ext uri="{FF2B5EF4-FFF2-40B4-BE49-F238E27FC236}">
                <a16:creationId xmlns:a16="http://schemas.microsoft.com/office/drawing/2014/main" id="{720DF7F9-7D77-400C-873B-28C3BAE22220}"/>
              </a:ext>
            </a:extLst>
          </p:cNvPr>
          <p:cNvGrpSpPr/>
          <p:nvPr userDrawn="1"/>
        </p:nvGrpSpPr>
        <p:grpSpPr>
          <a:xfrm>
            <a:off x="6465959" y="5206057"/>
            <a:ext cx="1569252" cy="1191058"/>
            <a:chOff x="8918575" y="4303912"/>
            <a:chExt cx="3273425" cy="2484520"/>
          </a:xfrm>
        </p:grpSpPr>
        <p:sp>
          <p:nvSpPr>
            <p:cNvPr id="89" name="Rectangle 6">
              <a:extLst>
                <a:ext uri="{FF2B5EF4-FFF2-40B4-BE49-F238E27FC236}">
                  <a16:creationId xmlns:a16="http://schemas.microsoft.com/office/drawing/2014/main" id="{28E84AD4-0AF4-4EFA-88C9-8FF2BB064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852214BA-A846-4143-90F2-31BC9474B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D4E5B1B1-DC2D-4372-BA53-46589CB1A1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7CB06C13-2247-4995-BE86-0B4634533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43E25C31-BA70-447C-8CB0-8770CE35E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F84049DC-FA61-4A2B-9278-604CB613E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id="{CB4FF0B7-2E0E-4D16-A20D-3F3967BAA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6" name="组合 44">
            <a:extLst>
              <a:ext uri="{FF2B5EF4-FFF2-40B4-BE49-F238E27FC236}">
                <a16:creationId xmlns:a16="http://schemas.microsoft.com/office/drawing/2014/main" id="{CB78191C-2E9E-4C85-9AD1-89700E907FBF}"/>
              </a:ext>
            </a:extLst>
          </p:cNvPr>
          <p:cNvGrpSpPr/>
          <p:nvPr userDrawn="1"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2AE6E899-65C3-4A9A-BA9F-553B18F9F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99102259-8728-43D8-BFED-A114E17DA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AA50F849-9256-4CBB-BDFA-09D32F082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00BDF1A8-9E98-4A5D-854F-5FC261B56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A061664A-D3EB-4B6B-861A-8091788C1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7A4F3BBC-7576-4F4F-BA44-4397F7B54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2072BCCF-9E13-45AA-A05A-3FC89658E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3D9957-2EF5-49A9-A9D3-4F6B8BECD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40916" y="2705168"/>
            <a:ext cx="6631004" cy="1325563"/>
          </a:xfrm>
        </p:spPr>
        <p:txBody>
          <a:bodyPr>
            <a:normAutofit/>
          </a:bodyPr>
          <a:lstStyle>
            <a:lvl1pPr marL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spc="-102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932742"/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视频</a:t>
            </a:r>
            <a:r>
              <a:rPr lang="en-US" altLang="zh-CN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/Demo</a:t>
            </a:r>
            <a:endParaRPr lang="en-US" sz="4000" spc="-102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grpSp>
        <p:nvGrpSpPr>
          <p:cNvPr id="104" name="组合 44">
            <a:extLst>
              <a:ext uri="{FF2B5EF4-FFF2-40B4-BE49-F238E27FC236}">
                <a16:creationId xmlns:a16="http://schemas.microsoft.com/office/drawing/2014/main" id="{10A0F3D0-DF3C-774D-B7BA-193C92A0ADE4}"/>
              </a:ext>
            </a:extLst>
          </p:cNvPr>
          <p:cNvGrpSpPr/>
          <p:nvPr userDrawn="1"/>
        </p:nvGrpSpPr>
        <p:grpSpPr>
          <a:xfrm flipH="1">
            <a:off x="-183386" y="-146769"/>
            <a:ext cx="6395162" cy="6705241"/>
            <a:chOff x="-720565" y="230326"/>
            <a:chExt cx="6395162" cy="6705241"/>
          </a:xfrm>
        </p:grpSpPr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90EE963B-3C32-F44D-88AD-8D4B941B7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6356A4F0-EE92-6042-BE01-BE71F6029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7">
              <a:extLst>
                <a:ext uri="{FF2B5EF4-FFF2-40B4-BE49-F238E27FC236}">
                  <a16:creationId xmlns:a16="http://schemas.microsoft.com/office/drawing/2014/main" id="{257EABA6-3A8B-E84F-8B82-679890DCF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400178C2-E26E-E945-AC3D-69728FC7F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">
              <a:extLst>
                <a:ext uri="{FF2B5EF4-FFF2-40B4-BE49-F238E27FC236}">
                  <a16:creationId xmlns:a16="http://schemas.microsoft.com/office/drawing/2014/main" id="{A6D83521-0238-454E-BBBE-C2FA781E3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0">
              <a:extLst>
                <a:ext uri="{FF2B5EF4-FFF2-40B4-BE49-F238E27FC236}">
                  <a16:creationId xmlns:a16="http://schemas.microsoft.com/office/drawing/2014/main" id="{9D7F7498-5FF4-2D4D-8540-6717EA4D0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3">
              <a:extLst>
                <a:ext uri="{FF2B5EF4-FFF2-40B4-BE49-F238E27FC236}">
                  <a16:creationId xmlns:a16="http://schemas.microsoft.com/office/drawing/2014/main" id="{1A24424E-533C-8147-9DED-08E772FFA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04395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05">
          <p15:clr>
            <a:srgbClr val="FBAE40"/>
          </p15:clr>
        </p15:guide>
        <p15:guide id="2" pos="173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深色背景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3">
            <a:extLst>
              <a:ext uri="{FF2B5EF4-FFF2-40B4-BE49-F238E27FC236}">
                <a16:creationId xmlns:a16="http://schemas.microsoft.com/office/drawing/2014/main" id="{AE1DA0A7-951A-4435-ABD3-05B6B47732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5" y="2"/>
            <a:ext cx="12193435" cy="6858000"/>
          </a:xfrm>
          <a:prstGeom prst="rect">
            <a:avLst/>
          </a:prstGeom>
        </p:spPr>
      </p:pic>
      <p:grpSp>
        <p:nvGrpSpPr>
          <p:cNvPr id="57" name="组合 5">
            <a:extLst>
              <a:ext uri="{FF2B5EF4-FFF2-40B4-BE49-F238E27FC236}">
                <a16:creationId xmlns:a16="http://schemas.microsoft.com/office/drawing/2014/main" id="{71AE23A4-C47A-4AE4-9BCA-B0EA02C7F388}"/>
              </a:ext>
            </a:extLst>
          </p:cNvPr>
          <p:cNvGrpSpPr/>
          <p:nvPr userDrawn="1"/>
        </p:nvGrpSpPr>
        <p:grpSpPr>
          <a:xfrm>
            <a:off x="8224334" y="3503267"/>
            <a:ext cx="3376881" cy="2864669"/>
            <a:chOff x="560243" y="1160202"/>
            <a:chExt cx="6229350" cy="5770503"/>
          </a:xfrm>
        </p:grpSpPr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C96943A4-3B1C-4D52-A0B9-D9977927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43" y="2757651"/>
              <a:ext cx="5660842" cy="3604553"/>
            </a:xfrm>
            <a:custGeom>
              <a:avLst/>
              <a:gdLst>
                <a:gd name="T0" fmla="*/ 188 w 198"/>
                <a:gd name="T1" fmla="*/ 126 h 126"/>
                <a:gd name="T2" fmla="*/ 198 w 198"/>
                <a:gd name="T3" fmla="*/ 115 h 126"/>
                <a:gd name="T4" fmla="*/ 198 w 198"/>
                <a:gd name="T5" fmla="*/ 11 h 126"/>
                <a:gd name="T6" fmla="*/ 187 w 198"/>
                <a:gd name="T7" fmla="*/ 0 h 126"/>
                <a:gd name="T8" fmla="*/ 11 w 198"/>
                <a:gd name="T9" fmla="*/ 0 h 126"/>
                <a:gd name="T10" fmla="*/ 0 w 198"/>
                <a:gd name="T11" fmla="*/ 11 h 126"/>
                <a:gd name="T12" fmla="*/ 0 w 198"/>
                <a:gd name="T13" fmla="*/ 115 h 126"/>
                <a:gd name="T14" fmla="*/ 10 w 198"/>
                <a:gd name="T15" fmla="*/ 126 h 126"/>
                <a:gd name="T16" fmla="*/ 188 w 198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126">
                  <a:moveTo>
                    <a:pt x="188" y="126"/>
                  </a:moveTo>
                  <a:cubicBezTo>
                    <a:pt x="193" y="126"/>
                    <a:pt x="198" y="121"/>
                    <a:pt x="198" y="115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198" y="5"/>
                    <a:pt x="193" y="0"/>
                    <a:pt x="18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4" y="126"/>
                    <a:pt x="10" y="126"/>
                  </a:cubicBezTo>
                  <a:lnTo>
                    <a:pt x="188" y="126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20">
              <a:extLst>
                <a:ext uri="{FF2B5EF4-FFF2-40B4-BE49-F238E27FC236}">
                  <a16:creationId xmlns:a16="http://schemas.microsoft.com/office/drawing/2014/main" id="{FA27F30D-E802-4943-BB7D-6AA1ADA42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933" y="6353346"/>
              <a:ext cx="1233774" cy="34754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3FE80360-4C7B-491F-89FC-76BD24568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02" y="2913965"/>
              <a:ext cx="5393725" cy="3291924"/>
            </a:xfrm>
            <a:custGeom>
              <a:avLst/>
              <a:gdLst>
                <a:gd name="T0" fmla="*/ 188 w 198"/>
                <a:gd name="T1" fmla="*/ 126 h 126"/>
                <a:gd name="T2" fmla="*/ 198 w 198"/>
                <a:gd name="T3" fmla="*/ 115 h 126"/>
                <a:gd name="T4" fmla="*/ 198 w 198"/>
                <a:gd name="T5" fmla="*/ 11 h 126"/>
                <a:gd name="T6" fmla="*/ 187 w 198"/>
                <a:gd name="T7" fmla="*/ 0 h 126"/>
                <a:gd name="T8" fmla="*/ 11 w 198"/>
                <a:gd name="T9" fmla="*/ 0 h 126"/>
                <a:gd name="T10" fmla="*/ 0 w 198"/>
                <a:gd name="T11" fmla="*/ 11 h 126"/>
                <a:gd name="T12" fmla="*/ 0 w 198"/>
                <a:gd name="T13" fmla="*/ 115 h 126"/>
                <a:gd name="T14" fmla="*/ 10 w 198"/>
                <a:gd name="T15" fmla="*/ 126 h 126"/>
                <a:gd name="T16" fmla="*/ 188 w 198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126">
                  <a:moveTo>
                    <a:pt x="188" y="126"/>
                  </a:moveTo>
                  <a:cubicBezTo>
                    <a:pt x="193" y="126"/>
                    <a:pt x="198" y="121"/>
                    <a:pt x="198" y="115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198" y="5"/>
                    <a:pt x="193" y="0"/>
                    <a:pt x="18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4" y="126"/>
                    <a:pt x="10" y="126"/>
                  </a:cubicBezTo>
                  <a:lnTo>
                    <a:pt x="188" y="12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744BA765-92B8-4F25-A11C-1D0289B1B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304" y="6749264"/>
              <a:ext cx="2177246" cy="18144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7F648443-D04A-4358-A6E8-4FFB5AF03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365" y="4015618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6">
              <a:extLst>
                <a:ext uri="{FF2B5EF4-FFF2-40B4-BE49-F238E27FC236}">
                  <a16:creationId xmlns:a16="http://schemas.microsoft.com/office/drawing/2014/main" id="{8F1A2435-74D9-465C-A349-C7F12D8A9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365" y="4559926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FEE4D167-4370-4941-A11C-1FB0F9000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365" y="5128430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34F3987D-95ED-4CE5-9FB8-00AB95A7F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472" y="1185196"/>
              <a:ext cx="3423121" cy="2370779"/>
            </a:xfrm>
            <a:custGeom>
              <a:avLst/>
              <a:gdLst>
                <a:gd name="T0" fmla="*/ 111 w 120"/>
                <a:gd name="T1" fmla="*/ 83 h 83"/>
                <a:gd name="T2" fmla="*/ 9 w 120"/>
                <a:gd name="T3" fmla="*/ 83 h 83"/>
                <a:gd name="T4" fmla="*/ 0 w 120"/>
                <a:gd name="T5" fmla="*/ 74 h 83"/>
                <a:gd name="T6" fmla="*/ 0 w 120"/>
                <a:gd name="T7" fmla="*/ 9 h 83"/>
                <a:gd name="T8" fmla="*/ 9 w 120"/>
                <a:gd name="T9" fmla="*/ 0 h 83"/>
                <a:gd name="T10" fmla="*/ 111 w 120"/>
                <a:gd name="T11" fmla="*/ 0 h 83"/>
                <a:gd name="T12" fmla="*/ 120 w 120"/>
                <a:gd name="T13" fmla="*/ 9 h 83"/>
                <a:gd name="T14" fmla="*/ 120 w 120"/>
                <a:gd name="T15" fmla="*/ 74 h 83"/>
                <a:gd name="T16" fmla="*/ 111 w 120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83">
                  <a:moveTo>
                    <a:pt x="111" y="83"/>
                  </a:moveTo>
                  <a:cubicBezTo>
                    <a:pt x="9" y="83"/>
                    <a:pt x="9" y="83"/>
                    <a:pt x="9" y="83"/>
                  </a:cubicBezTo>
                  <a:cubicBezTo>
                    <a:pt x="4" y="83"/>
                    <a:pt x="0" y="79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6" y="0"/>
                    <a:pt x="120" y="4"/>
                    <a:pt x="120" y="9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20" y="79"/>
                    <a:pt x="116" y="83"/>
                    <a:pt x="111" y="83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282BA4D7-D644-42F8-AA9B-A5016E2C5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2278" y="2382678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Line 36">
              <a:extLst>
                <a:ext uri="{FF2B5EF4-FFF2-40B4-BE49-F238E27FC236}">
                  <a16:creationId xmlns:a16="http://schemas.microsoft.com/office/drawing/2014/main" id="{E3E53F4E-835F-4E1E-B769-8B02820F1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2278" y="2382678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ABCEE988-B3E9-4171-AD72-EA578EE73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2278" y="2757651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Line 39">
              <a:extLst>
                <a:ext uri="{FF2B5EF4-FFF2-40B4-BE49-F238E27FC236}">
                  <a16:creationId xmlns:a16="http://schemas.microsoft.com/office/drawing/2014/main" id="{538838EE-F890-4E00-8A7D-F881F257A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2278" y="2757651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1">
              <a:extLst>
                <a:ext uri="{FF2B5EF4-FFF2-40B4-BE49-F238E27FC236}">
                  <a16:creationId xmlns:a16="http://schemas.microsoft.com/office/drawing/2014/main" id="{75310C2B-32C2-41E8-B198-8D6AEC5D1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2278" y="2007710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Line 42">
              <a:extLst>
                <a:ext uri="{FF2B5EF4-FFF2-40B4-BE49-F238E27FC236}">
                  <a16:creationId xmlns:a16="http://schemas.microsoft.com/office/drawing/2014/main" id="{05347E07-BAB5-4FBC-BA65-0E43A88F4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2278" y="2007710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8061FFF3-4C2D-44FA-B8BF-B4ED199B1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226" y="1160202"/>
              <a:ext cx="1294257" cy="2431263"/>
            </a:xfrm>
            <a:custGeom>
              <a:avLst/>
              <a:gdLst>
                <a:gd name="T0" fmla="*/ 40 w 45"/>
                <a:gd name="T1" fmla="*/ 85 h 85"/>
                <a:gd name="T2" fmla="*/ 4 w 45"/>
                <a:gd name="T3" fmla="*/ 85 h 85"/>
                <a:gd name="T4" fmla="*/ 0 w 45"/>
                <a:gd name="T5" fmla="*/ 81 h 85"/>
                <a:gd name="T6" fmla="*/ 0 w 45"/>
                <a:gd name="T7" fmla="*/ 5 h 85"/>
                <a:gd name="T8" fmla="*/ 4 w 45"/>
                <a:gd name="T9" fmla="*/ 0 h 85"/>
                <a:gd name="T10" fmla="*/ 40 w 45"/>
                <a:gd name="T11" fmla="*/ 0 h 85"/>
                <a:gd name="T12" fmla="*/ 45 w 45"/>
                <a:gd name="T13" fmla="*/ 5 h 85"/>
                <a:gd name="T14" fmla="*/ 45 w 45"/>
                <a:gd name="T15" fmla="*/ 81 h 85"/>
                <a:gd name="T16" fmla="*/ 40 w 45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5">
                  <a:moveTo>
                    <a:pt x="40" y="85"/>
                  </a:moveTo>
                  <a:cubicBezTo>
                    <a:pt x="4" y="85"/>
                    <a:pt x="4" y="85"/>
                    <a:pt x="4" y="85"/>
                  </a:cubicBezTo>
                  <a:cubicBezTo>
                    <a:pt x="1" y="85"/>
                    <a:pt x="0" y="83"/>
                    <a:pt x="0" y="8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3" y="85"/>
                    <a:pt x="40" y="85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4">
              <a:extLst>
                <a:ext uri="{FF2B5EF4-FFF2-40B4-BE49-F238E27FC236}">
                  <a16:creationId xmlns:a16="http://schemas.microsoft.com/office/drawing/2014/main" id="{EF288ACE-7335-4279-BF1A-0A72E5F7A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078" y="1241833"/>
              <a:ext cx="1066553" cy="2268000"/>
            </a:xfrm>
            <a:custGeom>
              <a:avLst/>
              <a:gdLst>
                <a:gd name="T0" fmla="*/ 40 w 45"/>
                <a:gd name="T1" fmla="*/ 85 h 85"/>
                <a:gd name="T2" fmla="*/ 4 w 45"/>
                <a:gd name="T3" fmla="*/ 85 h 85"/>
                <a:gd name="T4" fmla="*/ 0 w 45"/>
                <a:gd name="T5" fmla="*/ 81 h 85"/>
                <a:gd name="T6" fmla="*/ 0 w 45"/>
                <a:gd name="T7" fmla="*/ 5 h 85"/>
                <a:gd name="T8" fmla="*/ 4 w 45"/>
                <a:gd name="T9" fmla="*/ 0 h 85"/>
                <a:gd name="T10" fmla="*/ 40 w 45"/>
                <a:gd name="T11" fmla="*/ 0 h 85"/>
                <a:gd name="T12" fmla="*/ 45 w 45"/>
                <a:gd name="T13" fmla="*/ 5 h 85"/>
                <a:gd name="T14" fmla="*/ 45 w 45"/>
                <a:gd name="T15" fmla="*/ 81 h 85"/>
                <a:gd name="T16" fmla="*/ 40 w 45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5">
                  <a:moveTo>
                    <a:pt x="40" y="85"/>
                  </a:moveTo>
                  <a:cubicBezTo>
                    <a:pt x="4" y="85"/>
                    <a:pt x="4" y="85"/>
                    <a:pt x="4" y="85"/>
                  </a:cubicBezTo>
                  <a:cubicBezTo>
                    <a:pt x="1" y="85"/>
                    <a:pt x="0" y="83"/>
                    <a:pt x="0" y="8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3" y="85"/>
                    <a:pt x="40" y="8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46">
              <a:extLst>
                <a:ext uri="{FF2B5EF4-FFF2-40B4-BE49-F238E27FC236}">
                  <a16:creationId xmlns:a16="http://schemas.microsoft.com/office/drawing/2014/main" id="{C56961CF-CC5F-48F6-885C-85B79CE21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069" y="1729504"/>
              <a:ext cx="665275" cy="5926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7">
              <a:extLst>
                <a:ext uri="{FF2B5EF4-FFF2-40B4-BE49-F238E27FC236}">
                  <a16:creationId xmlns:a16="http://schemas.microsoft.com/office/drawing/2014/main" id="{E87C3218-3B8C-4F1A-8776-55898915E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069" y="2527827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Line 48">
              <a:extLst>
                <a:ext uri="{FF2B5EF4-FFF2-40B4-BE49-F238E27FC236}">
                  <a16:creationId xmlns:a16="http://schemas.microsoft.com/office/drawing/2014/main" id="{2405D883-A00F-4491-B43C-51DDE2DB1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2527827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Line 49">
              <a:extLst>
                <a:ext uri="{FF2B5EF4-FFF2-40B4-BE49-F238E27FC236}">
                  <a16:creationId xmlns:a16="http://schemas.microsoft.com/office/drawing/2014/main" id="{AA86A38D-9976-4A9F-8D9E-EDD4FD07F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2527827"/>
              <a:ext cx="628983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0">
              <a:extLst>
                <a:ext uri="{FF2B5EF4-FFF2-40B4-BE49-F238E27FC236}">
                  <a16:creationId xmlns:a16="http://schemas.microsoft.com/office/drawing/2014/main" id="{A8931AA4-999A-49BC-A6DF-4438D9B05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069" y="2781844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Line 51">
              <a:extLst>
                <a:ext uri="{FF2B5EF4-FFF2-40B4-BE49-F238E27FC236}">
                  <a16:creationId xmlns:a16="http://schemas.microsoft.com/office/drawing/2014/main" id="{843731F4-149E-4EDE-A917-3297C0061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2781844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D364EE92-5A1F-4954-937A-D9898BA01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069" y="3047953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Line 54">
              <a:extLst>
                <a:ext uri="{FF2B5EF4-FFF2-40B4-BE49-F238E27FC236}">
                  <a16:creationId xmlns:a16="http://schemas.microsoft.com/office/drawing/2014/main" id="{F8A07819-77FC-4904-98C7-5C944530B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3047953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Line 55">
              <a:extLst>
                <a:ext uri="{FF2B5EF4-FFF2-40B4-BE49-F238E27FC236}">
                  <a16:creationId xmlns:a16="http://schemas.microsoft.com/office/drawing/2014/main" id="{A164F943-20D2-4475-BDDF-58D30FB6C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3047953"/>
              <a:ext cx="628983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EE1ABDE5-7BD1-4727-8A4F-EF3AA2227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6927" y="1287291"/>
              <a:ext cx="3222210" cy="2166588"/>
            </a:xfrm>
            <a:custGeom>
              <a:avLst/>
              <a:gdLst>
                <a:gd name="T0" fmla="*/ 111 w 120"/>
                <a:gd name="T1" fmla="*/ 83 h 83"/>
                <a:gd name="T2" fmla="*/ 9 w 120"/>
                <a:gd name="T3" fmla="*/ 83 h 83"/>
                <a:gd name="T4" fmla="*/ 0 w 120"/>
                <a:gd name="T5" fmla="*/ 74 h 83"/>
                <a:gd name="T6" fmla="*/ 0 w 120"/>
                <a:gd name="T7" fmla="*/ 9 h 83"/>
                <a:gd name="T8" fmla="*/ 9 w 120"/>
                <a:gd name="T9" fmla="*/ 0 h 83"/>
                <a:gd name="T10" fmla="*/ 111 w 120"/>
                <a:gd name="T11" fmla="*/ 0 h 83"/>
                <a:gd name="T12" fmla="*/ 120 w 120"/>
                <a:gd name="T13" fmla="*/ 9 h 83"/>
                <a:gd name="T14" fmla="*/ 120 w 120"/>
                <a:gd name="T15" fmla="*/ 74 h 83"/>
                <a:gd name="T16" fmla="*/ 111 w 120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83">
                  <a:moveTo>
                    <a:pt x="111" y="83"/>
                  </a:moveTo>
                  <a:cubicBezTo>
                    <a:pt x="9" y="83"/>
                    <a:pt x="9" y="83"/>
                    <a:pt x="9" y="83"/>
                  </a:cubicBezTo>
                  <a:cubicBezTo>
                    <a:pt x="4" y="83"/>
                    <a:pt x="0" y="79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6" y="0"/>
                    <a:pt x="120" y="4"/>
                    <a:pt x="120" y="9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20" y="79"/>
                    <a:pt x="116" y="83"/>
                    <a:pt x="111" y="83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46">
              <a:extLst>
                <a:ext uri="{FF2B5EF4-FFF2-40B4-BE49-F238E27FC236}">
                  <a16:creationId xmlns:a16="http://schemas.microsoft.com/office/drawing/2014/main" id="{E1F76B17-DE0F-406E-BE8D-D8DDAB0D4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856" y="1646118"/>
              <a:ext cx="1436505" cy="6760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Line 49">
              <a:extLst>
                <a:ext uri="{FF2B5EF4-FFF2-40B4-BE49-F238E27FC236}">
                  <a16:creationId xmlns:a16="http://schemas.microsoft.com/office/drawing/2014/main" id="{D8B0AB07-8046-4667-B3DF-59909CC8D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856" y="2527827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Line 52">
              <a:extLst>
                <a:ext uri="{FF2B5EF4-FFF2-40B4-BE49-F238E27FC236}">
                  <a16:creationId xmlns:a16="http://schemas.microsoft.com/office/drawing/2014/main" id="{DA88687F-6FF9-41FB-8635-74AAB7F6D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856" y="2781844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Line 55">
              <a:extLst>
                <a:ext uri="{FF2B5EF4-FFF2-40B4-BE49-F238E27FC236}">
                  <a16:creationId xmlns:a16="http://schemas.microsoft.com/office/drawing/2014/main" id="{EC46E799-D948-4326-A88B-7CEB613BF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856" y="3047953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8" name="组合 36">
            <a:extLst>
              <a:ext uri="{FF2B5EF4-FFF2-40B4-BE49-F238E27FC236}">
                <a16:creationId xmlns:a16="http://schemas.microsoft.com/office/drawing/2014/main" id="{720DF7F9-7D77-400C-873B-28C3BAE22220}"/>
              </a:ext>
            </a:extLst>
          </p:cNvPr>
          <p:cNvGrpSpPr/>
          <p:nvPr userDrawn="1"/>
        </p:nvGrpSpPr>
        <p:grpSpPr>
          <a:xfrm>
            <a:off x="6465959" y="5206057"/>
            <a:ext cx="1569252" cy="1191058"/>
            <a:chOff x="8918575" y="4303912"/>
            <a:chExt cx="3273425" cy="2484520"/>
          </a:xfrm>
        </p:grpSpPr>
        <p:sp>
          <p:nvSpPr>
            <p:cNvPr id="89" name="Rectangle 6">
              <a:extLst>
                <a:ext uri="{FF2B5EF4-FFF2-40B4-BE49-F238E27FC236}">
                  <a16:creationId xmlns:a16="http://schemas.microsoft.com/office/drawing/2014/main" id="{28E84AD4-0AF4-4EFA-88C9-8FF2BB064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852214BA-A846-4143-90F2-31BC9474B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D4E5B1B1-DC2D-4372-BA53-46589CB1A1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7CB06C13-2247-4995-BE86-0B4634533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43E25C31-BA70-447C-8CB0-8770CE35E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F84049DC-FA61-4A2B-9278-604CB613E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id="{CB4FF0B7-2E0E-4D16-A20D-3F3967BAA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6" name="组合 44">
            <a:extLst>
              <a:ext uri="{FF2B5EF4-FFF2-40B4-BE49-F238E27FC236}">
                <a16:creationId xmlns:a16="http://schemas.microsoft.com/office/drawing/2014/main" id="{CB78191C-2E9E-4C85-9AD1-89700E907FBF}"/>
              </a:ext>
            </a:extLst>
          </p:cNvPr>
          <p:cNvGrpSpPr/>
          <p:nvPr userDrawn="1"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2AE6E899-65C3-4A9A-BA9F-553B18F9F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99102259-8728-43D8-BFED-A114E17DA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AA50F849-9256-4CBB-BDFA-09D32F082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00BDF1A8-9E98-4A5D-854F-5FC261B56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A061664A-D3EB-4B6B-861A-8091788C1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7A4F3BBC-7576-4F4F-BA44-4397F7B54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2072BCCF-9E13-45AA-A05A-3FC89658E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4" name="组合 44">
            <a:extLst>
              <a:ext uri="{FF2B5EF4-FFF2-40B4-BE49-F238E27FC236}">
                <a16:creationId xmlns:a16="http://schemas.microsoft.com/office/drawing/2014/main" id="{10A0F3D0-DF3C-774D-B7BA-193C92A0ADE4}"/>
              </a:ext>
            </a:extLst>
          </p:cNvPr>
          <p:cNvGrpSpPr/>
          <p:nvPr userDrawn="1"/>
        </p:nvGrpSpPr>
        <p:grpSpPr>
          <a:xfrm flipH="1">
            <a:off x="-183386" y="-146769"/>
            <a:ext cx="6395162" cy="6705241"/>
            <a:chOff x="-720565" y="230326"/>
            <a:chExt cx="6395162" cy="6705241"/>
          </a:xfrm>
        </p:grpSpPr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90EE963B-3C32-F44D-88AD-8D4B941B7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6356A4F0-EE92-6042-BE01-BE71F6029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7">
              <a:extLst>
                <a:ext uri="{FF2B5EF4-FFF2-40B4-BE49-F238E27FC236}">
                  <a16:creationId xmlns:a16="http://schemas.microsoft.com/office/drawing/2014/main" id="{257EABA6-3A8B-E84F-8B82-679890DCF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400178C2-E26E-E945-AC3D-69728FC7F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">
              <a:extLst>
                <a:ext uri="{FF2B5EF4-FFF2-40B4-BE49-F238E27FC236}">
                  <a16:creationId xmlns:a16="http://schemas.microsoft.com/office/drawing/2014/main" id="{A6D83521-0238-454E-BBBE-C2FA781E3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0">
              <a:extLst>
                <a:ext uri="{FF2B5EF4-FFF2-40B4-BE49-F238E27FC236}">
                  <a16:creationId xmlns:a16="http://schemas.microsoft.com/office/drawing/2014/main" id="{9D7F7498-5FF4-2D4D-8540-6717EA4D0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3">
              <a:extLst>
                <a:ext uri="{FF2B5EF4-FFF2-40B4-BE49-F238E27FC236}">
                  <a16:creationId xmlns:a16="http://schemas.microsoft.com/office/drawing/2014/main" id="{1A24424E-533C-8147-9DED-08E772FFA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17536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05">
          <p15:clr>
            <a:srgbClr val="FBAE40"/>
          </p15:clr>
        </p15:guide>
        <p15:guide id="2" pos="173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A3463-51ED-4E09-B4E0-6096900C97C1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74CA4-EAEF-40BC-A585-C24F4417E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9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65" r:id="rId4"/>
    <p:sldLayoutId id="2147483666" r:id="rId5"/>
    <p:sldLayoutId id="2147483660" r:id="rId6"/>
    <p:sldLayoutId id="2147483661" r:id="rId7"/>
    <p:sldLayoutId id="2147483662" r:id="rId8"/>
    <p:sldLayoutId id="214748366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soft.com/learn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780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5">
            <a:extLst>
              <a:ext uri="{FF2B5EF4-FFF2-40B4-BE49-F238E27FC236}">
                <a16:creationId xmlns:a16="http://schemas.microsoft.com/office/drawing/2014/main" id="{97151C31-0C67-B94A-9520-24042BD5E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435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DF54992-92D2-7543-B20A-3405DC429B9F}"/>
              </a:ext>
            </a:extLst>
          </p:cNvPr>
          <p:cNvSpPr txBox="1">
            <a:spLocks/>
          </p:cNvSpPr>
          <p:nvPr/>
        </p:nvSpPr>
        <p:spPr>
          <a:xfrm>
            <a:off x="518742" y="1089711"/>
            <a:ext cx="10873786" cy="4235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专家面对面</a:t>
            </a:r>
            <a:endParaRPr lang="en-US" altLang="zh-CN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欢迎您移步至教室外答疑区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和本场讲师进行更多沟通与交流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08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435" cy="685800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518742" y="1089711"/>
            <a:ext cx="10873786" cy="2490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讲师的激情因您的鼓励而愈发澎湃，</a:t>
            </a:r>
            <a:b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立即提交反馈即有机会获得精美礼品。</a:t>
            </a:r>
            <a:endParaRPr 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42" y="3044097"/>
            <a:ext cx="2993143" cy="3251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443" y="3591523"/>
            <a:ext cx="2704383" cy="270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4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603491-22DD-D04E-8F30-4DF4853E16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焦桢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7BE652-8210-204A-BFB6-8772156C6F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首席软件工程经理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3473DC-BDEC-6B49-97ED-A624B1F26F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1342" y="3788391"/>
            <a:ext cx="3770313" cy="568325"/>
          </a:xfrm>
        </p:spPr>
        <p:txBody>
          <a:bodyPr/>
          <a:lstStyle/>
          <a:p>
            <a:r>
              <a:rPr lang="en-US" dirty="0"/>
              <a:t>INFL15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C6F6CD5-DC49-ED48-896D-CC5703E659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322" y="2016168"/>
            <a:ext cx="5734733" cy="1420006"/>
          </a:xfrm>
        </p:spPr>
        <p:txBody>
          <a:bodyPr/>
          <a:lstStyle/>
          <a:p>
            <a:r>
              <a:rPr lang="en-US" altLang="zh-CN" dirty="0"/>
              <a:t>Microsoft Learn:</a:t>
            </a:r>
          </a:p>
          <a:p>
            <a:r>
              <a:rPr lang="en-US" altLang="zh-CN" dirty="0"/>
              <a:t>Azure</a:t>
            </a:r>
            <a:r>
              <a:rPr lang="zh-CN" altLang="en-US" dirty="0"/>
              <a:t>一站式学习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0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918576" y="4512038"/>
            <a:ext cx="2848704" cy="2276393"/>
            <a:chOff x="8918575" y="4303912"/>
            <a:chExt cx="3273425" cy="2484520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9080365" y="457054"/>
            <a:ext cx="286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Segoe UI Light" panose="020B0502040204020203" pitchFamily="34" charset="0"/>
              </a:rPr>
              <a:t>Microsoft Tech Summit 2018</a:t>
            </a:r>
            <a:br>
              <a:rPr lang="en-US" altLang="zh-CN" dirty="0">
                <a:solidFill>
                  <a:schemeClr val="bg1"/>
                </a:solidFill>
                <a:latin typeface="Segoe UI Light" panose="020B0502040204020203" pitchFamily="34" charset="0"/>
              </a:rPr>
            </a:b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微软技术暨生态大会</a:t>
            </a:r>
          </a:p>
        </p:txBody>
      </p:sp>
      <p:grpSp>
        <p:nvGrpSpPr>
          <p:cNvPr id="37" name="组合 36"/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38" name="Freeform 5"/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7"/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8"/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DA575-89E0-494B-AFA4-7A2A60D3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Microsoft Learn?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0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n3P6o1VsAAWAT0">
            <a:hlinkClick r:id="" action="ppaction://media"/>
            <a:extLst>
              <a:ext uri="{FF2B5EF4-FFF2-40B4-BE49-F238E27FC236}">
                <a16:creationId xmlns:a16="http://schemas.microsoft.com/office/drawing/2014/main" id="{1A4C22F3-2896-4CEF-A761-A9543EAEC89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63675" y="0"/>
            <a:ext cx="8750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3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48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6"/>
          <p:cNvSpPr>
            <a:spLocks noGrp="1"/>
          </p:cNvSpPr>
          <p:nvPr>
            <p:ph type="title"/>
          </p:nvPr>
        </p:nvSpPr>
        <p:spPr>
          <a:xfrm>
            <a:off x="307531" y="768472"/>
            <a:ext cx="11889564" cy="917575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pPr>
              <a:spcBef>
                <a:spcPts val="960"/>
              </a:spcBef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Learn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7988" y="2289540"/>
            <a:ext cx="10107612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32688">
              <a:lnSpc>
                <a:spcPct val="90000"/>
              </a:lnSpc>
              <a:spcBef>
                <a:spcPts val="600"/>
              </a:spcBef>
              <a:defRPr sz="22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spcBef>
                <a:spcPts val="960"/>
              </a:spcBef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系统的组织结构：学习路径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模块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单元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spcBef>
                <a:spcPts val="960"/>
              </a:spcBef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交互式体验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spcBef>
                <a:spcPts val="960"/>
              </a:spcBef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免费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Azure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沙盒订阅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spcBef>
                <a:spcPts val="960"/>
              </a:spcBef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跟踪进度、检测知识、验证部署结果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687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6"/>
          <p:cNvSpPr txBox="1">
            <a:spLocks/>
          </p:cNvSpPr>
          <p:nvPr/>
        </p:nvSpPr>
        <p:spPr>
          <a:xfrm>
            <a:off x="307531" y="768472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32742"/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练习</a:t>
            </a:r>
            <a:r>
              <a:rPr lang="en-US" altLang="zh-CN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1: </a:t>
            </a:r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浏览学习路径和模块</a:t>
            </a:r>
            <a:endParaRPr lang="en-US" sz="4000" spc="-102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7988" y="2289540"/>
            <a:ext cx="8740142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32688">
              <a:lnSpc>
                <a:spcPct val="90000"/>
              </a:lnSpc>
              <a:spcBef>
                <a:spcPts val="600"/>
              </a:spcBef>
              <a:defRPr sz="22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960"/>
              </a:spcBef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浏览学习路径和模块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https://microsoft.com/learn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  <a:p>
            <a:pPr>
              <a:spcBef>
                <a:spcPts val="960"/>
              </a:spcBef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找到“部署网站”的学习路径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98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6"/>
          <p:cNvSpPr txBox="1">
            <a:spLocks/>
          </p:cNvSpPr>
          <p:nvPr/>
        </p:nvSpPr>
        <p:spPr>
          <a:xfrm>
            <a:off x="307531" y="768472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32742"/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练习</a:t>
            </a:r>
            <a:r>
              <a:rPr lang="en-US" altLang="zh-CN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2: </a:t>
            </a:r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在</a:t>
            </a:r>
            <a:r>
              <a:rPr lang="en-US" altLang="zh-CN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Azure</a:t>
            </a:r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沙盒订阅中创建</a:t>
            </a:r>
            <a:r>
              <a:rPr lang="en-US" altLang="zh-CN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Web</a:t>
            </a:r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应用</a:t>
            </a:r>
            <a:endParaRPr lang="en-US" sz="4000" spc="-102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7988" y="2289540"/>
            <a:ext cx="8740142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32688">
              <a:lnSpc>
                <a:spcPct val="90000"/>
              </a:lnSpc>
              <a:spcBef>
                <a:spcPts val="600"/>
              </a:spcBef>
              <a:defRPr sz="22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960"/>
              </a:spcBef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登录以激活沙盒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960"/>
              </a:spcBef>
            </a:pP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960"/>
              </a:spcBef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门户中创建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96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门户中目录的切换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960"/>
              </a:spcBef>
            </a:pP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  <a:p>
            <a:pPr>
              <a:spcBef>
                <a:spcPts val="960"/>
              </a:spcBef>
            </a:pP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  <a:p>
            <a:pPr>
              <a:spcBef>
                <a:spcPts val="960"/>
              </a:spcBef>
            </a:pP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63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6"/>
          <p:cNvSpPr txBox="1">
            <a:spLocks/>
          </p:cNvSpPr>
          <p:nvPr/>
        </p:nvSpPr>
        <p:spPr>
          <a:xfrm>
            <a:off x="307531" y="768472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32742"/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练习</a:t>
            </a:r>
            <a:r>
              <a:rPr lang="en-US" altLang="zh-CN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3: </a:t>
            </a:r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通过交互式网页部署</a:t>
            </a:r>
            <a:r>
              <a:rPr lang="en-US" altLang="zh-CN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Web</a:t>
            </a:r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应用</a:t>
            </a:r>
            <a:endParaRPr lang="en-US" sz="4000" spc="-102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92490" y="2018320"/>
            <a:ext cx="8740142" cy="439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32688">
              <a:lnSpc>
                <a:spcPct val="90000"/>
              </a:lnSpc>
              <a:spcBef>
                <a:spcPts val="600"/>
              </a:spcBef>
              <a:defRPr sz="22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960"/>
              </a:spcBef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ASP.NET Core Web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  <a:p>
            <a:pPr>
              <a:spcBef>
                <a:spcPts val="960"/>
              </a:spcBef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  <a:p>
            <a:pPr>
              <a:spcBef>
                <a:spcPts val="96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注意：跳过部署槽位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相关的内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96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注意：在运行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remote add origin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命令时，请确保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门户上复制的“</a:t>
            </a:r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clone </a:t>
            </a:r>
            <a:r>
              <a:rPr lang="en-US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960"/>
              </a:spcBef>
            </a:pP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  <a:p>
            <a:pPr>
              <a:spcBef>
                <a:spcPts val="960"/>
              </a:spcBef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（可选）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5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6"/>
          <p:cNvSpPr txBox="1">
            <a:spLocks/>
          </p:cNvSpPr>
          <p:nvPr/>
        </p:nvSpPr>
        <p:spPr>
          <a:xfrm>
            <a:off x="307531" y="768472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32742"/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练习</a:t>
            </a:r>
            <a:r>
              <a:rPr lang="en-US" altLang="zh-CN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4: </a:t>
            </a:r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获得并查看徽章</a:t>
            </a:r>
            <a:endParaRPr lang="en-US" sz="4000" spc="-102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7988" y="2289540"/>
            <a:ext cx="8740142" cy="114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32688">
              <a:lnSpc>
                <a:spcPct val="90000"/>
              </a:lnSpc>
              <a:spcBef>
                <a:spcPts val="600"/>
              </a:spcBef>
              <a:defRPr sz="22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960"/>
              </a:spcBef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获得并查看学习路径徽章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  <a:p>
            <a:pPr>
              <a:spcBef>
                <a:spcPts val="96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注意：请记得在完成后注销账号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49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374</Words>
  <Application>Microsoft Office PowerPoint</Application>
  <PresentationFormat>Widescreen</PresentationFormat>
  <Paragraphs>39</Paragraphs>
  <Slides>11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Microsoft YaHei</vt:lpstr>
      <vt:lpstr>Microsoft YaHei</vt:lpstr>
      <vt:lpstr>宋体</vt:lpstr>
      <vt:lpstr>Arial</vt:lpstr>
      <vt:lpstr>Calibri</vt:lpstr>
      <vt:lpstr>Calibri Light</vt:lpstr>
      <vt:lpstr>Segoe UI</vt:lpstr>
      <vt:lpstr>Segoe UI Light</vt:lpstr>
      <vt:lpstr>Wingdings</vt:lpstr>
      <vt:lpstr>Office 主题</vt:lpstr>
      <vt:lpstr>PowerPoint Presentation</vt:lpstr>
      <vt:lpstr>PowerPoint Presentation</vt:lpstr>
      <vt:lpstr>什么是Microsoft Learn?</vt:lpstr>
      <vt:lpstr>PowerPoint Presentation</vt:lpstr>
      <vt:lpstr>Microsoft Learn的功能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PEK-F00494</dc:creator>
  <cp:lastModifiedBy>Zhiliang Xu</cp:lastModifiedBy>
  <cp:revision>155</cp:revision>
  <dcterms:created xsi:type="dcterms:W3CDTF">2017-07-31T08:38:42Z</dcterms:created>
  <dcterms:modified xsi:type="dcterms:W3CDTF">2018-09-27T10:09:19Z</dcterms:modified>
</cp:coreProperties>
</file>