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1430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341"/>
  </p:normalViewPr>
  <p:slideViewPr>
    <p:cSldViewPr snapToGrid="0" snapToObjects="1">
      <p:cViewPr>
        <p:scale>
          <a:sx n="112" d="100"/>
          <a:sy n="112" d="100"/>
        </p:scale>
        <p:origin x="-392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99297"/>
            <a:ext cx="85725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960543"/>
            <a:ext cx="85725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97367"/>
            <a:ext cx="246459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97367"/>
            <a:ext cx="7250906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455930"/>
            <a:ext cx="985837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1223857"/>
            <a:ext cx="985837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486833"/>
            <a:ext cx="48577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486833"/>
            <a:ext cx="48577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2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7367"/>
            <a:ext cx="985837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448310"/>
            <a:ext cx="483542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668020"/>
            <a:ext cx="483542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448310"/>
            <a:ext cx="4859239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668020"/>
            <a:ext cx="485923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21920"/>
            <a:ext cx="368647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263314"/>
            <a:ext cx="57864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548640"/>
            <a:ext cx="368647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21920"/>
            <a:ext cx="3686472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263314"/>
            <a:ext cx="57864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548640"/>
            <a:ext cx="3686472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97367"/>
            <a:ext cx="985837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486833"/>
            <a:ext cx="985837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695027"/>
            <a:ext cx="25717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0667-91F5-8140-BCBE-8D6C442E504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695027"/>
            <a:ext cx="385762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695027"/>
            <a:ext cx="25717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2316-4652-6C45-A24D-8CB3AA25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09663A-1105-DE4B-AC17-8256D9E83058}"/>
              </a:ext>
            </a:extLst>
          </p:cNvPr>
          <p:cNvSpPr/>
          <p:nvPr/>
        </p:nvSpPr>
        <p:spPr>
          <a:xfrm>
            <a:off x="147183" y="153781"/>
            <a:ext cx="1520985" cy="107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0" dirty="0"/>
              <a:t>Evaluate the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A2050-0E33-704C-929F-3DA257A31AAD}"/>
              </a:ext>
            </a:extLst>
          </p:cNvPr>
          <p:cNvSpPr/>
          <p:nvPr/>
        </p:nvSpPr>
        <p:spPr>
          <a:xfrm>
            <a:off x="3367715" y="153781"/>
            <a:ext cx="1520985" cy="107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0" dirty="0"/>
              <a:t>Survey the Demands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CA2D1-40AC-A24B-95EF-D0297065A4D3}"/>
              </a:ext>
            </a:extLst>
          </p:cNvPr>
          <p:cNvSpPr/>
          <p:nvPr/>
        </p:nvSpPr>
        <p:spPr>
          <a:xfrm>
            <a:off x="6588237" y="153781"/>
            <a:ext cx="1520985" cy="107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0" dirty="0"/>
              <a:t>Develop the Tool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B14CF-7F49-3247-A5E9-AB1AD14E20E3}"/>
              </a:ext>
            </a:extLst>
          </p:cNvPr>
          <p:cNvSpPr/>
          <p:nvPr/>
        </p:nvSpPr>
        <p:spPr>
          <a:xfrm>
            <a:off x="9808767" y="153781"/>
            <a:ext cx="1520985" cy="107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80" dirty="0"/>
              <a:t>Evaluation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37CE60-A4E0-CD44-B133-644E2383EE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68170" y="692461"/>
            <a:ext cx="1699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5B4AA-7E35-A14C-BE44-D0D7FB76CB8E}"/>
              </a:ext>
            </a:extLst>
          </p:cNvPr>
          <p:cNvCxnSpPr/>
          <p:nvPr/>
        </p:nvCxnSpPr>
        <p:spPr>
          <a:xfrm>
            <a:off x="4888692" y="714353"/>
            <a:ext cx="1699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9B66ED-9812-B84F-B519-F1A1E4ED55E0}"/>
              </a:ext>
            </a:extLst>
          </p:cNvPr>
          <p:cNvCxnSpPr/>
          <p:nvPr/>
        </p:nvCxnSpPr>
        <p:spPr>
          <a:xfrm>
            <a:off x="8109222" y="675713"/>
            <a:ext cx="16995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43897F-2F62-D44D-A26D-847EB35B6A8A}"/>
              </a:ext>
            </a:extLst>
          </p:cNvPr>
          <p:cNvSpPr txBox="1"/>
          <p:nvPr/>
        </p:nvSpPr>
        <p:spPr>
          <a:xfrm>
            <a:off x="147183" y="1231154"/>
            <a:ext cx="1520985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2" b="1" dirty="0"/>
              <a:t>Phase 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FBB35-9013-6345-BEA4-82ED540026A6}"/>
              </a:ext>
            </a:extLst>
          </p:cNvPr>
          <p:cNvSpPr txBox="1"/>
          <p:nvPr/>
        </p:nvSpPr>
        <p:spPr>
          <a:xfrm>
            <a:off x="9808767" y="1231156"/>
            <a:ext cx="1520985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2" b="1" dirty="0"/>
              <a:t>Phase 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462F4-D688-8A41-861A-8EAD737A553A}"/>
              </a:ext>
            </a:extLst>
          </p:cNvPr>
          <p:cNvSpPr txBox="1"/>
          <p:nvPr/>
        </p:nvSpPr>
        <p:spPr>
          <a:xfrm>
            <a:off x="6588237" y="1221114"/>
            <a:ext cx="1520985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2" b="1" dirty="0"/>
              <a:t>Phase III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C3630-8F56-8343-8BBD-8AAC512512AA}"/>
              </a:ext>
            </a:extLst>
          </p:cNvPr>
          <p:cNvSpPr txBox="1"/>
          <p:nvPr/>
        </p:nvSpPr>
        <p:spPr>
          <a:xfrm>
            <a:off x="3367715" y="1252779"/>
            <a:ext cx="1520985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2" b="1" dirty="0"/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9848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zhilong wang</dc:creator>
  <cp:lastModifiedBy>zhilong wang</cp:lastModifiedBy>
  <cp:revision>2</cp:revision>
  <dcterms:created xsi:type="dcterms:W3CDTF">2019-12-09T21:21:51Z</dcterms:created>
  <dcterms:modified xsi:type="dcterms:W3CDTF">2019-12-09T21:35:51Z</dcterms:modified>
</cp:coreProperties>
</file>