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1120240" y="132106"/>
            <a:ext cx="2800876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486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Warehousing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Supplier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25678" y="3003370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7910887-4CED-A9F5-E9C9-34486F3BC2B2}"/>
              </a:ext>
            </a:extLst>
          </p:cNvPr>
          <p:cNvSpPr txBox="1"/>
          <p:nvPr/>
        </p:nvSpPr>
        <p:spPr>
          <a:xfrm>
            <a:off x="4231714" y="1923803"/>
            <a:ext cx="4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5C55AD-4C4B-E497-7B1E-809FF63C2EFE}"/>
              </a:ext>
            </a:extLst>
          </p:cNvPr>
          <p:cNvCxnSpPr>
            <a:cxnSpLocks/>
          </p:cNvCxnSpPr>
          <p:nvPr/>
        </p:nvCxnSpPr>
        <p:spPr>
          <a:xfrm>
            <a:off x="3962077" y="1541505"/>
            <a:ext cx="269637" cy="140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D6FCE5-26E4-C496-8331-7732091D895E}"/>
              </a:ext>
            </a:extLst>
          </p:cNvPr>
          <p:cNvSpPr txBox="1"/>
          <p:nvPr/>
        </p:nvSpPr>
        <p:spPr>
          <a:xfrm>
            <a:off x="4146554" y="1763287"/>
            <a:ext cx="247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get_customer_orders</a:t>
            </a:r>
            <a:endParaRPr lang="en-US" sz="1200" dirty="0"/>
          </a:p>
          <a:p>
            <a:r>
              <a:rPr lang="en-US" sz="1200" dirty="0" err="1"/>
              <a:t>get_order</a:t>
            </a:r>
            <a:endParaRPr lang="en-US" sz="1200" dirty="0"/>
          </a:p>
          <a:p>
            <a:r>
              <a:rPr lang="en-US" sz="1200" dirty="0" err="1"/>
              <a:t>manage_order</a:t>
            </a:r>
            <a:endParaRPr lang="en-US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E8C93D-4862-EAE1-9B9A-4F235CDB88F6}"/>
              </a:ext>
            </a:extLst>
          </p:cNvPr>
          <p:cNvCxnSpPr>
            <a:cxnSpLocks/>
          </p:cNvCxnSpPr>
          <p:nvPr/>
        </p:nvCxnSpPr>
        <p:spPr>
          <a:xfrm flipH="1">
            <a:off x="4713322" y="4844527"/>
            <a:ext cx="20962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7DDFC-258E-DFE8-D3D5-4369090A218D}"/>
              </a:ext>
            </a:extLst>
          </p:cNvPr>
          <p:cNvSpPr txBox="1"/>
          <p:nvPr/>
        </p:nvSpPr>
        <p:spPr>
          <a:xfrm>
            <a:off x="4713322" y="4325296"/>
            <a:ext cx="199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create_shipment</a:t>
            </a:r>
            <a:endParaRPr lang="en-US" sz="1200" dirty="0"/>
          </a:p>
          <a:p>
            <a:r>
              <a:rPr lang="en-US" sz="1200" dirty="0" err="1"/>
              <a:t>calculate_shipping_cost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E83A6-DE2F-B535-7B4F-377E460740CB}"/>
              </a:ext>
            </a:extLst>
          </p:cNvPr>
          <p:cNvCxnSpPr/>
          <p:nvPr/>
        </p:nvCxnSpPr>
        <p:spPr>
          <a:xfrm flipV="1">
            <a:off x="708026" y="1456017"/>
            <a:ext cx="321396" cy="140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F41ED4-1C01-6A79-94BF-F8B68F44AE52}"/>
              </a:ext>
            </a:extLst>
          </p:cNvPr>
          <p:cNvSpPr txBox="1"/>
          <p:nvPr/>
        </p:nvSpPr>
        <p:spPr>
          <a:xfrm>
            <a:off x="-48947" y="1153461"/>
            <a:ext cx="178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</a:t>
            </a:r>
            <a:r>
              <a:rPr lang="en-US" sz="1200" dirty="0" err="1"/>
              <a:t>_customer_orders</a:t>
            </a:r>
            <a:endParaRPr lang="en-US" sz="1200" dirty="0"/>
          </a:p>
          <a:p>
            <a:r>
              <a:rPr lang="en-US" sz="1200" dirty="0" err="1"/>
              <a:t>create_order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F89AF2-BACE-C892-56C1-0380B9DAAB72}"/>
              </a:ext>
            </a:extLst>
          </p:cNvPr>
          <p:cNvGrpSpPr/>
          <p:nvPr/>
        </p:nvGrpSpPr>
        <p:grpSpPr>
          <a:xfrm>
            <a:off x="1045777" y="1421931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CDADF1-35AF-D2E5-63C2-4E262529877F}"/>
                </a:ext>
              </a:extLst>
            </p:cNvPr>
            <p:cNvSpPr/>
            <p:nvPr/>
          </p:nvSpPr>
          <p:spPr>
            <a:xfrm>
              <a:off x="1289304" y="11247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916DE-9125-6276-85AE-F848E84212D4}"/>
              </a:ext>
            </a:extLst>
          </p:cNvPr>
          <p:cNvGrpSpPr/>
          <p:nvPr/>
        </p:nvGrpSpPr>
        <p:grpSpPr>
          <a:xfrm>
            <a:off x="6335193" y="994623"/>
            <a:ext cx="4020312" cy="3672860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A857B5-9A39-792E-94D9-B1DA1D596FB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D27BE-4F1A-AD78-7F97-F0A25D9E9F8A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6F761-DFEE-3A05-928D-DF716196B60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5193C-A976-69C8-B7DD-D16EC6908F61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64095-04FD-841B-2518-16B75E86B365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3846653" y="2331720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24AA2-CFEF-3293-DF5F-8E3547800C13}"/>
              </a:ext>
            </a:extLst>
          </p:cNvPr>
          <p:cNvSpPr txBox="1"/>
          <p:nvPr/>
        </p:nvSpPr>
        <p:spPr>
          <a:xfrm>
            <a:off x="3949521" y="1877210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get_customer_orders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942232" y="133530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49521" y="161063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get_order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12F918-B96B-1479-69C7-A37C8EE784E1}"/>
              </a:ext>
            </a:extLst>
          </p:cNvPr>
          <p:cNvGrpSpPr/>
          <p:nvPr/>
        </p:nvGrpSpPr>
        <p:grpSpPr>
          <a:xfrm>
            <a:off x="358791" y="682639"/>
            <a:ext cx="4020312" cy="3672860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389346-878E-4C23-5570-3B504035AB1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BAC59-46A2-3932-F744-4DF74B714143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DD74C-9EAF-613E-1D8C-68230765F79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F62E9B-AA3E-B463-13D7-EA9DAF2F47FA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56A55-1085-D7F4-F602-1296ECF022C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03CAE-D730-288E-0107-2B68D1AB67A6}"/>
              </a:ext>
            </a:extLst>
          </p:cNvPr>
          <p:cNvGrpSpPr/>
          <p:nvPr/>
        </p:nvGrpSpPr>
        <p:grpSpPr>
          <a:xfrm>
            <a:off x="7355446" y="1255521"/>
            <a:ext cx="4020312" cy="3672860"/>
            <a:chOff x="311987" y="2947652"/>
            <a:chExt cx="4020312" cy="3672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EDA9BA-7048-62DD-E485-1B03B11E8C4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7091A-1762-A717-E532-712C8541DCB9}"/>
                </a:ext>
              </a:extLst>
            </p:cNvPr>
            <p:cNvSpPr txBox="1"/>
            <p:nvPr/>
          </p:nvSpPr>
          <p:spPr>
            <a:xfrm>
              <a:off x="449179" y="311862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Shipping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11566-E1D4-A798-A05D-DFFC21EF4DC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FB50E4-6EE4-1319-E025-2521177F490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Shipping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E099-05B1-B099-86A4-37E82A33C32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Shipment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stCxn id="5" idx="3"/>
          </p:cNvCxnSpPr>
          <p:nvPr/>
        </p:nvCxnSpPr>
        <p:spPr>
          <a:xfrm>
            <a:off x="4379103" y="2519069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6507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create_shipment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400" y="188305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calculate_shipping_cost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Zhi Lin Lu</cp:lastModifiedBy>
  <cp:revision>3</cp:revision>
  <dcterms:created xsi:type="dcterms:W3CDTF">2024-09-25T23:53:12Z</dcterms:created>
  <dcterms:modified xsi:type="dcterms:W3CDTF">2024-10-08T02:01:03Z</dcterms:modified>
</cp:coreProperties>
</file>