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10" r:id="rId3"/>
    <p:sldId id="314" r:id="rId4"/>
    <p:sldId id="328" r:id="rId5"/>
    <p:sldId id="329" r:id="rId6"/>
    <p:sldId id="326" r:id="rId7"/>
    <p:sldId id="322" r:id="rId8"/>
    <p:sldId id="324" r:id="rId9"/>
    <p:sldId id="337" r:id="rId10"/>
    <p:sldId id="320" r:id="rId11"/>
    <p:sldId id="332" r:id="rId12"/>
    <p:sldId id="323" r:id="rId13"/>
    <p:sldId id="31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0440" autoAdjust="0"/>
  </p:normalViewPr>
  <p:slideViewPr>
    <p:cSldViewPr>
      <p:cViewPr varScale="1">
        <p:scale>
          <a:sx n="93" d="100"/>
          <a:sy n="93" d="100"/>
        </p:scale>
        <p:origin x="21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-29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6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5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01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464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011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3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011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01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51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1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011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011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01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22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think-cell Slide" r:id="rId5" imgW="12700" imgH="12700" progId="TCLayout.ActiveDocument.1">
                  <p:embed/>
                </p:oleObj>
              </mc:Choice>
              <mc:Fallback>
                <p:oleObj name="think-cell Slide" r:id="rId5" imgW="12700" imgH="12700" progId="TCLayout.ActiveDocument.1">
                  <p:embed/>
                  <p:pic>
                    <p:nvPicPr>
                      <p:cNvPr id="0" name="图片 1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3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70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6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0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50"/>
            <a:ext cx="412936" cy="501650"/>
          </a:xfrm>
        </p:spPr>
        <p:txBody>
          <a:bodyPr/>
          <a:lstStyle/>
          <a:p>
            <a:fld id="{D53CB646-9C68-9A45-BA80-FD674575B7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0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2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2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" y="-2738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anose="020B0503020204020204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fld id="{D53CB646-9C68-9A45-BA80-FD674575B78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9752" y="2492896"/>
            <a:ext cx="8640960" cy="1368152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SKU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促销</a:t>
            </a:r>
            <a:endParaRPr lang="zh-CN" altLang="en-US" dirty="0"/>
          </a:p>
        </p:txBody>
      </p:sp>
      <p:pic>
        <p:nvPicPr>
          <p:cNvPr id="4" name="Picture 10" descr="C:\Users\Administrator\Desktop\未标题-1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520" y="0"/>
            <a:ext cx="2789688" cy="278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促销</a:t>
            </a:r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流程 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单系统间交互</a:t>
            </a:r>
            <a:endParaRPr lang="en-US" altLang="zh-CN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776864" cy="535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9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促销流程 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 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返豆流程</a:t>
            </a:r>
            <a:endParaRPr lang="en-US" altLang="zh-CN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68" y="1052736"/>
            <a:ext cx="7476550" cy="56165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5576" y="11247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worker</a:t>
            </a:r>
            <a:endParaRPr lang="zh-CN" altLang="en-US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43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促销流程 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立减和返豆区别</a:t>
            </a:r>
            <a:endParaRPr lang="en-US" altLang="zh-CN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首单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立减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新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用户能看到，下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单直接优惠，航司没有立减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立减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下单直接优惠，航司没有立减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豆（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erp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状态控制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只有已登录用户看到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起飞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小时返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只有已乘坐才返豆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不参与结算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97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35" y="116632"/>
            <a:ext cx="9144000" cy="65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b="1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ea"/>
              <a:buAutoNum type="ea1JpnChsDbPeriod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机票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SKU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促销</a:t>
            </a: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ea"/>
              <a:buAutoNum type="ea1JpnChsDbPeriod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促销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流程</a:t>
            </a: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ea"/>
              <a:buAutoNum type="ea1JpnChsDbPeriod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促销附加因子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en-US" altLang="zh-CN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9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zh-CN" sz="16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虚拟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机票）：属性变化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较大，无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固定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SKU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1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SKU  </a:t>
            </a:r>
            <a:r>
              <a:rPr lang="zh-CN" altLang="en-US" sz="1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：供应商</a:t>
            </a:r>
            <a:r>
              <a:rPr lang="en-US" altLang="zh-CN" sz="1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1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航班号</a:t>
            </a:r>
            <a:r>
              <a:rPr lang="en-US" altLang="zh-CN" sz="1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1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舱位</a:t>
            </a:r>
            <a:r>
              <a:rPr lang="en-US" altLang="zh-CN" sz="1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1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设置价格起点</a:t>
            </a:r>
            <a:r>
              <a:rPr lang="zh-CN" altLang="en-US" sz="1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en-US" altLang="zh-CN" sz="1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-------</a:t>
            </a:r>
            <a:r>
              <a:rPr lang="zh-CN" altLang="en-US" sz="1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唯一标识一个</a:t>
            </a:r>
            <a:r>
              <a:rPr lang="en-US" altLang="zh-CN" sz="1400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sku</a:t>
            </a:r>
            <a:endParaRPr lang="en-US" altLang="zh-CN" sz="1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4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SKU</a:t>
            </a:r>
            <a:r>
              <a:rPr lang="zh-CN" altLang="en-US" sz="1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促销打标：</a:t>
            </a:r>
            <a:endParaRPr lang="en-US" altLang="zh-CN" sz="1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.SKU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促销</a:t>
            </a:r>
            <a:endParaRPr lang="en-US" altLang="zh-CN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41277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82" y="4221088"/>
            <a:ext cx="87058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促销流程</a:t>
            </a:r>
            <a:endParaRPr lang="en-US" altLang="zh-CN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107504" y="980728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00050" lvl="1" indent="0">
              <a:buNone/>
              <a:defRPr/>
            </a:pPr>
            <a:endParaRPr lang="en-US" altLang="zh-CN" sz="3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00050" lvl="1" indent="0">
              <a:buNone/>
              <a:defRPr/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SKU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落地</a:t>
            </a:r>
            <a:endParaRPr lang="en-US" altLang="zh-CN" sz="3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00050" lvl="1" indent="0">
              <a:buNone/>
              <a:defRPr/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二、活动创建</a:t>
            </a:r>
            <a:endParaRPr lang="en-US" altLang="zh-CN" sz="3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00050" lvl="1" indent="0">
              <a:buNone/>
              <a:defRPr/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三、查询</a:t>
            </a:r>
            <a:endParaRPr lang="en-US" altLang="zh-CN" sz="3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00050" lvl="1" indent="0">
              <a:buNone/>
              <a:defRPr/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四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、下单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促销流程（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–SKU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落地</a:t>
            </a:r>
            <a:endParaRPr lang="en-US" altLang="zh-CN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107504" y="980728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050" name="Picture 2" descr="C:\Users\gaoxiaoqing\Desktop\数据落地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83" y="1844824"/>
            <a:ext cx="742057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促销流程（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航班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SKU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绑定</a:t>
            </a:r>
            <a:endParaRPr lang="en-US" altLang="zh-CN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107504" y="980728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0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268760"/>
            <a:ext cx="80648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、基础数据在京米侧生成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在京米系统中维护舱位、商家及店铺信息（京米促销系统操作）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京米侧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生成机场、联动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菜单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man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操作，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jsf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接口调用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  <a:p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、基础数据与京米促销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SKU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绑定（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man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操作， 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jsf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接口调用）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  <a:p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08" y="2284636"/>
            <a:ext cx="8640960" cy="176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1" y="4773706"/>
            <a:ext cx="8640960" cy="205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促销流程 （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活动创建</a:t>
            </a:r>
            <a:endParaRPr lang="en-US" altLang="zh-CN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65246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97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促销流程 （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活动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</a:t>
            </a:r>
            <a:endParaRPr lang="en-US" altLang="zh-CN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7" y="924508"/>
            <a:ext cx="7992061" cy="58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促销流程 （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endParaRPr lang="en-US" altLang="zh-CN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2" y="929524"/>
            <a:ext cx="8292958" cy="59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57150">
          <a:solidFill>
            <a:srgbClr val="FF0000"/>
          </a:solidFill>
          <a:tailEnd type="arrow"/>
        </a:ln>
      </a:spPr>
      <a:bodyPr wrap="square" rtlCol="0" anchor="ctr">
        <a:noAutofit/>
      </a:bodyPr>
      <a:lstStyle>
        <a:defPPr algn="ctr">
          <a:defRPr dirty="0" err="1">
            <a:solidFill>
              <a:schemeClr val="tx1"/>
            </a:solidFill>
            <a:latin typeface="+mj-ea"/>
            <a:ea typeface="+mj-ea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571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5497</TotalTime>
  <Words>275</Words>
  <Application>Microsoft Office PowerPoint</Application>
  <PresentationFormat>全屏显示(4:3)</PresentationFormat>
  <Paragraphs>69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黑体</vt:lpstr>
      <vt:lpstr>华文楷体</vt:lpstr>
      <vt:lpstr>楷体</vt:lpstr>
      <vt:lpstr>宋体</vt:lpstr>
      <vt:lpstr>微软雅黑</vt:lpstr>
      <vt:lpstr>Arial</vt:lpstr>
      <vt:lpstr>Calibri</vt:lpstr>
      <vt:lpstr>Franklin Gothic Book</vt:lpstr>
      <vt:lpstr>Franklin Gothic Medium</vt:lpstr>
      <vt:lpstr>JD Template V2.0</vt:lpstr>
      <vt:lpstr>think-cell Slide</vt:lpstr>
      <vt:lpstr>       机票SKU促销</vt:lpstr>
      <vt:lpstr>目录</vt:lpstr>
      <vt:lpstr>一.SKU促销</vt:lpstr>
      <vt:lpstr>二、促销流程</vt:lpstr>
      <vt:lpstr>促销流程（1） –SKU数据落地</vt:lpstr>
      <vt:lpstr>促销流程（1） – 航班SKU绑定</vt:lpstr>
      <vt:lpstr>促销流程 （2）–活动创建</vt:lpstr>
      <vt:lpstr>促销流程 （2）–活动创建</vt:lpstr>
      <vt:lpstr>促销流程 （3）–查询</vt:lpstr>
      <vt:lpstr>促销流程 （4）– 下单系统间交互</vt:lpstr>
      <vt:lpstr>促销流程 （4）— 返豆流程</vt:lpstr>
      <vt:lpstr>促销流程 （4）– 立减和返豆区别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进度表-由需求创建任务</dc:title>
  <dc:creator>ShenLJ</dc:creator>
  <cp:lastModifiedBy>胡艳侠</cp:lastModifiedBy>
  <cp:revision>284</cp:revision>
  <dcterms:created xsi:type="dcterms:W3CDTF">2015-06-30T08:54:00Z</dcterms:created>
  <dcterms:modified xsi:type="dcterms:W3CDTF">2018-10-11T12:54:42Z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