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Relationship Id="R12a30a65842e4b08" Type="http://schemas.microsoft.com/office/2006/relationships/txt" Target="udata/data.da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31A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4"/>
    <p:restoredTop sz="92566" autoAdjust="0"/>
  </p:normalViewPr>
  <p:slideViewPr>
    <p:cSldViewPr>
      <p:cViewPr varScale="1">
        <p:scale>
          <a:sx n="114" d="100"/>
          <a:sy n="114" d="100"/>
        </p:scale>
        <p:origin x="918" y="84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年／月／日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查询优化培训文档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2018/07/10</a:t>
            </a:r>
          </a:p>
        </p:txBody>
      </p:sp>
    </p:spTree>
    <p:extLst>
      <p:ext uri="{BB962C8B-B14F-4D97-AF65-F5344CB8AC3E}">
        <p14:creationId xmlns:p14="http://schemas.microsoft.com/office/powerpoint/2010/main" val="86898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 smtClean="0"/>
              <a:t>前台展示逻辑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 smtClean="0"/>
              <a:t>配置后台逻辑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 smtClean="0"/>
              <a:t>相关数据统计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36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前台展示逻辑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61" y="-216297"/>
            <a:ext cx="5976664" cy="68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前台展示</a:t>
            </a:r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4413" y="1007839"/>
            <a:ext cx="111612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VIP=1</a:t>
            </a:r>
            <a:r>
              <a:rPr lang="zh-CN" altLang="zh-CN" dirty="0"/>
              <a:t>，代表旗舰店经济舱</a:t>
            </a:r>
            <a:r>
              <a:rPr lang="zh-CN" altLang="zh-CN" dirty="0" smtClean="0"/>
              <a:t>最低价</a:t>
            </a:r>
            <a:endParaRPr lang="zh-CN" altLang="zh-CN" dirty="0"/>
          </a:p>
          <a:p>
            <a:pPr lvl="1"/>
            <a:r>
              <a:rPr lang="en-US" altLang="zh-CN" dirty="0"/>
              <a:t>VIP=2</a:t>
            </a:r>
            <a:r>
              <a:rPr lang="zh-CN" altLang="zh-CN" dirty="0"/>
              <a:t>，代表自营经济舱最低价（不含</a:t>
            </a:r>
            <a:r>
              <a:rPr lang="en-US" altLang="zh-CN" dirty="0" smtClean="0"/>
              <a:t>Y,F,C</a:t>
            </a:r>
            <a:r>
              <a:rPr lang="zh-CN" altLang="zh-CN" dirty="0" smtClean="0"/>
              <a:t>舱</a:t>
            </a:r>
            <a:r>
              <a:rPr lang="zh-CN" altLang="zh-CN" dirty="0"/>
              <a:t>）</a:t>
            </a:r>
          </a:p>
          <a:p>
            <a:pPr lvl="1"/>
            <a:r>
              <a:rPr lang="en-US" altLang="zh-CN" dirty="0"/>
              <a:t>VIP=3</a:t>
            </a:r>
            <a:r>
              <a:rPr lang="zh-CN" altLang="zh-CN" dirty="0"/>
              <a:t>，代表商家经济舱最低价，（如果商家价格低于自营则展示，否则不展示，不含</a:t>
            </a:r>
            <a:r>
              <a:rPr lang="en-US" altLang="zh-CN" dirty="0" smtClean="0"/>
              <a:t>Y,F,C</a:t>
            </a:r>
            <a:r>
              <a:rPr lang="zh-CN" altLang="zh-CN" dirty="0" smtClean="0"/>
              <a:t>舱</a:t>
            </a:r>
            <a:r>
              <a:rPr lang="zh-CN" altLang="zh-CN" dirty="0"/>
              <a:t>）</a:t>
            </a:r>
          </a:p>
          <a:p>
            <a:pPr lvl="1"/>
            <a:r>
              <a:rPr lang="en-US" altLang="zh-CN" dirty="0"/>
              <a:t>VIP=4</a:t>
            </a:r>
            <a:r>
              <a:rPr lang="zh-CN" altLang="zh-CN" dirty="0"/>
              <a:t>，代表旗舰店特殊舱位（运营配置，固定位置，旗舰店针对特定人群推出的特殊产品）</a:t>
            </a:r>
          </a:p>
          <a:p>
            <a:pPr lvl="1"/>
            <a:r>
              <a:rPr lang="en-US" altLang="zh-CN" dirty="0"/>
              <a:t>VIP=5</a:t>
            </a:r>
            <a:r>
              <a:rPr lang="zh-CN" altLang="zh-CN" dirty="0"/>
              <a:t>，代表折扣经济舱第二低价（如果“第二低价”</a:t>
            </a:r>
            <a:r>
              <a:rPr lang="en-US" altLang="zh-CN" dirty="0"/>
              <a:t>=</a:t>
            </a:r>
            <a:r>
              <a:rPr lang="zh-CN" altLang="zh-CN" dirty="0"/>
              <a:t>“最低价”</a:t>
            </a:r>
            <a:r>
              <a:rPr lang="en-US" altLang="zh-CN" dirty="0"/>
              <a:t>=Y</a:t>
            </a:r>
            <a:r>
              <a:rPr lang="zh-CN" altLang="zh-CN" dirty="0"/>
              <a:t>舱，不展示“第二低价”，展示优先级为所有商家最低价，如果价格相同按照自营＞旗舰店＞商家的优先级展示，不含</a:t>
            </a:r>
            <a:r>
              <a:rPr lang="en-US" altLang="zh-CN" dirty="0"/>
              <a:t>Y</a:t>
            </a:r>
            <a:r>
              <a:rPr lang="zh-CN" altLang="zh-CN" dirty="0"/>
              <a:t>舱）</a:t>
            </a:r>
          </a:p>
          <a:p>
            <a:pPr lvl="1"/>
            <a:r>
              <a:rPr lang="en-US" altLang="zh-CN" dirty="0" smtClean="0"/>
              <a:t>VIP=6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，代表运营可配置舱位（可指定商家</a:t>
            </a:r>
            <a:r>
              <a:rPr lang="en-US" altLang="zh-CN" dirty="0"/>
              <a:t>+</a:t>
            </a:r>
            <a:r>
              <a:rPr lang="zh-CN" altLang="zh-CN" dirty="0"/>
              <a:t>航司</a:t>
            </a:r>
            <a:r>
              <a:rPr lang="en-US" altLang="zh-CN" dirty="0"/>
              <a:t>+</a:t>
            </a:r>
            <a:r>
              <a:rPr lang="zh-CN" altLang="zh-CN" dirty="0"/>
              <a:t>航线</a:t>
            </a:r>
            <a:r>
              <a:rPr lang="en-US" altLang="zh-CN" dirty="0"/>
              <a:t>+</a:t>
            </a:r>
            <a:r>
              <a:rPr lang="zh-CN" altLang="zh-CN" dirty="0"/>
              <a:t>航班</a:t>
            </a:r>
            <a:r>
              <a:rPr lang="en-US" altLang="zh-CN" dirty="0"/>
              <a:t>+</a:t>
            </a:r>
            <a:r>
              <a:rPr lang="zh-CN" altLang="zh-CN" dirty="0"/>
              <a:t>舱位维度</a:t>
            </a:r>
            <a:r>
              <a:rPr lang="en-US" altLang="zh-CN" dirty="0"/>
              <a:t>+</a:t>
            </a:r>
            <a:r>
              <a:rPr lang="zh-CN" altLang="zh-CN" dirty="0"/>
              <a:t>展示优先级（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））</a:t>
            </a:r>
          </a:p>
          <a:p>
            <a:pPr lvl="1"/>
            <a:r>
              <a:rPr lang="en-US" altLang="zh-CN" dirty="0" smtClean="0"/>
              <a:t>=</a:t>
            </a:r>
            <a:r>
              <a:rPr lang="en-US" altLang="zh-CN" dirty="0"/>
              <a:t>8</a:t>
            </a:r>
            <a:r>
              <a:rPr lang="zh-CN" altLang="zh-CN" dirty="0"/>
              <a:t>，代表明珠</a:t>
            </a:r>
            <a:r>
              <a:rPr lang="en-US" altLang="zh-CN" dirty="0"/>
              <a:t>/</a:t>
            </a:r>
            <a:r>
              <a:rPr lang="zh-CN" altLang="zh-CN" dirty="0"/>
              <a:t>超值经济舱位置（为固定舱位，展示优先级为所有商家最低价，如果价格相同按照自营＞旗舰店＞商家的优先级展示）</a:t>
            </a:r>
          </a:p>
          <a:p>
            <a:pPr lvl="1"/>
            <a:r>
              <a:rPr lang="en-US" altLang="zh-CN" dirty="0"/>
              <a:t>VIP=9</a:t>
            </a:r>
            <a:r>
              <a:rPr lang="zh-CN" altLang="zh-CN" dirty="0"/>
              <a:t>，代表全价经济舱（为固定舱位，展示优先级为所有商家最低价，如果价格相同按照自营＞旗舰店＞商家的优先级展示）</a:t>
            </a:r>
          </a:p>
          <a:p>
            <a:pPr lvl="1"/>
            <a:r>
              <a:rPr lang="en-US" altLang="zh-CN" dirty="0"/>
              <a:t>VIP=10</a:t>
            </a:r>
            <a:r>
              <a:rPr lang="zh-CN" altLang="zh-CN" dirty="0"/>
              <a:t>、</a:t>
            </a:r>
            <a:r>
              <a:rPr lang="en-US" altLang="zh-CN" dirty="0"/>
              <a:t>11</a:t>
            </a:r>
            <a:r>
              <a:rPr lang="zh-CN" altLang="zh-CN" dirty="0"/>
              <a:t>，代表折扣商务舱、全价商务舱（为固定舱位，展示优先级为所有商家最低价，如果价格相同按照自营＞旗舰店＞商家的优先级展示）</a:t>
            </a:r>
          </a:p>
          <a:p>
            <a:pPr lvl="1"/>
            <a:r>
              <a:rPr lang="en-US" altLang="zh-CN" dirty="0"/>
              <a:t>VIP=12</a:t>
            </a:r>
            <a:r>
              <a:rPr lang="zh-CN" altLang="zh-CN" dirty="0"/>
              <a:t>、</a:t>
            </a:r>
            <a:r>
              <a:rPr lang="en-US" altLang="zh-CN" dirty="0"/>
              <a:t>13</a:t>
            </a:r>
            <a:r>
              <a:rPr lang="zh-CN" altLang="zh-CN" dirty="0"/>
              <a:t>，代表折扣头等舱、全价头等舱（为固定舱位，展示优先级为所有商家最低价，如果价格相同按照自营＞旗舰店＞商家的优先级展示）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68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前台展示逻辑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81" y="0"/>
            <a:ext cx="5400600" cy="64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5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配置后台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8430" y="1295871"/>
            <a:ext cx="103691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出发机场：</a:t>
            </a:r>
            <a:r>
              <a:rPr lang="zh-CN" altLang="zh-CN" dirty="0"/>
              <a:t>支持机场三字码、</a:t>
            </a:r>
            <a:r>
              <a:rPr lang="en-US" altLang="zh-CN" dirty="0"/>
              <a:t>ALL</a:t>
            </a:r>
            <a:r>
              <a:rPr lang="zh-CN" altLang="zh-CN" dirty="0"/>
              <a:t>（大写）</a:t>
            </a:r>
          </a:p>
          <a:p>
            <a:r>
              <a:rPr lang="zh-CN" altLang="zh-CN" b="1" dirty="0"/>
              <a:t>到达机场：</a:t>
            </a:r>
            <a:r>
              <a:rPr lang="zh-CN" altLang="zh-CN" dirty="0"/>
              <a:t>支持机场三字码、</a:t>
            </a:r>
            <a:r>
              <a:rPr lang="en-US" altLang="zh-CN" dirty="0"/>
              <a:t>ALL</a:t>
            </a:r>
            <a:r>
              <a:rPr lang="zh-CN" altLang="zh-CN" dirty="0"/>
              <a:t>（大写）</a:t>
            </a:r>
          </a:p>
          <a:p>
            <a:r>
              <a:rPr lang="zh-CN" altLang="zh-CN" dirty="0"/>
              <a:t>注：往返机场支持</a:t>
            </a:r>
            <a:r>
              <a:rPr lang="en-US" altLang="zh-CN" dirty="0"/>
              <a:t>ALL+</a:t>
            </a:r>
            <a:r>
              <a:rPr lang="zh-CN" altLang="zh-CN" dirty="0"/>
              <a:t>指定机场组合，如果配置的是“</a:t>
            </a:r>
            <a:r>
              <a:rPr lang="en-US" altLang="zh-CN" dirty="0"/>
              <a:t>ALL</a:t>
            </a:r>
            <a:r>
              <a:rPr lang="zh-CN" altLang="zh-CN" dirty="0"/>
              <a:t>”则后端在进行判断时直接忽略航线，按照航司进行判断，只要是对应航司的直接按照所填优先级赋值给</a:t>
            </a:r>
            <a:r>
              <a:rPr lang="en-US" altLang="zh-CN" dirty="0"/>
              <a:t>VIP</a:t>
            </a:r>
            <a:r>
              <a:rPr lang="zh-CN" altLang="zh-CN" dirty="0"/>
              <a:t>字段</a:t>
            </a:r>
          </a:p>
          <a:p>
            <a:r>
              <a:rPr lang="zh-CN" altLang="zh-CN" b="1" dirty="0"/>
              <a:t>商家（必填）：</a:t>
            </a:r>
            <a:r>
              <a:rPr lang="zh-CN" altLang="zh-CN" dirty="0"/>
              <a:t>下拉框默认为后端所有商家列表，当选择为非旗舰店商家时</a:t>
            </a:r>
            <a:r>
              <a:rPr lang="en-US" altLang="zh-CN" dirty="0"/>
              <a:t>code</a:t>
            </a:r>
            <a:r>
              <a:rPr lang="zh-CN" altLang="zh-CN" dirty="0"/>
              <a:t>码置灰不可填写</a:t>
            </a:r>
          </a:p>
          <a:p>
            <a:r>
              <a:rPr lang="zh-CN" altLang="zh-CN" b="1" dirty="0"/>
              <a:t>航司（必填）：</a:t>
            </a:r>
            <a:r>
              <a:rPr lang="zh-CN" altLang="zh-CN" dirty="0"/>
              <a:t>手工填写，大写字母，如果未填写航司则自动取航班号前两位，如果航班号、航司均未填写则全部默认“</a:t>
            </a:r>
            <a:r>
              <a:rPr lang="en-US" altLang="zh-CN" dirty="0"/>
              <a:t>ALL</a:t>
            </a:r>
            <a:r>
              <a:rPr lang="zh-CN" altLang="zh-CN" dirty="0"/>
              <a:t>”</a:t>
            </a:r>
          </a:p>
          <a:p>
            <a:r>
              <a:rPr lang="zh-CN" altLang="zh-CN" b="1" dirty="0"/>
              <a:t>航班号（非必填）</a:t>
            </a:r>
            <a:r>
              <a:rPr lang="zh-CN" altLang="zh-CN" dirty="0"/>
              <a:t>：手工填写，大写字母</a:t>
            </a:r>
            <a:r>
              <a:rPr lang="en-US" altLang="zh-CN" dirty="0"/>
              <a:t>+</a:t>
            </a:r>
            <a:r>
              <a:rPr lang="zh-CN" altLang="zh-CN" dirty="0"/>
              <a:t>数字，如果未填写则默认值为</a:t>
            </a:r>
            <a:r>
              <a:rPr lang="en-US" altLang="zh-CN" dirty="0"/>
              <a:t>ALL</a:t>
            </a:r>
            <a:endParaRPr lang="zh-CN" altLang="zh-CN" dirty="0"/>
          </a:p>
          <a:p>
            <a:r>
              <a:rPr lang="zh-CN" altLang="zh-CN" b="1" dirty="0"/>
              <a:t>舱位（必填）：</a:t>
            </a:r>
            <a:r>
              <a:rPr lang="zh-CN" altLang="zh-CN" dirty="0"/>
              <a:t>航司指定舱位代码，手工填写，大写字母</a:t>
            </a:r>
          </a:p>
          <a:p>
            <a:r>
              <a:rPr lang="zh-CN" altLang="zh-CN" b="1" dirty="0"/>
              <a:t>展示优先级（必填）：</a:t>
            </a:r>
            <a:r>
              <a:rPr lang="en-US" altLang="zh-CN" dirty="0"/>
              <a:t>6</a:t>
            </a:r>
            <a:r>
              <a:rPr lang="zh-CN" altLang="zh-CN" dirty="0"/>
              <a:t>，对应列表页第六个位置，</a:t>
            </a:r>
            <a:r>
              <a:rPr lang="en-US" altLang="zh-CN" dirty="0"/>
              <a:t>7</a:t>
            </a:r>
            <a:r>
              <a:rPr lang="zh-CN" altLang="zh-CN" dirty="0"/>
              <a:t>对应列表页第七个位置</a:t>
            </a:r>
          </a:p>
          <a:p>
            <a:r>
              <a:rPr lang="zh-CN" altLang="zh-CN" b="1" dirty="0"/>
              <a:t>状态：</a:t>
            </a:r>
            <a:r>
              <a:rPr lang="zh-CN" altLang="zh-CN" dirty="0"/>
              <a:t>分为启用</a:t>
            </a:r>
            <a:r>
              <a:rPr lang="en-US" altLang="zh-CN" dirty="0"/>
              <a:t>/</a:t>
            </a:r>
            <a:r>
              <a:rPr lang="zh-CN" altLang="zh-CN" dirty="0"/>
              <a:t>停用，只有启用状态才会在前端生效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49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配置后台（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4453" y="1312232"/>
            <a:ext cx="101531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出发机场：</a:t>
            </a:r>
            <a:r>
              <a:rPr lang="zh-CN" altLang="zh-CN" dirty="0"/>
              <a:t>支持机场三字码、</a:t>
            </a:r>
            <a:r>
              <a:rPr lang="en-US" altLang="zh-CN" dirty="0"/>
              <a:t>ALL</a:t>
            </a:r>
            <a:r>
              <a:rPr lang="zh-CN" altLang="zh-CN" dirty="0"/>
              <a:t>（大写）</a:t>
            </a:r>
          </a:p>
          <a:p>
            <a:r>
              <a:rPr lang="zh-CN" altLang="zh-CN" b="1" dirty="0"/>
              <a:t>到达机场：</a:t>
            </a:r>
            <a:r>
              <a:rPr lang="zh-CN" altLang="zh-CN" dirty="0"/>
              <a:t>支持机场三字码、</a:t>
            </a:r>
            <a:r>
              <a:rPr lang="en-US" altLang="zh-CN" dirty="0"/>
              <a:t>ALL</a:t>
            </a:r>
            <a:r>
              <a:rPr lang="zh-CN" altLang="zh-CN" dirty="0"/>
              <a:t>（大写）</a:t>
            </a:r>
          </a:p>
          <a:p>
            <a:r>
              <a:rPr lang="zh-CN" altLang="zh-CN" dirty="0"/>
              <a:t>往返机场支持</a:t>
            </a:r>
            <a:r>
              <a:rPr lang="en-US" altLang="zh-CN" dirty="0"/>
              <a:t>ALL+</a:t>
            </a:r>
            <a:r>
              <a:rPr lang="zh-CN" altLang="zh-CN" dirty="0"/>
              <a:t>指定机场组合</a:t>
            </a:r>
          </a:p>
          <a:p>
            <a:r>
              <a:rPr lang="zh-CN" altLang="zh-CN" b="1" dirty="0"/>
              <a:t>商家（非必填）：</a:t>
            </a:r>
            <a:r>
              <a:rPr lang="zh-CN" altLang="zh-CN" dirty="0"/>
              <a:t>下拉框默认为后端所有商家列表，当选择为非旗舰店商家时</a:t>
            </a:r>
            <a:r>
              <a:rPr lang="en-US" altLang="zh-CN" dirty="0"/>
              <a:t>code</a:t>
            </a:r>
            <a:r>
              <a:rPr lang="zh-CN" altLang="zh-CN" dirty="0"/>
              <a:t>码置灰不可填写</a:t>
            </a:r>
          </a:p>
          <a:p>
            <a:r>
              <a:rPr lang="zh-CN" altLang="zh-CN" b="1" dirty="0"/>
              <a:t>航司（非必填）：</a:t>
            </a:r>
            <a:r>
              <a:rPr lang="zh-CN" altLang="zh-CN" dirty="0"/>
              <a:t>手工填写，大写字母，如果未填写航司则自动取航班号前两位，如果航班号、航司均未填写则全部默认“</a:t>
            </a:r>
            <a:r>
              <a:rPr lang="en-US" altLang="zh-CN" dirty="0"/>
              <a:t>ALL</a:t>
            </a:r>
            <a:r>
              <a:rPr lang="zh-CN" altLang="zh-CN" dirty="0"/>
              <a:t>”</a:t>
            </a:r>
          </a:p>
          <a:p>
            <a:r>
              <a:rPr lang="zh-CN" altLang="zh-CN" b="1" dirty="0"/>
              <a:t>航班号（非必填）</a:t>
            </a:r>
            <a:r>
              <a:rPr lang="zh-CN" altLang="zh-CN" dirty="0"/>
              <a:t>：手工填写，大写字母</a:t>
            </a:r>
            <a:r>
              <a:rPr lang="en-US" altLang="zh-CN" dirty="0"/>
              <a:t>+</a:t>
            </a:r>
            <a:r>
              <a:rPr lang="zh-CN" altLang="zh-CN" dirty="0"/>
              <a:t>数字，如果未填写则默认值为</a:t>
            </a:r>
            <a:r>
              <a:rPr lang="en-US" altLang="zh-CN" dirty="0"/>
              <a:t>ALL</a:t>
            </a:r>
            <a:endParaRPr lang="zh-CN" altLang="zh-CN" dirty="0"/>
          </a:p>
          <a:p>
            <a:r>
              <a:rPr lang="zh-CN" altLang="zh-CN" b="1" dirty="0"/>
              <a:t>舱位（非必填）：</a:t>
            </a:r>
            <a:r>
              <a:rPr lang="zh-CN" altLang="zh-CN" dirty="0"/>
              <a:t>航司指定舱位代码，手工填写，大写字母</a:t>
            </a:r>
          </a:p>
          <a:p>
            <a:r>
              <a:rPr lang="zh-CN" altLang="zh-CN" b="1" dirty="0"/>
              <a:t>展示优先级（必填）：</a:t>
            </a:r>
            <a:r>
              <a:rPr lang="en-US" altLang="zh-CN" dirty="0"/>
              <a:t>4</a:t>
            </a:r>
            <a:r>
              <a:rPr lang="zh-CN" altLang="zh-CN" dirty="0"/>
              <a:t>，对应列表页第</a:t>
            </a:r>
            <a:r>
              <a:rPr lang="en-US" altLang="zh-CN" dirty="0"/>
              <a:t>4</a:t>
            </a:r>
            <a:r>
              <a:rPr lang="zh-CN" altLang="zh-CN" dirty="0"/>
              <a:t>个位置，其它位置不可选</a:t>
            </a:r>
          </a:p>
          <a:p>
            <a:r>
              <a:rPr lang="zh-CN" altLang="zh-CN" b="1" dirty="0"/>
              <a:t>状态：</a:t>
            </a:r>
            <a:r>
              <a:rPr lang="zh-CN" altLang="zh-CN" dirty="0"/>
              <a:t>分为启用</a:t>
            </a:r>
            <a:r>
              <a:rPr lang="en-US" altLang="zh-CN" dirty="0"/>
              <a:t>/</a:t>
            </a:r>
            <a:r>
              <a:rPr lang="zh-CN" altLang="zh-CN" dirty="0"/>
              <a:t>停用，只有启用状态才会在前端生效</a:t>
            </a:r>
          </a:p>
          <a:p>
            <a:pPr lvl="0"/>
            <a:r>
              <a:rPr lang="zh-CN" altLang="zh-CN" dirty="0"/>
              <a:t>如果是已配置的舱位信息，工单系统在输出报价时需新增一个</a:t>
            </a:r>
            <a:r>
              <a:rPr lang="en-US" altLang="zh-CN" dirty="0"/>
              <a:t>VIP</a:t>
            </a:r>
            <a:r>
              <a:rPr lang="zh-CN" altLang="zh-CN" dirty="0"/>
              <a:t>字段，并且按照后台配置进行赋值（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75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2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756</Words>
  <Application>Microsoft Office PowerPoint</Application>
  <PresentationFormat>自定义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Microsoft YaHei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huyanxia</cp:lastModifiedBy>
  <cp:revision>143</cp:revision>
  <dcterms:created xsi:type="dcterms:W3CDTF">2017-08-23T13:00:00Z</dcterms:created>
  <dcterms:modified xsi:type="dcterms:W3CDTF">2018-08-30T01:43:28Z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