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fbc541fe2dd64ed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4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6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81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6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8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5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18D58-CE58-4AD6-9F26-E293B0A839AD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AF67-568F-4207-BD18-929F9F2933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3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 </a:t>
            </a:r>
            <a:r>
              <a:rPr lang="zh-CN" altLang="en-US" dirty="0" smtClean="0"/>
              <a:t>创建</a:t>
            </a:r>
            <a:r>
              <a:rPr lang="zh-CN" altLang="en-US" dirty="0" smtClean="0"/>
              <a:t>索引源码走读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马可阳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55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RoutingNodes</a:t>
            </a:r>
            <a:endParaRPr lang="en-US" altLang="zh-CN" dirty="0"/>
          </a:p>
          <a:p>
            <a:r>
              <a:rPr lang="en-US" altLang="zh-CN" dirty="0"/>
              <a:t>	&lt;String, </a:t>
            </a:r>
            <a:r>
              <a:rPr lang="en-US" altLang="zh-CN" dirty="0" err="1"/>
              <a:t>RoutingNode</a:t>
            </a:r>
            <a:r>
              <a:rPr lang="en-US" altLang="zh-CN" dirty="0"/>
              <a:t>&gt; </a:t>
            </a:r>
            <a:r>
              <a:rPr lang="en-US" altLang="zh-CN" dirty="0" err="1"/>
              <a:t>nodesToShards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RoutingNode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nodeId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DiscoveryNode</a:t>
            </a:r>
            <a:endParaRPr lang="en-US" altLang="zh-CN" dirty="0"/>
          </a:p>
          <a:p>
            <a:r>
              <a:rPr lang="en-US" altLang="zh-CN" dirty="0"/>
              <a:t>			List&lt;</a:t>
            </a:r>
            <a:r>
              <a:rPr lang="en-US" altLang="zh-CN" dirty="0" err="1"/>
              <a:t>ShardRouting</a:t>
            </a:r>
            <a:r>
              <a:rPr lang="en-US" altLang="zh-CN" dirty="0"/>
              <a:t>&gt; shards	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1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RestCreateIndexAction.handleRequest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的类型：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BaseRestHandler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HeadersAndContextCopyClient</a:t>
            </a:r>
            <a:endParaRPr lang="en-US" altLang="zh-CN" dirty="0" smtClean="0"/>
          </a:p>
          <a:p>
            <a:r>
              <a:rPr lang="en-US" altLang="zh-CN" dirty="0" err="1" smtClean="0"/>
              <a:t>Client.admin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的类型：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AbstractClient.ClusterAdmin</a:t>
            </a:r>
            <a:endParaRPr lang="en-US" altLang="zh-CN" dirty="0" smtClean="0"/>
          </a:p>
          <a:p>
            <a:r>
              <a:rPr lang="en-US" altLang="zh-CN" dirty="0" err="1"/>
              <a:t>client.admin</a:t>
            </a:r>
            <a:r>
              <a:rPr lang="en-US" altLang="zh-CN" dirty="0"/>
              <a:t>().indices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的类型：</a:t>
            </a:r>
            <a:endParaRPr lang="en-US" altLang="zh-CN" dirty="0" smtClean="0"/>
          </a:p>
          <a:p>
            <a:pPr lvl="1"/>
            <a:r>
              <a:rPr lang="en-US" altLang="zh-CN" dirty="0" err="1"/>
              <a:t>AbstractClient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IndicesAdmin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967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NodeClient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doExecute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TransportAction.execute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TransportMasterNodeAction.doExecute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TransportMasterNodeAction.innerExecute</a:t>
            </a:r>
            <a:endParaRPr lang="en-US" altLang="zh-CN" dirty="0" smtClean="0"/>
          </a:p>
          <a:p>
            <a:r>
              <a:rPr lang="en-US" altLang="zh-CN" dirty="0" err="1" smtClean="0"/>
              <a:t>TransportCreateIndexAction.masterOperation</a:t>
            </a:r>
            <a:endParaRPr lang="en-US" altLang="zh-CN" dirty="0" smtClean="0"/>
          </a:p>
          <a:p>
            <a:r>
              <a:rPr lang="en-US" altLang="zh-CN" b="1" dirty="0"/>
              <a:t>final </a:t>
            </a:r>
            <a:r>
              <a:rPr lang="en-US" altLang="zh-CN" dirty="0"/>
              <a:t>String </a:t>
            </a:r>
            <a:r>
              <a:rPr lang="en-US" altLang="zh-CN" dirty="0" err="1"/>
              <a:t>indexName</a:t>
            </a:r>
            <a:r>
              <a:rPr lang="en-US" altLang="zh-CN" dirty="0"/>
              <a:t> = </a:t>
            </a:r>
            <a:r>
              <a:rPr lang="en-US" altLang="zh-CN" b="1" dirty="0" err="1"/>
              <a:t>indexNameExpressionResolver</a:t>
            </a:r>
            <a:r>
              <a:rPr lang="en-US" altLang="zh-CN" dirty="0" err="1"/>
              <a:t>.resolveDateMathExpression</a:t>
            </a:r>
            <a:r>
              <a:rPr lang="en-US" altLang="zh-CN" dirty="0"/>
              <a:t>(</a:t>
            </a:r>
            <a:r>
              <a:rPr lang="en-US" altLang="zh-CN" dirty="0" err="1"/>
              <a:t>request.index</a:t>
            </a:r>
            <a:r>
              <a:rPr lang="en-US" altLang="zh-CN" dirty="0" smtClean="0"/>
              <a:t>());</a:t>
            </a:r>
          </a:p>
          <a:p>
            <a:pPr lvl="1"/>
            <a:r>
              <a:rPr lang="en-US" altLang="zh-CN" dirty="0"/>
              <a:t>https://www.elastic.co/guide/en/elasticsearch/reference/2.1/date-math-index-names.html#date-math-index-names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46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MetaDataCreateIndexService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createIndex</a:t>
            </a:r>
            <a:endParaRPr lang="en-US" altLang="zh-CN" dirty="0" smtClean="0"/>
          </a:p>
          <a:p>
            <a:r>
              <a:rPr lang="en-US" altLang="zh-CN" dirty="0" err="1" smtClean="0"/>
              <a:t>clusterService.submitStateUpdateTask</a:t>
            </a:r>
            <a:endParaRPr lang="en-US" altLang="zh-CN" dirty="0" smtClean="0"/>
          </a:p>
          <a:p>
            <a:r>
              <a:rPr lang="en-US" altLang="zh-CN" dirty="0" err="1" smtClean="0"/>
              <a:t>UpdateTask.run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77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curl </a:t>
            </a:r>
            <a:r>
              <a:rPr lang="en-US" altLang="zh-CN" dirty="0"/>
              <a:t>-XPOST </a:t>
            </a:r>
            <a:r>
              <a:rPr lang="en-US" altLang="zh-CN" dirty="0" smtClean="0"/>
              <a:t>aliases </a:t>
            </a:r>
            <a:r>
              <a:rPr lang="en-US" altLang="zh-CN" dirty="0"/>
              <a:t>-d '{</a:t>
            </a:r>
          </a:p>
          <a:p>
            <a:r>
              <a:rPr lang="en-US" altLang="zh-CN" dirty="0"/>
              <a:t>    "actions" : [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"add" : {</a:t>
            </a:r>
          </a:p>
          <a:p>
            <a:r>
              <a:rPr lang="en-US" altLang="zh-CN" dirty="0"/>
              <a:t>                 "index" : "test1",</a:t>
            </a:r>
          </a:p>
          <a:p>
            <a:r>
              <a:rPr lang="en-US" altLang="zh-CN" dirty="0"/>
              <a:t>                 "alias" : "alias2",</a:t>
            </a:r>
          </a:p>
          <a:p>
            <a:r>
              <a:rPr lang="en-US" altLang="zh-CN" dirty="0"/>
              <a:t>                 "filter" : { "term" : { "user" : "</a:t>
            </a:r>
            <a:r>
              <a:rPr lang="en-US" altLang="zh-CN" dirty="0" err="1"/>
              <a:t>kimchy</a:t>
            </a:r>
            <a:r>
              <a:rPr lang="en-US" altLang="zh-CN" dirty="0"/>
              <a:t>" }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}'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61656" y="1484784"/>
            <a:ext cx="36827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curl -XPOST 'http://localhost:9200/_aliases' -d '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"actions" : [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"add" : {</a:t>
            </a:r>
          </a:p>
          <a:p>
            <a:r>
              <a:rPr lang="en-US" altLang="zh-CN" dirty="0" smtClean="0"/>
              <a:t>                 "index" : "test",</a:t>
            </a:r>
          </a:p>
          <a:p>
            <a:r>
              <a:rPr lang="en-US" altLang="zh-CN" dirty="0" smtClean="0"/>
              <a:t>                 "alias" : "alias1",</a:t>
            </a:r>
          </a:p>
          <a:p>
            <a:r>
              <a:rPr lang="en-US" altLang="zh-CN" dirty="0" smtClean="0"/>
              <a:t>                 "routing" : "1“,</a:t>
            </a:r>
          </a:p>
          <a:p>
            <a:pPr marL="1371600" lvl="3" indent="0">
              <a:buNone/>
            </a:pPr>
            <a:r>
              <a:rPr lang="en-US" altLang="zh-CN" dirty="0" smtClean="0"/>
              <a:t>"</a:t>
            </a:r>
            <a:r>
              <a:rPr lang="en-US" altLang="zh-CN" dirty="0" err="1" smtClean="0"/>
              <a:t>search_routing</a:t>
            </a:r>
            <a:r>
              <a:rPr lang="en-US" altLang="zh-CN" dirty="0" smtClean="0"/>
              <a:t>" : "1,2",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dirty="0"/>
              <a:t>"</a:t>
            </a:r>
            <a:r>
              <a:rPr lang="en-US" altLang="zh-CN" dirty="0" err="1"/>
              <a:t>index_routing</a:t>
            </a:r>
            <a:r>
              <a:rPr lang="en-US" altLang="zh-CN" dirty="0"/>
              <a:t>" : "2"</a:t>
            </a:r>
            <a:endParaRPr lang="en-US" altLang="zh-CN" dirty="0" smtClean="0"/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]</a:t>
            </a:r>
          </a:p>
          <a:p>
            <a:r>
              <a:rPr lang="en-US" altLang="zh-CN" dirty="0" smtClean="0"/>
              <a:t>}'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94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MetaDataCreateIndexService.createIndex</a:t>
            </a:r>
            <a:r>
              <a:rPr lang="en-US" altLang="zh-CN" dirty="0"/>
              <a:t>. </a:t>
            </a:r>
            <a:r>
              <a:rPr lang="en-US" altLang="zh-CN" dirty="0" err="1"/>
              <a:t>AckedClusterStateUpdateTask.execute</a:t>
            </a:r>
            <a:endParaRPr lang="zh-CN" altLang="en-US" dirty="0"/>
          </a:p>
          <a:p>
            <a:pPr lvl="1"/>
            <a:r>
              <a:rPr lang="en-US" altLang="zh-CN" dirty="0"/>
              <a:t>alias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/>
              <a:t>mapping</a:t>
            </a:r>
            <a:r>
              <a:rPr lang="zh-CN" altLang="en-US" dirty="0"/>
              <a:t>的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/>
              <a:t>setting</a:t>
            </a:r>
            <a:r>
              <a:rPr lang="zh-CN" altLang="en-US" dirty="0"/>
              <a:t>的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en-US" altLang="zh-CN" dirty="0" smtClean="0"/>
              <a:t>AUTO_EXPAND_REPLICAS</a:t>
            </a:r>
          </a:p>
          <a:p>
            <a:pPr lvl="1"/>
            <a:r>
              <a:rPr lang="en-US" altLang="zh-CN" dirty="0"/>
              <a:t>The only documented values are "false" or "0- </a:t>
            </a:r>
            <a:br>
              <a:rPr lang="en-US" altLang="zh-CN" dirty="0"/>
            </a:br>
            <a:r>
              <a:rPr lang="en-US" altLang="zh-CN" dirty="0"/>
              <a:t>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5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administrator\documents\jddongdong\jimenterprise\makeyang\temp\jdonline20160719162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80728"/>
            <a:ext cx="107156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2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// create the index here (on the master) to validate it can be created, as well as adding the </a:t>
            </a:r>
            <a:r>
              <a:rPr lang="en-US" altLang="zh-CN" i="1" dirty="0" smtClean="0"/>
              <a:t>mapping</a:t>
            </a:r>
          </a:p>
          <a:p>
            <a:r>
              <a:rPr lang="en-US" altLang="zh-CN" b="1" dirty="0" err="1"/>
              <a:t>indicesService</a:t>
            </a:r>
            <a:r>
              <a:rPr lang="en-US" altLang="zh-CN" dirty="0" err="1"/>
              <a:t>.createIndex</a:t>
            </a:r>
            <a:r>
              <a:rPr lang="en-US" altLang="zh-CN" dirty="0"/>
              <a:t>(</a:t>
            </a:r>
            <a:r>
              <a:rPr lang="en-US" altLang="zh-CN" dirty="0" err="1"/>
              <a:t>request</a:t>
            </a:r>
            <a:r>
              <a:rPr lang="en-US" altLang="zh-CN" dirty="0" err="1"/>
              <a:t>.index</a:t>
            </a:r>
            <a:r>
              <a:rPr lang="en-US" altLang="zh-CN" dirty="0"/>
              <a:t>(), </a:t>
            </a:r>
            <a:r>
              <a:rPr lang="en-US" altLang="zh-CN" dirty="0" err="1"/>
              <a:t>actualIndexSettings</a:t>
            </a:r>
            <a:r>
              <a:rPr lang="en-US" altLang="zh-CN" dirty="0"/>
              <a:t>, </a:t>
            </a:r>
            <a:r>
              <a:rPr lang="en-US" altLang="zh-CN" b="1" dirty="0" err="1"/>
              <a:t>clusterService</a:t>
            </a:r>
            <a:r>
              <a:rPr lang="en-US" altLang="zh-CN" dirty="0" err="1"/>
              <a:t>.localNode</a:t>
            </a:r>
            <a:r>
              <a:rPr lang="en-US" altLang="zh-CN" dirty="0"/>
              <a:t>().id());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1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indexService.indicesLifecycle</a:t>
            </a:r>
            <a:r>
              <a:rPr lang="en-US" altLang="zh-CN" dirty="0"/>
              <a:t>().</a:t>
            </a:r>
            <a:r>
              <a:rPr lang="en-US" altLang="zh-CN" dirty="0" err="1"/>
              <a:t>beforeIndexAddedToCluster</a:t>
            </a:r>
            <a:r>
              <a:rPr lang="en-US" altLang="zh-CN" dirty="0"/>
              <a:t>(</a:t>
            </a:r>
            <a:r>
              <a:rPr lang="en-US" altLang="zh-CN" b="1" dirty="0"/>
              <a:t>new </a:t>
            </a:r>
            <a:r>
              <a:rPr lang="en-US" altLang="zh-CN" dirty="0"/>
              <a:t>Index(</a:t>
            </a:r>
            <a:r>
              <a:rPr lang="en-US" altLang="zh-CN" dirty="0" err="1"/>
              <a:t>request</a:t>
            </a:r>
            <a:r>
              <a:rPr lang="en-US" altLang="zh-CN" dirty="0" err="1"/>
              <a:t>.index</a:t>
            </a:r>
            <a:r>
              <a:rPr lang="en-US" altLang="zh-CN" dirty="0"/>
              <a:t>()),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indexMetaData.getSettings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----</a:t>
            </a:r>
            <a:r>
              <a:rPr lang="zh-CN" altLang="en-US" dirty="0" smtClean="0"/>
              <a:t>没有动作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209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RoutingTable.Builder</a:t>
            </a:r>
            <a:r>
              <a:rPr lang="en-US" altLang="zh-CN" dirty="0"/>
              <a:t> </a:t>
            </a:r>
            <a:r>
              <a:rPr lang="en-US" altLang="zh-CN" dirty="0" err="1"/>
              <a:t>routingTableBuilder</a:t>
            </a:r>
            <a:r>
              <a:rPr lang="en-US" altLang="zh-CN" dirty="0"/>
              <a:t> = </a:t>
            </a:r>
            <a:r>
              <a:rPr lang="en-US" altLang="zh-CN" dirty="0" err="1"/>
              <a:t>RoutingTable.</a:t>
            </a:r>
            <a:r>
              <a:rPr lang="en-US" altLang="zh-CN" i="1" dirty="0" err="1"/>
              <a:t>builder</a:t>
            </a:r>
            <a:r>
              <a:rPr lang="en-US" altLang="zh-CN" dirty="0"/>
              <a:t>(</a:t>
            </a:r>
            <a:r>
              <a:rPr lang="en-US" altLang="zh-CN" dirty="0" err="1"/>
              <a:t>updatedState.routingTable</a:t>
            </a:r>
            <a:r>
              <a:rPr lang="en-US" altLang="zh-CN" dirty="0"/>
              <a:t>())</a:t>
            </a:r>
            <a:br>
              <a:rPr lang="en-US" altLang="zh-CN" dirty="0"/>
            </a:br>
            <a:r>
              <a:rPr lang="en-US" altLang="zh-CN" dirty="0"/>
              <a:t>        .</a:t>
            </a:r>
            <a:r>
              <a:rPr lang="en-US" altLang="zh-CN" dirty="0" err="1"/>
              <a:t>addAsNew</a:t>
            </a:r>
            <a:r>
              <a:rPr lang="en-US" altLang="zh-CN" dirty="0"/>
              <a:t>(</a:t>
            </a:r>
            <a:r>
              <a:rPr lang="en-US" altLang="zh-CN" dirty="0" err="1"/>
              <a:t>updatedState.metaData</a:t>
            </a:r>
            <a:r>
              <a:rPr lang="en-US" altLang="zh-CN" dirty="0"/>
              <a:t>().index(</a:t>
            </a:r>
            <a:r>
              <a:rPr lang="en-US" altLang="zh-CN" dirty="0" err="1"/>
              <a:t>request</a:t>
            </a:r>
            <a:r>
              <a:rPr lang="en-US" altLang="zh-CN" dirty="0" err="1"/>
              <a:t>.index</a:t>
            </a:r>
            <a:r>
              <a:rPr lang="en-US" altLang="zh-CN" dirty="0" smtClean="0"/>
              <a:t>()))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shardRouting</a:t>
            </a:r>
            <a:r>
              <a:rPr lang="en-US" altLang="zh-CN" dirty="0" smtClean="0"/>
              <a:t>, </a:t>
            </a:r>
            <a:r>
              <a:rPr lang="zh-CN" altLang="en-US" dirty="0" smtClean="0"/>
              <a:t>状态为</a:t>
            </a:r>
            <a:r>
              <a:rPr lang="en-US" altLang="zh-CN" dirty="0" smtClean="0"/>
              <a:t>unassigned, </a:t>
            </a:r>
            <a:r>
              <a:rPr lang="zh-CN" altLang="en-US" dirty="0" smtClean="0"/>
              <a:t>未分配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93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相关数据结构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clusterState</a:t>
            </a:r>
            <a:endParaRPr lang="en-US" altLang="zh-CN" dirty="0"/>
          </a:p>
          <a:p>
            <a:r>
              <a:rPr lang="en-US" altLang="zh-CN" dirty="0"/>
              <a:t>	version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stateUUID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RoutingTable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DiscoveryNodes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MetaData</a:t>
            </a:r>
            <a:endParaRPr lang="en-US" altLang="zh-CN" dirty="0"/>
          </a:p>
          <a:p>
            <a:r>
              <a:rPr lang="en-US" altLang="zh-CN" dirty="0"/>
              <a:t>	blocks</a:t>
            </a:r>
          </a:p>
          <a:p>
            <a:r>
              <a:rPr lang="en-US" altLang="zh-CN" dirty="0"/>
              <a:t>	customs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clusterName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routingNodes</a:t>
            </a:r>
            <a:r>
              <a:rPr lang="en-US" altLang="zh-CN" dirty="0"/>
              <a:t>	// built on demand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settingsFilter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ClusterStateStatus</a:t>
            </a:r>
            <a:endParaRPr lang="en-US" altLang="zh-CN" dirty="0"/>
          </a:p>
          <a:p>
            <a:r>
              <a:rPr lang="en-US" altLang="zh-CN" dirty="0"/>
              <a:t>		UNKNOWN</a:t>
            </a:r>
          </a:p>
          <a:p>
            <a:r>
              <a:rPr lang="en-US" altLang="zh-CN" dirty="0"/>
              <a:t>		RECEIVED</a:t>
            </a:r>
          </a:p>
          <a:p>
            <a:r>
              <a:rPr lang="en-US" altLang="zh-CN" dirty="0"/>
              <a:t>		BEING_APPLIED</a:t>
            </a:r>
          </a:p>
          <a:p>
            <a:r>
              <a:rPr lang="en-US" altLang="zh-CN" dirty="0"/>
              <a:t>		APPLIED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9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RoutingAllocation.Result</a:t>
            </a:r>
            <a:r>
              <a:rPr lang="en-US" altLang="zh-CN" dirty="0"/>
              <a:t> </a:t>
            </a:r>
            <a:r>
              <a:rPr lang="en-US" altLang="zh-CN" dirty="0" err="1"/>
              <a:t>routingResult</a:t>
            </a:r>
            <a:r>
              <a:rPr lang="en-US" altLang="zh-CN" dirty="0"/>
              <a:t> = </a:t>
            </a:r>
            <a:r>
              <a:rPr lang="en-US" altLang="zh-CN" b="1" dirty="0" err="1"/>
              <a:t>allocationService</a:t>
            </a:r>
            <a:r>
              <a:rPr lang="en-US" altLang="zh-CN" dirty="0" err="1"/>
              <a:t>.reroute</a:t>
            </a:r>
            <a:r>
              <a:rPr lang="en-US" altLang="zh-CN" dirty="0"/>
              <a:t>(</a:t>
            </a:r>
            <a:r>
              <a:rPr lang="en-US" altLang="zh-CN" dirty="0" err="1"/>
              <a:t>ClusterState.</a:t>
            </a:r>
            <a:r>
              <a:rPr lang="en-US" altLang="zh-CN" i="1" dirty="0" err="1"/>
              <a:t>builder</a:t>
            </a:r>
            <a:r>
              <a:rPr lang="en-US" altLang="zh-CN" dirty="0"/>
              <a:t>(</a:t>
            </a:r>
            <a:r>
              <a:rPr lang="en-US" altLang="zh-CN" dirty="0" err="1"/>
              <a:t>updatedState</a:t>
            </a:r>
            <a:r>
              <a:rPr lang="en-US" altLang="zh-CN" dirty="0"/>
              <a:t>).</a:t>
            </a:r>
            <a:r>
              <a:rPr lang="en-US" altLang="zh-CN" dirty="0" err="1"/>
              <a:t>routingTable</a:t>
            </a:r>
            <a:r>
              <a:rPr lang="en-US" altLang="zh-CN" dirty="0"/>
              <a:t>(</a:t>
            </a:r>
            <a:r>
              <a:rPr lang="en-US" altLang="zh-CN" dirty="0" err="1"/>
              <a:t>routingTableBuilder</a:t>
            </a:r>
            <a:r>
              <a:rPr lang="en-US" altLang="zh-CN" dirty="0"/>
              <a:t>).build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目前为止</a:t>
            </a:r>
            <a:r>
              <a:rPr lang="en-US" altLang="zh-CN" dirty="0" smtClean="0"/>
              <a:t>ES</a:t>
            </a:r>
            <a:r>
              <a:rPr lang="zh-CN" altLang="en-US" dirty="0" smtClean="0"/>
              <a:t>中最复杂的代码逻辑</a:t>
            </a:r>
            <a:endParaRPr lang="en-US" altLang="zh-CN" dirty="0" smtClean="0"/>
          </a:p>
          <a:p>
            <a:r>
              <a:rPr lang="en-US" altLang="zh-CN" b="1" dirty="0" err="1"/>
              <a:t>shardsAllocators</a:t>
            </a:r>
            <a:r>
              <a:rPr lang="en-US" altLang="zh-CN" dirty="0" err="1"/>
              <a:t>.allocateUnassigned</a:t>
            </a:r>
            <a:r>
              <a:rPr lang="en-US" altLang="zh-CN" dirty="0"/>
              <a:t>(allocation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BalancedShardsAllocator.allocateUnassigned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02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routingNodes</a:t>
            </a:r>
            <a:r>
              <a:rPr lang="en-US" altLang="zh-CN" dirty="0" err="1"/>
              <a:t>.initialize</a:t>
            </a:r>
            <a:r>
              <a:rPr lang="en-US" altLang="zh-CN" dirty="0"/>
              <a:t>(shard, </a:t>
            </a:r>
            <a:r>
              <a:rPr lang="en-US" altLang="zh-CN" b="1" dirty="0" err="1"/>
              <a:t>routingNodes</a:t>
            </a:r>
            <a:r>
              <a:rPr lang="en-US" altLang="zh-CN" dirty="0" err="1"/>
              <a:t>.node</a:t>
            </a:r>
            <a:r>
              <a:rPr lang="en-US" altLang="zh-CN" dirty="0"/>
              <a:t>(</a:t>
            </a:r>
            <a:r>
              <a:rPr lang="en-US" altLang="zh-CN" dirty="0" err="1"/>
              <a:t>minNode.getNodeId</a:t>
            </a:r>
            <a:r>
              <a:rPr lang="en-US" altLang="zh-CN" dirty="0"/>
              <a:t>()).</a:t>
            </a:r>
            <a:r>
              <a:rPr lang="en-US" altLang="zh-CN" dirty="0" err="1"/>
              <a:t>nodeId</a:t>
            </a:r>
            <a:r>
              <a:rPr lang="en-US" altLang="zh-CN" dirty="0"/>
              <a:t>(), </a:t>
            </a:r>
            <a:r>
              <a:rPr lang="en-US" altLang="zh-CN" b="1" dirty="0" err="1"/>
              <a:t>allocation</a:t>
            </a:r>
            <a:r>
              <a:rPr lang="en-US" altLang="zh-CN" dirty="0" err="1"/>
              <a:t>.clusterInfo</a:t>
            </a:r>
            <a:r>
              <a:rPr lang="en-US" altLang="zh-CN" dirty="0"/>
              <a:t>().</a:t>
            </a:r>
            <a:r>
              <a:rPr lang="en-US" altLang="zh-CN" dirty="0" err="1"/>
              <a:t>getShardSize</a:t>
            </a:r>
            <a:r>
              <a:rPr lang="en-US" altLang="zh-CN" dirty="0"/>
              <a:t>(shard, </a:t>
            </a:r>
            <a:r>
              <a:rPr lang="en-US" altLang="zh-CN" dirty="0" err="1"/>
              <a:t>ShardRouting.</a:t>
            </a:r>
            <a:r>
              <a:rPr lang="en-US" altLang="zh-CN" b="1" i="1" dirty="0" err="1"/>
              <a:t>UNAVAILABLE_EXPECTED_SHARD_SIZE</a:t>
            </a:r>
            <a:r>
              <a:rPr lang="en-US" altLang="zh-CN" dirty="0" smtClean="0"/>
              <a:t>));</a:t>
            </a:r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shardRouting</a:t>
            </a:r>
            <a:r>
              <a:rPr lang="zh-CN" altLang="en-US" dirty="0" smtClean="0"/>
              <a:t>的状态由</a:t>
            </a:r>
            <a:r>
              <a:rPr lang="en-US" altLang="zh-CN" dirty="0" smtClean="0"/>
              <a:t>UNASSIGNED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INITIALIZING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分配到</a:t>
            </a:r>
            <a:r>
              <a:rPr lang="en-US" altLang="zh-CN" dirty="0" smtClean="0"/>
              <a:t>node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11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indicesService</a:t>
            </a:r>
            <a:r>
              <a:rPr lang="en-US" altLang="zh-CN" dirty="0" err="1" smtClean="0"/>
              <a:t>.removeIndex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indicesLifecycle</a:t>
            </a:r>
            <a:r>
              <a:rPr lang="en-US" altLang="zh-CN" dirty="0" err="1"/>
              <a:t>.beforeIndexClosed</a:t>
            </a:r>
            <a:r>
              <a:rPr lang="en-US" altLang="zh-CN" dirty="0"/>
              <a:t>(</a:t>
            </a:r>
            <a:r>
              <a:rPr lang="en-US" altLang="zh-CN" dirty="0" err="1"/>
              <a:t>indexService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没有动作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Closing 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30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回到</a:t>
            </a:r>
            <a:r>
              <a:rPr lang="en-US" altLang="zh-CN" dirty="0" err="1" smtClean="0"/>
              <a:t>InternalClusterService.UpdateTask.run</a:t>
            </a:r>
            <a:endParaRPr lang="en-US" altLang="zh-CN" dirty="0" smtClean="0"/>
          </a:p>
          <a:p>
            <a:r>
              <a:rPr lang="en-US" altLang="zh-CN" b="1" dirty="0" err="1"/>
              <a:t>discoveryService</a:t>
            </a:r>
            <a:r>
              <a:rPr lang="en-US" altLang="zh-CN" dirty="0" err="1"/>
              <a:t>.publish</a:t>
            </a:r>
            <a:r>
              <a:rPr lang="en-US" altLang="zh-CN" dirty="0"/>
              <a:t>(</a:t>
            </a:r>
            <a:r>
              <a:rPr lang="en-US" altLang="zh-CN" dirty="0" err="1"/>
              <a:t>clusterChangedEvent</a:t>
            </a:r>
            <a:r>
              <a:rPr lang="en-US" altLang="zh-CN" dirty="0"/>
              <a:t>, </a:t>
            </a:r>
            <a:r>
              <a:rPr lang="en-US" altLang="zh-CN" dirty="0" err="1"/>
              <a:t>ackListener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ZenDiscovery.publish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FD</a:t>
            </a:r>
          </a:p>
          <a:p>
            <a:pPr lvl="1"/>
            <a:r>
              <a:rPr lang="en-US" altLang="zh-CN" b="1" dirty="0" err="1"/>
              <a:t>publishClusterState</a:t>
            </a:r>
            <a:r>
              <a:rPr lang="en-US" altLang="zh-CN" dirty="0" err="1"/>
              <a:t>.publish</a:t>
            </a:r>
            <a:r>
              <a:rPr lang="en-US" altLang="zh-CN" dirty="0"/>
              <a:t>(</a:t>
            </a:r>
            <a:r>
              <a:rPr lang="en-US" altLang="zh-CN" dirty="0" err="1"/>
              <a:t>clusterChangedEvent</a:t>
            </a:r>
            <a:r>
              <a:rPr lang="en-US" altLang="zh-CN" dirty="0"/>
              <a:t>, </a:t>
            </a:r>
            <a:r>
              <a:rPr lang="en-US" altLang="zh-CN" dirty="0" err="1"/>
              <a:t>ackListener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00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listener.clusterChanged</a:t>
            </a:r>
            <a:r>
              <a:rPr lang="en-US" altLang="zh-CN" dirty="0"/>
              <a:t>(</a:t>
            </a:r>
            <a:r>
              <a:rPr lang="en-US" altLang="zh-CN" dirty="0" err="1"/>
              <a:t>clusterChangedEvent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preAppliedListeners</a:t>
            </a:r>
            <a:endParaRPr lang="en-US" altLang="zh-CN" dirty="0" smtClean="0"/>
          </a:p>
          <a:p>
            <a:pPr lvl="2"/>
            <a:r>
              <a:rPr lang="en-US" altLang="zh-CN" dirty="0" err="1"/>
              <a:t>RoutingService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IndicesClusterStateService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NodeSettingsService</a:t>
            </a:r>
            <a:endParaRPr lang="en-US" altLang="zh-CN" dirty="0"/>
          </a:p>
          <a:p>
            <a:pPr lvl="2"/>
            <a:r>
              <a:rPr lang="en-US" altLang="zh-CN" dirty="0" err="1"/>
              <a:t>InternalClusterInfoService</a:t>
            </a:r>
            <a:endParaRPr lang="en-US" altLang="zh-CN" dirty="0"/>
          </a:p>
          <a:p>
            <a:pPr lvl="2"/>
            <a:r>
              <a:rPr lang="en-US" altLang="zh-CN" dirty="0" err="1"/>
              <a:t>RepositoriesService</a:t>
            </a:r>
            <a:endParaRPr lang="en-US" altLang="zh-CN" dirty="0"/>
          </a:p>
          <a:p>
            <a:pPr lvl="2"/>
            <a:r>
              <a:rPr lang="en-US" altLang="zh-CN" dirty="0" err="1"/>
              <a:t>MetaDataUpdateSettingsService</a:t>
            </a:r>
            <a:endParaRPr lang="en-US" altLang="zh-CN" dirty="0"/>
          </a:p>
          <a:p>
            <a:pPr lvl="2"/>
            <a:r>
              <a:rPr lang="en-US" altLang="zh-CN" dirty="0" err="1"/>
              <a:t>RestoreService</a:t>
            </a:r>
            <a:endParaRPr lang="en-US" altLang="zh-CN" dirty="0"/>
          </a:p>
          <a:p>
            <a:pPr lvl="2"/>
            <a:r>
              <a:rPr lang="en-US" altLang="zh-CN" dirty="0" err="1"/>
              <a:t>InternalClusterService$LocalNodeMasterListeners</a:t>
            </a:r>
            <a:endParaRPr lang="en-US" altLang="zh-CN" dirty="0"/>
          </a:p>
          <a:p>
            <a:pPr lvl="2"/>
            <a:r>
              <a:rPr lang="en-US" altLang="zh-CN" dirty="0"/>
              <a:t>GatewayAllocator$1</a:t>
            </a:r>
          </a:p>
          <a:p>
            <a:pPr lvl="2"/>
            <a:r>
              <a:rPr lang="en-US" altLang="zh-CN" dirty="0" err="1"/>
              <a:t>SnapshotsService</a:t>
            </a:r>
            <a:endParaRPr lang="en-US" altLang="zh-CN" dirty="0"/>
          </a:p>
          <a:p>
            <a:pPr lvl="2"/>
            <a:r>
              <a:rPr lang="en-US" altLang="zh-CN" dirty="0" err="1"/>
              <a:t>SnapshotShardsService</a:t>
            </a:r>
            <a:endParaRPr lang="en-US" altLang="zh-CN" dirty="0"/>
          </a:p>
          <a:p>
            <a:pPr lvl="2"/>
            <a:r>
              <a:rPr lang="en-US" altLang="zh-CN" dirty="0" err="1"/>
              <a:t>IndicesStore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Gateway</a:t>
            </a:r>
          </a:p>
          <a:p>
            <a:pPr lvl="2"/>
            <a:r>
              <a:rPr lang="en-US" altLang="zh-CN" dirty="0" err="1"/>
              <a:t>GatewayService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78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IndicesClusterStateService.clusterChanged</a:t>
            </a:r>
            <a:endParaRPr lang="en-US" altLang="zh-CN" dirty="0" smtClean="0"/>
          </a:p>
          <a:p>
            <a:pPr lvl="1"/>
            <a:r>
              <a:rPr lang="en-US" altLang="zh-CN" dirty="0" err="1"/>
              <a:t>applyNewIndices</a:t>
            </a:r>
            <a:r>
              <a:rPr lang="en-US" altLang="zh-CN" dirty="0"/>
              <a:t>(event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applyNewOrUpdatedShards</a:t>
            </a:r>
            <a:r>
              <a:rPr lang="en-US" altLang="zh-CN" dirty="0"/>
              <a:t>(event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applyInitializingShard</a:t>
            </a:r>
            <a:endParaRPr lang="en-US" altLang="zh-CN" dirty="0" smtClean="0"/>
          </a:p>
          <a:p>
            <a:pPr lvl="3"/>
            <a:r>
              <a:rPr lang="en-US" altLang="zh-CN" dirty="0" err="1"/>
              <a:t>IndexShard</a:t>
            </a:r>
            <a:r>
              <a:rPr lang="en-US" altLang="zh-CN" dirty="0"/>
              <a:t> </a:t>
            </a:r>
            <a:r>
              <a:rPr lang="en-US" altLang="zh-CN" dirty="0" err="1"/>
              <a:t>indexShard</a:t>
            </a:r>
            <a:r>
              <a:rPr lang="en-US" altLang="zh-CN" dirty="0"/>
              <a:t> = </a:t>
            </a:r>
            <a:r>
              <a:rPr lang="en-US" altLang="zh-CN" dirty="0" err="1"/>
              <a:t>indexService.createShard</a:t>
            </a:r>
            <a:r>
              <a:rPr lang="en-US" altLang="zh-CN" dirty="0"/>
              <a:t>(</a:t>
            </a:r>
            <a:r>
              <a:rPr lang="en-US" altLang="zh-CN" dirty="0" err="1"/>
              <a:t>shardId</a:t>
            </a:r>
            <a:r>
              <a:rPr lang="en-US" altLang="zh-CN" dirty="0"/>
              <a:t>, </a:t>
            </a:r>
            <a:r>
              <a:rPr lang="en-US" altLang="zh-CN" dirty="0" err="1"/>
              <a:t>shardRouting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smtClean="0"/>
              <a:t>------</a:t>
            </a:r>
            <a:r>
              <a:rPr lang="en-US" altLang="zh-CN" b="1" dirty="0"/>
              <a:t> state </a:t>
            </a:r>
            <a:r>
              <a:rPr lang="en-US" altLang="zh-CN" dirty="0"/>
              <a:t>= </a:t>
            </a:r>
            <a:r>
              <a:rPr lang="en-US" altLang="zh-CN" dirty="0" err="1"/>
              <a:t>IndexShardState.CREATED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indexShard.updateRoutingEntry</a:t>
            </a:r>
            <a:endParaRPr lang="en-US" altLang="zh-CN" dirty="0" smtClean="0"/>
          </a:p>
          <a:p>
            <a:pPr lvl="4"/>
            <a:r>
              <a:rPr lang="en-US" altLang="zh-CN" b="1" dirty="0" err="1" smtClean="0"/>
              <a:t>indicesLifecycle</a:t>
            </a:r>
            <a:r>
              <a:rPr lang="en-US" altLang="zh-CN" dirty="0" err="1" smtClean="0"/>
              <a:t>.shardRoutingChanged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没有动作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赋值</a:t>
            </a:r>
            <a:r>
              <a:rPr lang="en-US" altLang="zh-CN" dirty="0" err="1" smtClean="0"/>
              <a:t>shardRouting</a:t>
            </a:r>
            <a:endParaRPr lang="en-US" altLang="zh-CN" dirty="0" smtClean="0"/>
          </a:p>
          <a:p>
            <a:pPr lvl="4"/>
            <a:r>
              <a:rPr lang="zh-CN" altLang="en-US" dirty="0"/>
              <a:t>持久</a:t>
            </a:r>
            <a:r>
              <a:rPr lang="zh-CN" altLang="en-US" dirty="0" smtClean="0"/>
              <a:t>化</a:t>
            </a:r>
            <a:r>
              <a:rPr lang="en-US" altLang="zh-CN" dirty="0" err="1" smtClean="0"/>
              <a:t>shardMetadata</a:t>
            </a:r>
            <a:endParaRPr lang="en-US" altLang="zh-CN" dirty="0" smtClean="0"/>
          </a:p>
          <a:p>
            <a:pPr lvl="3"/>
            <a:r>
              <a:rPr lang="en-US" altLang="zh-CN" dirty="0" err="1"/>
              <a:t>indexService.shard</a:t>
            </a:r>
            <a:r>
              <a:rPr lang="en-US" altLang="zh-CN" dirty="0"/>
              <a:t>(</a:t>
            </a:r>
            <a:r>
              <a:rPr lang="en-US" altLang="zh-CN" dirty="0" err="1"/>
              <a:t>shardId</a:t>
            </a:r>
            <a:r>
              <a:rPr lang="en-US" altLang="zh-CN" dirty="0"/>
              <a:t>).</a:t>
            </a:r>
            <a:r>
              <a:rPr lang="en-US" altLang="zh-CN" dirty="0" err="1" smtClean="0"/>
              <a:t>recoverFromStore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加回调接口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827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IndexShard.recoverFromStore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shouldExist</a:t>
            </a:r>
            <a:r>
              <a:rPr lang="en-US" altLang="zh-CN" dirty="0" smtClean="0"/>
              <a:t> == false</a:t>
            </a:r>
          </a:p>
          <a:p>
            <a:pPr lvl="1"/>
            <a:r>
              <a:rPr lang="en-US" altLang="zh-CN" b="1" dirty="0" err="1" smtClean="0"/>
              <a:t>storeRecoveryService</a:t>
            </a:r>
            <a:r>
              <a:rPr lang="en-US" altLang="zh-CN" dirty="0" err="1" smtClean="0"/>
              <a:t>.recover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indexShard.recovering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改变</a:t>
            </a:r>
            <a:r>
              <a:rPr lang="en-US" altLang="zh-CN" dirty="0" err="1" smtClean="0"/>
              <a:t>indexShard</a:t>
            </a:r>
            <a:r>
              <a:rPr lang="zh-CN" altLang="en-US" dirty="0" smtClean="0"/>
              <a:t>的状态，有</a:t>
            </a:r>
            <a:r>
              <a:rPr lang="en-US" altLang="zh-CN" dirty="0" smtClean="0"/>
              <a:t>created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recovering</a:t>
            </a:r>
          </a:p>
          <a:p>
            <a:pPr lvl="2"/>
            <a:r>
              <a:rPr lang="en-US" altLang="zh-CN" dirty="0" err="1"/>
              <a:t>recoverFromStore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59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MetaData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clusterUUID</a:t>
            </a:r>
            <a:endParaRPr lang="en-US" altLang="zh-CN" dirty="0"/>
          </a:p>
          <a:p>
            <a:r>
              <a:rPr lang="en-US" altLang="zh-CN" dirty="0"/>
              <a:t>	version</a:t>
            </a:r>
          </a:p>
          <a:p>
            <a:r>
              <a:rPr lang="en-US" altLang="zh-CN" dirty="0"/>
              <a:t>	Settings </a:t>
            </a:r>
            <a:r>
              <a:rPr lang="en-US" altLang="zh-CN" dirty="0" err="1"/>
              <a:t>transientSettings</a:t>
            </a:r>
            <a:endParaRPr lang="en-US" altLang="zh-CN" dirty="0"/>
          </a:p>
          <a:p>
            <a:r>
              <a:rPr lang="en-US" altLang="zh-CN" dirty="0"/>
              <a:t>	Settings </a:t>
            </a:r>
            <a:r>
              <a:rPr lang="en-US" altLang="zh-CN" dirty="0" err="1"/>
              <a:t>persistentSettings</a:t>
            </a:r>
            <a:endParaRPr lang="en-US" altLang="zh-CN" dirty="0"/>
          </a:p>
          <a:p>
            <a:r>
              <a:rPr lang="en-US" altLang="zh-CN" dirty="0"/>
              <a:t>	Settings </a:t>
            </a:r>
            <a:r>
              <a:rPr lang="en-US" altLang="zh-CN" dirty="0" err="1"/>
              <a:t>settings</a:t>
            </a:r>
            <a:endParaRPr lang="en-US" altLang="zh-CN" dirty="0"/>
          </a:p>
          <a:p>
            <a:r>
              <a:rPr lang="en-US" altLang="zh-CN" dirty="0"/>
              <a:t>	indices</a:t>
            </a:r>
            <a:r>
              <a:rPr lang="zh-CN" altLang="en-US" dirty="0"/>
              <a:t>（</a:t>
            </a:r>
            <a:r>
              <a:rPr lang="en-US" altLang="zh-CN" dirty="0"/>
              <a:t>name--&gt;</a:t>
            </a:r>
            <a:r>
              <a:rPr lang="en-US" altLang="zh-CN" dirty="0" err="1"/>
              <a:t>IndexMetaData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templates(name--&gt;</a:t>
            </a:r>
            <a:r>
              <a:rPr lang="en-US" altLang="zh-CN" dirty="0" err="1"/>
              <a:t>IndexTemplateMetaData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21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indexMatadata</a:t>
            </a:r>
            <a:endParaRPr lang="en-US" altLang="zh-CN" dirty="0"/>
          </a:p>
          <a:p>
            <a:r>
              <a:rPr lang="en-US" altLang="zh-CN" dirty="0"/>
              <a:t>	index</a:t>
            </a:r>
          </a:p>
          <a:p>
            <a:r>
              <a:rPr lang="en-US" altLang="zh-CN" dirty="0"/>
              <a:t>	version</a:t>
            </a:r>
          </a:p>
          <a:p>
            <a:r>
              <a:rPr lang="en-US" altLang="zh-CN" dirty="0"/>
              <a:t>	state</a:t>
            </a:r>
          </a:p>
          <a:p>
            <a:r>
              <a:rPr lang="en-US" altLang="zh-CN" dirty="0"/>
              <a:t>		OPEN</a:t>
            </a:r>
          </a:p>
          <a:p>
            <a:r>
              <a:rPr lang="en-US" altLang="zh-CN" dirty="0"/>
              <a:t>		CLOSE</a:t>
            </a:r>
          </a:p>
          <a:p>
            <a:r>
              <a:rPr lang="en-US" altLang="zh-CN" dirty="0"/>
              <a:t>	aliases</a:t>
            </a:r>
          </a:p>
          <a:p>
            <a:r>
              <a:rPr lang="en-US" altLang="zh-CN" dirty="0"/>
              <a:t>	settings</a:t>
            </a:r>
          </a:p>
          <a:p>
            <a:r>
              <a:rPr lang="en-US" altLang="zh-CN" dirty="0"/>
              <a:t>	mappings</a:t>
            </a:r>
          </a:p>
          <a:p>
            <a:r>
              <a:rPr lang="en-US" altLang="zh-CN" dirty="0"/>
              <a:t>	customs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totalNumOfShards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requireFilters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includeFilters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excludeFilters</a:t>
            </a:r>
            <a:endParaRPr lang="en-US" altLang="zh-CN" dirty="0"/>
          </a:p>
          <a:p>
            <a:r>
              <a:rPr lang="en-US" altLang="zh-CN" dirty="0"/>
              <a:t>	Version </a:t>
            </a:r>
            <a:r>
              <a:rPr lang="en-US" altLang="zh-CN" dirty="0" err="1"/>
              <a:t>indexCreatedVersion</a:t>
            </a:r>
            <a:endParaRPr lang="en-US" altLang="zh-CN" dirty="0"/>
          </a:p>
          <a:p>
            <a:r>
              <a:rPr lang="en-US" altLang="zh-CN" dirty="0"/>
              <a:t>	Version </a:t>
            </a:r>
            <a:r>
              <a:rPr lang="en-US" altLang="zh-CN" dirty="0" err="1"/>
              <a:t>indexUpgradedVersion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26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IndexTemplateMetaData</a:t>
            </a:r>
            <a:endParaRPr lang="en-US" altLang="zh-CN" dirty="0"/>
          </a:p>
          <a:p>
            <a:r>
              <a:rPr lang="en-US" altLang="zh-CN" dirty="0"/>
              <a:t>	name</a:t>
            </a:r>
          </a:p>
          <a:p>
            <a:r>
              <a:rPr lang="en-US" altLang="zh-CN" dirty="0"/>
              <a:t>	order</a:t>
            </a:r>
          </a:p>
          <a:p>
            <a:r>
              <a:rPr lang="en-US" altLang="zh-CN" dirty="0"/>
              <a:t>	template</a:t>
            </a:r>
          </a:p>
          <a:p>
            <a:r>
              <a:rPr lang="en-US" altLang="zh-CN" dirty="0"/>
              <a:t>	settings</a:t>
            </a:r>
          </a:p>
          <a:p>
            <a:r>
              <a:rPr lang="en-US" altLang="zh-CN" dirty="0"/>
              <a:t>	mappings</a:t>
            </a:r>
          </a:p>
          <a:p>
            <a:r>
              <a:rPr lang="en-US" altLang="zh-CN" dirty="0"/>
              <a:t>	aliases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AliasMetaData</a:t>
            </a:r>
            <a:endParaRPr lang="en-US" altLang="zh-CN" dirty="0"/>
          </a:p>
          <a:p>
            <a:r>
              <a:rPr lang="en-US" altLang="zh-CN" dirty="0"/>
              <a:t>	alias</a:t>
            </a:r>
          </a:p>
          <a:p>
            <a:r>
              <a:rPr lang="en-US" altLang="zh-CN" dirty="0"/>
              <a:t>	filter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indexRouting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searchRouting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searchRoutingValues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2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MappingMetaData</a:t>
            </a:r>
            <a:endParaRPr lang="en-US" altLang="zh-CN" dirty="0"/>
          </a:p>
          <a:p>
            <a:r>
              <a:rPr lang="en-US" altLang="zh-CN" dirty="0"/>
              <a:t>	type</a:t>
            </a:r>
          </a:p>
          <a:p>
            <a:r>
              <a:rPr lang="en-US" altLang="zh-CN" dirty="0"/>
              <a:t>	source</a:t>
            </a:r>
          </a:p>
          <a:p>
            <a:r>
              <a:rPr lang="en-US" altLang="zh-CN" dirty="0"/>
              <a:t>	id</a:t>
            </a:r>
          </a:p>
          <a:p>
            <a:r>
              <a:rPr lang="en-US" altLang="zh-CN" dirty="0"/>
              <a:t>	routing</a:t>
            </a:r>
          </a:p>
          <a:p>
            <a:r>
              <a:rPr lang="en-US" altLang="zh-CN" dirty="0"/>
              <a:t>	timestamp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hasParentField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78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DiscoveryNodes</a:t>
            </a:r>
            <a:endParaRPr lang="en-US" altLang="zh-CN" dirty="0"/>
          </a:p>
          <a:p>
            <a:r>
              <a:rPr lang="en-US" altLang="zh-CN" dirty="0"/>
              <a:t>	&lt;String, </a:t>
            </a:r>
            <a:r>
              <a:rPr lang="en-US" altLang="zh-CN" dirty="0" err="1"/>
              <a:t>DiscoveryNode</a:t>
            </a:r>
            <a:r>
              <a:rPr lang="en-US" altLang="zh-CN" dirty="0"/>
              <a:t>&gt; nodes</a:t>
            </a:r>
          </a:p>
          <a:p>
            <a:r>
              <a:rPr lang="en-US" altLang="zh-CN" dirty="0"/>
              <a:t>	&lt;String, </a:t>
            </a:r>
            <a:r>
              <a:rPr lang="en-US" altLang="zh-CN" dirty="0" err="1"/>
              <a:t>DiscoveryNode</a:t>
            </a:r>
            <a:r>
              <a:rPr lang="en-US" altLang="zh-CN" dirty="0"/>
              <a:t>&gt; </a:t>
            </a:r>
            <a:r>
              <a:rPr lang="en-US" altLang="zh-CN" dirty="0" err="1"/>
              <a:t>dataNodes</a:t>
            </a:r>
            <a:endParaRPr lang="en-US" altLang="zh-CN" dirty="0"/>
          </a:p>
          <a:p>
            <a:r>
              <a:rPr lang="en-US" altLang="zh-CN" dirty="0"/>
              <a:t>	&lt;String, </a:t>
            </a:r>
            <a:r>
              <a:rPr lang="en-US" altLang="zh-CN" dirty="0" err="1"/>
              <a:t>DiscoveryNode</a:t>
            </a:r>
            <a:r>
              <a:rPr lang="en-US" altLang="zh-CN" dirty="0"/>
              <a:t>&gt; </a:t>
            </a:r>
            <a:r>
              <a:rPr lang="en-US" altLang="zh-CN" dirty="0" err="1"/>
              <a:t>masterNodes</a:t>
            </a:r>
            <a:endParaRPr lang="en-US" altLang="zh-CN" dirty="0"/>
          </a:p>
          <a:p>
            <a:r>
              <a:rPr lang="en-US" altLang="zh-CN" dirty="0" err="1"/>
              <a:t>DiscoveryNode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nodeName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nodeId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hostName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hostAddress</a:t>
            </a:r>
            <a:endParaRPr lang="en-US" altLang="zh-CN" dirty="0"/>
          </a:p>
          <a:p>
            <a:r>
              <a:rPr lang="en-US" altLang="zh-CN" dirty="0"/>
              <a:t>	address</a:t>
            </a:r>
          </a:p>
          <a:p>
            <a:r>
              <a:rPr lang="en-US" altLang="zh-CN" dirty="0"/>
              <a:t>	&lt;String, String&gt; attributes</a:t>
            </a:r>
          </a:p>
          <a:p>
            <a:r>
              <a:rPr lang="en-US" altLang="zh-CN" dirty="0"/>
              <a:t>	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1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r>
              <a:rPr lang="en-US" altLang="zh-CN" dirty="0" smtClean="0"/>
              <a:t>-7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RoutingTable</a:t>
            </a:r>
            <a:endParaRPr lang="en-US" altLang="zh-CN" dirty="0"/>
          </a:p>
          <a:p>
            <a:r>
              <a:rPr lang="en-US" altLang="zh-CN" dirty="0"/>
              <a:t>	&lt;</a:t>
            </a:r>
            <a:r>
              <a:rPr lang="en-US" altLang="zh-CN" dirty="0" err="1"/>
              <a:t>indexname</a:t>
            </a:r>
            <a:r>
              <a:rPr lang="en-US" altLang="zh-CN" dirty="0"/>
              <a:t> ---&gt; </a:t>
            </a:r>
            <a:r>
              <a:rPr lang="en-US" altLang="zh-CN" dirty="0" err="1"/>
              <a:t>IndexRoutingTable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IndexRoutingTable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shardid</a:t>
            </a:r>
            <a:r>
              <a:rPr lang="en-US" altLang="zh-CN" dirty="0"/>
              <a:t> ----&gt; </a:t>
            </a:r>
            <a:r>
              <a:rPr lang="en-US" altLang="zh-CN" dirty="0" err="1"/>
              <a:t>IndexShardRoutingTable</a:t>
            </a:r>
            <a:endParaRPr lang="en-US" altLang="zh-CN" dirty="0"/>
          </a:p>
          <a:p>
            <a:r>
              <a:rPr lang="en-US" altLang="zh-CN" dirty="0" err="1"/>
              <a:t>IndexShardRoutingTable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shardid</a:t>
            </a:r>
            <a:r>
              <a:rPr lang="en-US" altLang="zh-CN" dirty="0"/>
              <a:t> ---&gt; </a:t>
            </a:r>
            <a:r>
              <a:rPr lang="en-US" altLang="zh-CN" dirty="0" err="1"/>
              <a:t>shardRouting</a:t>
            </a:r>
            <a:endParaRPr lang="en-US" altLang="zh-CN" dirty="0"/>
          </a:p>
          <a:p>
            <a:r>
              <a:rPr lang="en-US" altLang="zh-CN" dirty="0" err="1"/>
              <a:t>shardRouting</a:t>
            </a:r>
            <a:endParaRPr lang="en-US" altLang="zh-CN" dirty="0"/>
          </a:p>
          <a:p>
            <a:r>
              <a:rPr lang="en-US" altLang="zh-CN" dirty="0"/>
              <a:t>	index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shardId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currentNodeId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relocatingNodeId</a:t>
            </a:r>
            <a:endParaRPr lang="en-US" altLang="zh-CN" dirty="0"/>
          </a:p>
          <a:p>
            <a:r>
              <a:rPr lang="en-US" altLang="zh-CN" dirty="0"/>
              <a:t>	primary</a:t>
            </a:r>
          </a:p>
          <a:p>
            <a:r>
              <a:rPr lang="en-US" altLang="zh-CN" dirty="0"/>
              <a:t>	state(UNASSIGNED((byte) 1),INITIALIZING((byte) 2),STARTED((byte) 3),RELOCATING((byte) 4);)</a:t>
            </a:r>
          </a:p>
          <a:p>
            <a:r>
              <a:rPr lang="en-US" altLang="zh-CN" dirty="0"/>
              <a:t>	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89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435</Words>
  <Application>Microsoft Office PowerPoint</Application>
  <PresentationFormat>全屏显示(4:3)</PresentationFormat>
  <Paragraphs>204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ES 创建索引源码走读</vt:lpstr>
      <vt:lpstr>相关数据结构-1</vt:lpstr>
      <vt:lpstr>相关数据结构-2</vt:lpstr>
      <vt:lpstr>相关数据结构-3</vt:lpstr>
      <vt:lpstr>PowerPoint 演示文稿</vt:lpstr>
      <vt:lpstr>相关数据结构-4</vt:lpstr>
      <vt:lpstr>相关数据结构-5</vt:lpstr>
      <vt:lpstr>相关数据结构-6</vt:lpstr>
      <vt:lpstr>相关数据结构-7</vt:lpstr>
      <vt:lpstr>相关数据结构-8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创建索引代码流程</dc:title>
  <dc:creator>马可阳</dc:creator>
  <cp:lastModifiedBy>马可阳</cp:lastModifiedBy>
  <cp:revision>125</cp:revision>
  <dcterms:created xsi:type="dcterms:W3CDTF">2016-07-18T08:37:07Z</dcterms:created>
  <dcterms:modified xsi:type="dcterms:W3CDTF">2016-07-20T02:23:14Z</dcterms:modified>
</cp:coreProperties>
</file>