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6977b2ce9a20411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5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2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4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1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7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232B-0EC3-4D22-8DD8-5420FA030D1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54EC-77A3-452C-A50E-686F9F36E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线上集群情况介绍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使用场景多样化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jiesi-3: </a:t>
            </a:r>
            <a:r>
              <a:rPr lang="zh-CN" altLang="en-US" b="1" dirty="0" smtClean="0"/>
              <a:t>写少读多，对查询性能要求高，对数据可靠性要求高，线上服务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jiesi-9: </a:t>
            </a:r>
            <a:r>
              <a:rPr lang="zh-CN" altLang="en-US" b="1" dirty="0" smtClean="0"/>
              <a:t>写多读少，对查询性能要求高，离线分析服务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jiesi-35: </a:t>
            </a:r>
            <a:r>
              <a:rPr lang="zh-CN" altLang="en-US" b="1" dirty="0" smtClean="0"/>
              <a:t>监控系统，数据量大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jiesi-28: </a:t>
            </a:r>
            <a:r>
              <a:rPr lang="zh-CN" altLang="en-US" b="1" dirty="0" smtClean="0"/>
              <a:t>更新量极大，对查询性能要求高，在线服务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杰</a:t>
            </a:r>
            <a:r>
              <a:rPr lang="zh-CN" altLang="en-US" b="1" dirty="0" smtClean="0"/>
              <a:t>思</a:t>
            </a:r>
            <a:r>
              <a:rPr lang="en-US" altLang="zh-CN" b="1" dirty="0" smtClean="0"/>
              <a:t>55: </a:t>
            </a:r>
            <a:r>
              <a:rPr lang="zh-CN" altLang="en-US" b="1" dirty="0" smtClean="0"/>
              <a:t>各种聚合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65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en-US" altLang="zh-CN" dirty="0" smtClean="0"/>
          </a:p>
          <a:p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2648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线上使用</a:t>
            </a:r>
            <a:r>
              <a:rPr lang="en-US" altLang="zh-CN" dirty="0" smtClean="0"/>
              <a:t>131</a:t>
            </a:r>
            <a:r>
              <a:rPr lang="zh-CN" altLang="en-US" dirty="0" smtClean="0"/>
              <a:t>台物理机</a:t>
            </a:r>
            <a:endParaRPr lang="en-US" altLang="zh-CN" dirty="0" smtClean="0"/>
          </a:p>
          <a:p>
            <a:r>
              <a:rPr lang="en-US" altLang="zh-CN" dirty="0" smtClean="0"/>
              <a:t>76</a:t>
            </a:r>
            <a:r>
              <a:rPr lang="zh-CN" altLang="en-US" dirty="0" smtClean="0"/>
              <a:t>个私有云集群（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个尚未使用），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个公有云集群</a:t>
            </a:r>
            <a:endParaRPr lang="en-US" altLang="zh-CN" dirty="0" smtClean="0"/>
          </a:p>
          <a:p>
            <a:r>
              <a:rPr lang="zh-CN" altLang="en-US" dirty="0" smtClean="0"/>
              <a:t>主分片</a:t>
            </a:r>
            <a:r>
              <a:rPr lang="en-US" altLang="zh-CN" dirty="0" smtClean="0"/>
              <a:t>270</a:t>
            </a:r>
            <a:r>
              <a:rPr lang="zh-CN" altLang="en-US" dirty="0" smtClean="0"/>
              <a:t>亿文档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10T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资源使用率不足，仍然有资源复用的空间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09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资源使用率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0" y="1600200"/>
            <a:ext cx="78912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6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手工运维效率低，易出错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减少数据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网关节点</a:t>
            </a:r>
            <a:r>
              <a:rPr lang="en-US" altLang="zh-CN" dirty="0" smtClean="0"/>
              <a:t>/master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减少节点的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挂硬盘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升级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删除索引</a:t>
            </a:r>
            <a:endParaRPr lang="en-US" altLang="zh-CN" dirty="0"/>
          </a:p>
          <a:p>
            <a:pPr lvl="1"/>
            <a:r>
              <a:rPr lang="en-US" altLang="zh-CN" dirty="0" smtClean="0"/>
              <a:t>mapping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00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怎么写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Query/filter</a:t>
            </a:r>
            <a:r>
              <a:rPr lang="zh-CN" altLang="en-US" dirty="0" smtClean="0"/>
              <a:t>的差异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正确导出数据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Agg</a:t>
            </a:r>
            <a:r>
              <a:rPr lang="zh-CN" altLang="en-US" dirty="0" smtClean="0"/>
              <a:t>怎么写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亮问题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03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post_filter</a:t>
            </a:r>
            <a:r>
              <a:rPr lang="zh-CN" altLang="en-US" dirty="0"/>
              <a:t>扫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不使用</a:t>
            </a:r>
            <a:r>
              <a:rPr lang="en-US" altLang="zh-CN" dirty="0" smtClean="0"/>
              <a:t>filter</a:t>
            </a:r>
          </a:p>
          <a:p>
            <a:pPr lvl="1"/>
            <a:r>
              <a:rPr lang="zh-CN" altLang="en-US" dirty="0" smtClean="0"/>
              <a:t>读写混合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</a:t>
            </a:r>
            <a:r>
              <a:rPr lang="en-US" altLang="zh-CN" dirty="0" smtClean="0"/>
              <a:t>Update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3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各种异常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 </a:t>
            </a:r>
            <a:r>
              <a:rPr lang="en-US" altLang="zh-CN" b="1" dirty="0" smtClean="0"/>
              <a:t>jiesi-68:</a:t>
            </a:r>
            <a:r>
              <a:rPr lang="en-US" altLang="zh-CN" dirty="0"/>
              <a:t>QueryPhaseExecutionException[Result window is too large, from + size must be less than or equal to: [10000] but was [10020]. See the scroll </a:t>
            </a:r>
            <a:r>
              <a:rPr lang="en-US" altLang="zh-CN" dirty="0" err="1"/>
              <a:t>api</a:t>
            </a:r>
            <a:r>
              <a:rPr lang="en-US" altLang="zh-CN" dirty="0"/>
              <a:t> for a more efficient way to request large data </a:t>
            </a:r>
            <a:r>
              <a:rPr lang="en-US" altLang="zh-CN" dirty="0" smtClean="0"/>
              <a:t>sets</a:t>
            </a:r>
          </a:p>
          <a:p>
            <a:pPr lvl="1"/>
            <a:r>
              <a:rPr lang="en-US" altLang="zh-CN" b="1" dirty="0" smtClean="0"/>
              <a:t>jiesi-9:</a:t>
            </a:r>
            <a:r>
              <a:rPr lang="en-US" altLang="zh-CN" dirty="0" smtClean="0"/>
              <a:t>MaxBytesLengthExceededException</a:t>
            </a:r>
          </a:p>
          <a:p>
            <a:pPr lvl="1"/>
            <a:r>
              <a:rPr lang="en-US" altLang="zh-CN" b="1" dirty="0" smtClean="0"/>
              <a:t>jiesi-3:</a:t>
            </a:r>
            <a:r>
              <a:rPr lang="en-US" altLang="zh-CN" dirty="0" smtClean="0"/>
              <a:t>SearchContextMissingException</a:t>
            </a:r>
          </a:p>
          <a:p>
            <a:pPr lvl="1"/>
            <a:r>
              <a:rPr lang="en-US" altLang="zh-CN" b="1" dirty="0" smtClean="0"/>
              <a:t>jiesi-55:</a:t>
            </a:r>
            <a:r>
              <a:rPr lang="en-US" altLang="zh-CN" dirty="0" smtClean="0"/>
              <a:t>MapperParsingException</a:t>
            </a:r>
          </a:p>
          <a:p>
            <a:pPr lvl="1"/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集群可用性、可靠性：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写入压力大，节点</a:t>
            </a:r>
            <a:r>
              <a:rPr lang="zh-CN" altLang="en-US" dirty="0" smtClean="0"/>
              <a:t>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深翻页节点挂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硬盘满后丢数据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06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273</Words>
  <Application>Microsoft Office PowerPoint</Application>
  <PresentationFormat>全屏显示(4:3)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ES线上集群情况介绍</vt:lpstr>
      <vt:lpstr>内容</vt:lpstr>
      <vt:lpstr>现状</vt:lpstr>
      <vt:lpstr>资源使用率</vt:lpstr>
      <vt:lpstr>问题1</vt:lpstr>
      <vt:lpstr>问题2-1</vt:lpstr>
      <vt:lpstr>问题2-2</vt:lpstr>
      <vt:lpstr>问题2-3</vt:lpstr>
      <vt:lpstr>问题3</vt:lpstr>
      <vt:lpstr>问题4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ES集群情况介绍</dc:title>
  <dc:creator>马可阳</dc:creator>
  <cp:lastModifiedBy>马可阳</cp:lastModifiedBy>
  <cp:revision>75</cp:revision>
  <dcterms:created xsi:type="dcterms:W3CDTF">2016-03-15T08:08:26Z</dcterms:created>
  <dcterms:modified xsi:type="dcterms:W3CDTF">2016-03-16T02:04:49Z</dcterms:modified>
</cp:coreProperties>
</file>