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9144000"/>
  <p:notesSz cx="6858000" cy="9144000"/>
  <p:embeddedFontLst>
    <p:embeddedFont>
      <p:font typeface="Garamond"/>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Garamond-bold.fntdata"/><Relationship Id="rId10" Type="http://schemas.openxmlformats.org/officeDocument/2006/relationships/slide" Target="slides/slide6.xml"/><Relationship Id="rId54" Type="http://schemas.openxmlformats.org/officeDocument/2006/relationships/font" Target="fonts/Garamond-regular.fntdata"/><Relationship Id="rId13" Type="http://schemas.openxmlformats.org/officeDocument/2006/relationships/slide" Target="slides/slide9.xml"/><Relationship Id="rId57" Type="http://schemas.openxmlformats.org/officeDocument/2006/relationships/font" Target="fonts/Garamond-boldItalic.fntdata"/><Relationship Id="rId12" Type="http://schemas.openxmlformats.org/officeDocument/2006/relationships/slide" Target="slides/slide8.xml"/><Relationship Id="rId56" Type="http://schemas.openxmlformats.org/officeDocument/2006/relationships/font" Target="fonts/Garamon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6c7be5ac_0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b6c7be5ac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6c7be5ac_0_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b6c7be5ac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16d08bea4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616d08bea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b6c7be5ac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b6c7be5a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6c7be5ac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b6c7be5a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6c7be5ac_0_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b6c7be5a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6e367b3d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b6e367b3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6c7be5ac_0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b6c7be5a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d4a28430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9d4a2843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3" name="Shape 13"/>
        <p:cNvGrpSpPr/>
        <p:nvPr/>
      </p:nvGrpSpPr>
      <p:grpSpPr>
        <a:xfrm>
          <a:off x="0" y="0"/>
          <a:ext cx="0" cy="0"/>
          <a:chOff x="0" y="0"/>
          <a:chExt cx="0" cy="0"/>
        </a:xfrm>
      </p:grpSpPr>
      <p:sp>
        <p:nvSpPr>
          <p:cNvPr id="14" name="Google Shape;14;p2"/>
          <p:cNvSpPr txBox="1"/>
          <p:nvPr>
            <p:ph type="ctrTitle"/>
          </p:nvPr>
        </p:nvSpPr>
        <p:spPr>
          <a:xfrm>
            <a:off x="914400" y="1524000"/>
            <a:ext cx="7623175" cy="17526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0" marR="0" rtl="0" algn="l">
              <a:lnSpc>
                <a:spcPct val="100000"/>
              </a:lnSpc>
              <a:spcBef>
                <a:spcPts val="0"/>
              </a:spcBef>
              <a:spcAft>
                <a:spcPts val="0"/>
              </a:spcAft>
              <a:buSzPts val="1400"/>
              <a:buChar char="○"/>
              <a:defRPr/>
            </a:lvl2pPr>
            <a:lvl3pPr indent="-88900" lvl="2" marL="0" marR="0" rtl="0" algn="l">
              <a:lnSpc>
                <a:spcPct val="100000"/>
              </a:lnSpc>
              <a:spcBef>
                <a:spcPts val="0"/>
              </a:spcBef>
              <a:spcAft>
                <a:spcPts val="0"/>
              </a:spcAft>
              <a:buSzPts val="1400"/>
              <a:buChar char="■"/>
              <a:defRPr/>
            </a:lvl3pPr>
            <a:lvl4pPr indent="-88900" lvl="3" marL="0" marR="0" rtl="0" algn="l">
              <a:lnSpc>
                <a:spcPct val="100000"/>
              </a:lnSpc>
              <a:spcBef>
                <a:spcPts val="0"/>
              </a:spcBef>
              <a:spcAft>
                <a:spcPts val="0"/>
              </a:spcAft>
              <a:buSzPts val="1400"/>
              <a:buChar char="●"/>
              <a:defRPr/>
            </a:lvl4pPr>
            <a:lvl5pPr indent="-88900" lvl="4" marL="0" marR="0" rtl="0" algn="l">
              <a:lnSpc>
                <a:spcPct val="100000"/>
              </a:lnSpc>
              <a:spcBef>
                <a:spcPts val="0"/>
              </a:spcBef>
              <a:spcAft>
                <a:spcPts val="0"/>
              </a:spcAft>
              <a:buSzPts val="1400"/>
              <a:buChar char="○"/>
              <a:defRPr/>
            </a:lvl5pPr>
            <a:lvl6pPr indent="-88900" lvl="5" marL="0" marR="0" rtl="0" algn="l">
              <a:lnSpc>
                <a:spcPct val="100000"/>
              </a:lnSpc>
              <a:spcBef>
                <a:spcPts val="0"/>
              </a:spcBef>
              <a:spcAft>
                <a:spcPts val="0"/>
              </a:spcAft>
              <a:buSzPts val="1400"/>
              <a:buChar char="■"/>
              <a:defRPr/>
            </a:lvl6pPr>
            <a:lvl7pPr indent="-88900" lvl="6" marL="0" marR="0" rtl="0" algn="l">
              <a:lnSpc>
                <a:spcPct val="100000"/>
              </a:lnSpc>
              <a:spcBef>
                <a:spcPts val="0"/>
              </a:spcBef>
              <a:spcAft>
                <a:spcPts val="0"/>
              </a:spcAft>
              <a:buSzPts val="1400"/>
              <a:buChar char="●"/>
              <a:defRPr/>
            </a:lvl7pPr>
            <a:lvl8pPr indent="-88900" lvl="7" marL="0" marR="0" rtl="0" algn="l">
              <a:lnSpc>
                <a:spcPct val="100000"/>
              </a:lnSpc>
              <a:spcBef>
                <a:spcPts val="0"/>
              </a:spcBef>
              <a:spcAft>
                <a:spcPts val="0"/>
              </a:spcAft>
              <a:buSzPts val="1400"/>
              <a:buChar char="○"/>
              <a:defRPr/>
            </a:lvl8pPr>
            <a:lvl9pPr indent="-88900" lvl="8" marL="0" marR="0" rtl="0" algn="l">
              <a:lnSpc>
                <a:spcPct val="100000"/>
              </a:lnSpc>
              <a:spcBef>
                <a:spcPts val="0"/>
              </a:spcBef>
              <a:spcAft>
                <a:spcPts val="0"/>
              </a:spcAft>
              <a:buSzPts val="1400"/>
              <a:buChar char="■"/>
              <a:defRPr/>
            </a:lvl9pPr>
          </a:lstStyle>
          <a:p/>
        </p:txBody>
      </p:sp>
      <p:sp>
        <p:nvSpPr>
          <p:cNvPr id="15" name="Google Shape;15;p2"/>
          <p:cNvSpPr txBox="1"/>
          <p:nvPr>
            <p:ph idx="1" type="subTitle"/>
          </p:nvPr>
        </p:nvSpPr>
        <p:spPr>
          <a:xfrm>
            <a:off x="1981200" y="3962400"/>
            <a:ext cx="6553200" cy="1752600"/>
          </a:xfrm>
          <a:prstGeom prst="rect">
            <a:avLst/>
          </a:prstGeom>
          <a:noFill/>
          <a:ln>
            <a:noFill/>
          </a:ln>
        </p:spPr>
        <p:txBody>
          <a:bodyPr anchorCtr="0" anchor="t" bIns="91425" lIns="91425" spcFirstLastPara="1" rIns="91425" wrap="square" tIns="91425">
            <a:noAutofit/>
          </a:bodyPr>
          <a:lstStyle>
            <a:lvl1pPr indent="-307975" lvl="0" marL="342900" marR="0" rtl="0" algn="l">
              <a:lnSpc>
                <a:spcPct val="100000"/>
              </a:lnSpc>
              <a:spcBef>
                <a:spcPts val="600"/>
              </a:spcBef>
              <a:spcAft>
                <a:spcPts val="0"/>
              </a:spcAft>
              <a:buClr>
                <a:schemeClr val="accent1"/>
              </a:buClr>
              <a:buSzPts val="1400"/>
              <a:buFont typeface="Noto Symbol"/>
              <a:buChar char="■"/>
              <a:defRPr/>
            </a:lvl1pPr>
            <a:lvl2pPr indent="-316865" lvl="1" marL="669925" marR="0" rtl="0" algn="l">
              <a:lnSpc>
                <a:spcPct val="100000"/>
              </a:lnSpc>
              <a:spcBef>
                <a:spcPts val="520"/>
              </a:spcBef>
              <a:spcAft>
                <a:spcPts val="0"/>
              </a:spcAft>
              <a:buClr>
                <a:schemeClr val="accent2"/>
              </a:buClr>
              <a:buSzPts val="1400"/>
              <a:buFont typeface="Noto Symbol"/>
              <a:buChar char="❑"/>
              <a:defRPr/>
            </a:lvl2pPr>
            <a:lvl3pPr indent="-360044" lvl="2" marL="1022350" marR="0" rtl="0" algn="l">
              <a:lnSpc>
                <a:spcPct val="100000"/>
              </a:lnSpc>
              <a:spcBef>
                <a:spcPts val="440"/>
              </a:spcBef>
              <a:spcAft>
                <a:spcPts val="0"/>
              </a:spcAft>
              <a:buClr>
                <a:schemeClr val="accent1"/>
              </a:buClr>
              <a:buSzPts val="1400"/>
              <a:buFont typeface="Noto Symbol"/>
              <a:buChar char="■"/>
              <a:defRPr/>
            </a:lvl3pPr>
            <a:lvl4pPr indent="-323850" lvl="3" marL="1339850" marR="0" rtl="0" algn="l">
              <a:lnSpc>
                <a:spcPct val="100000"/>
              </a:lnSpc>
              <a:spcBef>
                <a:spcPts val="400"/>
              </a:spcBef>
              <a:spcAft>
                <a:spcPts val="0"/>
              </a:spcAft>
              <a:buClr>
                <a:schemeClr val="accent2"/>
              </a:buClr>
              <a:buSzPts val="1400"/>
              <a:buFont typeface="Noto Symbol"/>
              <a:buChar char="❑"/>
              <a:defRPr/>
            </a:lvl4pPr>
            <a:lvl5pPr indent="-341311" lvl="4" marL="1681161" marR="0" rtl="0" algn="l">
              <a:lnSpc>
                <a:spcPct val="100000"/>
              </a:lnSpc>
              <a:spcBef>
                <a:spcPts val="400"/>
              </a:spcBef>
              <a:spcAft>
                <a:spcPts val="0"/>
              </a:spcAft>
              <a:buClr>
                <a:schemeClr val="accent1"/>
              </a:buClr>
              <a:buSzPts val="1400"/>
              <a:buFont typeface="Noto Symbol"/>
              <a:buChar char="▪"/>
              <a:defRPr/>
            </a:lvl5pPr>
            <a:lvl6pPr indent="-365125" lvl="5" marL="2022475" marR="0" rtl="0" algn="l">
              <a:lnSpc>
                <a:spcPct val="100000"/>
              </a:lnSpc>
              <a:spcBef>
                <a:spcPts val="400"/>
              </a:spcBef>
              <a:spcAft>
                <a:spcPts val="0"/>
              </a:spcAft>
              <a:buClr>
                <a:schemeClr val="accent1"/>
              </a:buClr>
              <a:buSzPts val="1400"/>
              <a:buFont typeface="Noto Symbol"/>
              <a:buChar char="▪"/>
              <a:defRPr/>
            </a:lvl6pPr>
            <a:lvl7pPr indent="-412750" lvl="6" marL="2705100" marR="0" rtl="0" algn="l">
              <a:lnSpc>
                <a:spcPct val="100000"/>
              </a:lnSpc>
              <a:spcBef>
                <a:spcPts val="400"/>
              </a:spcBef>
              <a:spcAft>
                <a:spcPts val="0"/>
              </a:spcAft>
              <a:buClr>
                <a:schemeClr val="accent1"/>
              </a:buClr>
              <a:buSzPts val="1400"/>
              <a:buFont typeface="Noto Symbol"/>
              <a:buChar char="▪"/>
              <a:defRPr/>
            </a:lvl7pPr>
            <a:lvl8pPr indent="-484187" lvl="7" marL="3729037" marR="0" rtl="0" algn="l">
              <a:lnSpc>
                <a:spcPct val="100000"/>
              </a:lnSpc>
              <a:spcBef>
                <a:spcPts val="400"/>
              </a:spcBef>
              <a:spcAft>
                <a:spcPts val="0"/>
              </a:spcAft>
              <a:buClr>
                <a:schemeClr val="accent1"/>
              </a:buClr>
              <a:buSzPts val="1400"/>
              <a:buFont typeface="Noto Symbol"/>
              <a:buChar char="▪"/>
              <a:defRPr/>
            </a:lvl8pPr>
            <a:lvl9pPr indent="-579437" lvl="8" marL="5094287" marR="0" rtl="0" algn="l">
              <a:lnSpc>
                <a:spcPct val="100000"/>
              </a:lnSpc>
              <a:spcBef>
                <a:spcPts val="400"/>
              </a:spcBef>
              <a:spcAft>
                <a:spcPts val="0"/>
              </a:spcAft>
              <a:buClr>
                <a:schemeClr val="accent1"/>
              </a:buClr>
              <a:buSzPts val="1400"/>
              <a:buFont typeface="Noto Symbol"/>
              <a:buChar char="▪"/>
              <a:defRPr/>
            </a:lvl9pPr>
          </a:lstStyle>
          <a:p/>
        </p:txBody>
      </p:sp>
      <p:sp>
        <p:nvSpPr>
          <p:cNvPr id="16" name="Google Shape;16;p2"/>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7" name="Google Shape;17;p2"/>
          <p:cNvSpPr txBox="1"/>
          <p:nvPr>
            <p:ph idx="11" type="ftr"/>
          </p:nvPr>
        </p:nvSpPr>
        <p:spPr>
          <a:xfrm>
            <a:off x="3124200" y="6243637"/>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8" name="Google Shape;18;p2"/>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2"/>
          <p:cNvSpPr/>
          <p:nvPr/>
        </p:nvSpPr>
        <p:spPr>
          <a:xfrm>
            <a:off x="609600" y="1219200"/>
            <a:ext cx="7924800" cy="914400"/>
          </a:xfrm>
          <a:custGeom>
            <a:rect b="b" l="l" r="r" t="t"/>
            <a:pathLst>
              <a:path extrusionOk="0" h="1000" w="1000">
                <a:moveTo>
                  <a:pt x="0" y="1000"/>
                </a:moveTo>
                <a:lnTo>
                  <a:pt x="0" y="0"/>
                </a:lnTo>
                <a:lnTo>
                  <a:pt x="1000" y="0"/>
                </a:lnTo>
              </a:path>
            </a:pathLst>
          </a:custGeom>
          <a:noFill/>
          <a:ln cap="flat" cmpd="sng" w="2540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20" name="Google Shape;20;p2"/>
          <p:cNvCxnSpPr/>
          <p:nvPr/>
        </p:nvCxnSpPr>
        <p:spPr>
          <a:xfrm>
            <a:off x="1981200" y="3962400"/>
            <a:ext cx="6511925" cy="0"/>
          </a:xfrm>
          <a:prstGeom prst="straightConnector1">
            <a:avLst/>
          </a:prstGeom>
          <a:noFill/>
          <a:ln cap="flat" cmpd="sng" w="19050">
            <a:solidFill>
              <a:schemeClr val="accent1"/>
            </a:solidFill>
            <a:prstDash val="solid"/>
            <a:miter lim="8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1" name="Shape 21"/>
        <p:cNvGrpSpPr/>
        <p:nvPr/>
      </p:nvGrpSpPr>
      <p:grpSpPr>
        <a:xfrm>
          <a:off x="0" y="0"/>
          <a:ext cx="0" cy="0"/>
          <a:chOff x="0" y="0"/>
          <a:chExt cx="0" cy="0"/>
        </a:xfrm>
      </p:grpSpPr>
      <p:sp>
        <p:nvSpPr>
          <p:cNvPr id="22" name="Google Shape;22;p3"/>
          <p:cNvSpPr txBox="1"/>
          <p:nvPr>
            <p:ph type="title"/>
          </p:nvPr>
        </p:nvSpPr>
        <p:spPr>
          <a:xfrm>
            <a:off x="457200" y="277812"/>
            <a:ext cx="8229600" cy="1139825"/>
          </a:xfrm>
          <a:prstGeom prst="rect">
            <a:avLst/>
          </a:prstGeom>
          <a:noFill/>
          <a:ln>
            <a:noFill/>
          </a:ln>
        </p:spPr>
        <p:txBody>
          <a:bodyPr anchorCtr="0" anchor="t" bIns="91425" lIns="91425" spcFirstLastPara="1" rIns="91425" wrap="square" tIns="91425">
            <a:noAutofit/>
          </a:bodyPr>
          <a:lstStyle>
            <a:lvl1pPr indent="-88900" lvl="0" marL="0" rtl="0" algn="l">
              <a:lnSpc>
                <a:spcPct val="100000"/>
              </a:lnSpc>
              <a:spcBef>
                <a:spcPts val="0"/>
              </a:spcBef>
              <a:spcAft>
                <a:spcPts val="0"/>
              </a:spcAft>
              <a:buSzPts val="1400"/>
              <a:buChar char="●"/>
              <a:defRPr/>
            </a:lvl1pPr>
            <a:lvl2pPr indent="-88900" lvl="1" marL="0" rtl="0" algn="l">
              <a:lnSpc>
                <a:spcPct val="100000"/>
              </a:lnSpc>
              <a:spcBef>
                <a:spcPts val="0"/>
              </a:spcBef>
              <a:spcAft>
                <a:spcPts val="0"/>
              </a:spcAft>
              <a:buSzPts val="1400"/>
              <a:buChar char="○"/>
              <a:defRPr/>
            </a:lvl2pPr>
            <a:lvl3pPr indent="-88900" lvl="2" marL="0" rtl="0" algn="l">
              <a:lnSpc>
                <a:spcPct val="100000"/>
              </a:lnSpc>
              <a:spcBef>
                <a:spcPts val="0"/>
              </a:spcBef>
              <a:spcAft>
                <a:spcPts val="0"/>
              </a:spcAft>
              <a:buSzPts val="1400"/>
              <a:buChar char="■"/>
              <a:defRPr/>
            </a:lvl3pPr>
            <a:lvl4pPr indent="-88900" lvl="3" marL="0" rtl="0" algn="l">
              <a:lnSpc>
                <a:spcPct val="100000"/>
              </a:lnSpc>
              <a:spcBef>
                <a:spcPts val="0"/>
              </a:spcBef>
              <a:spcAft>
                <a:spcPts val="0"/>
              </a:spcAft>
              <a:buSzPts val="1400"/>
              <a:buChar char="●"/>
              <a:defRPr/>
            </a:lvl4pPr>
            <a:lvl5pPr indent="-88900" lvl="4" marL="0" rtl="0" algn="l">
              <a:lnSpc>
                <a:spcPct val="100000"/>
              </a:lnSpc>
              <a:spcBef>
                <a:spcPts val="0"/>
              </a:spcBef>
              <a:spcAft>
                <a:spcPts val="0"/>
              </a:spcAft>
              <a:buSzPts val="1400"/>
              <a:buChar char="○"/>
              <a:defRPr/>
            </a:lvl5pPr>
            <a:lvl6pPr indent="-88900" lvl="5" marL="0" rtl="0" algn="l">
              <a:lnSpc>
                <a:spcPct val="100000"/>
              </a:lnSpc>
              <a:spcBef>
                <a:spcPts val="0"/>
              </a:spcBef>
              <a:spcAft>
                <a:spcPts val="0"/>
              </a:spcAft>
              <a:buSzPts val="1400"/>
              <a:buChar char="■"/>
              <a:defRPr/>
            </a:lvl6pPr>
            <a:lvl7pPr indent="-88900" lvl="6" marL="0" rtl="0" algn="l">
              <a:lnSpc>
                <a:spcPct val="100000"/>
              </a:lnSpc>
              <a:spcBef>
                <a:spcPts val="0"/>
              </a:spcBef>
              <a:spcAft>
                <a:spcPts val="0"/>
              </a:spcAft>
              <a:buSzPts val="1400"/>
              <a:buChar char="●"/>
              <a:defRPr/>
            </a:lvl7pPr>
            <a:lvl8pPr indent="-88900" lvl="7" marL="0" rtl="0" algn="l">
              <a:lnSpc>
                <a:spcPct val="100000"/>
              </a:lnSpc>
              <a:spcBef>
                <a:spcPts val="0"/>
              </a:spcBef>
              <a:spcAft>
                <a:spcPts val="0"/>
              </a:spcAft>
              <a:buSzPts val="1400"/>
              <a:buChar char="○"/>
              <a:defRPr/>
            </a:lvl8pPr>
            <a:lvl9pPr indent="-88900" lvl="8" marL="0" rtl="0" algn="l">
              <a:lnSpc>
                <a:spcPct val="100000"/>
              </a:lnSpc>
              <a:spcBef>
                <a:spcPts val="0"/>
              </a:spcBef>
              <a:spcAft>
                <a:spcPts val="0"/>
              </a:spcAft>
              <a:buSzPts val="1400"/>
              <a:buChar char="■"/>
              <a:defRPr/>
            </a:lvl9pPr>
          </a:lstStyle>
          <a:p/>
        </p:txBody>
      </p:sp>
      <p:sp>
        <p:nvSpPr>
          <p:cNvPr id="23" name="Google Shape;23;p3"/>
          <p:cNvSpPr txBox="1"/>
          <p:nvPr>
            <p:ph idx="1" type="body"/>
          </p:nvPr>
        </p:nvSpPr>
        <p:spPr>
          <a:xfrm>
            <a:off x="457200" y="1600200"/>
            <a:ext cx="8229600" cy="4530725"/>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Clr>
                <a:schemeClr val="accent1"/>
              </a:buClr>
              <a:buSzPts val="1400"/>
              <a:buFont typeface="Noto Symbol"/>
              <a:buChar char="■"/>
              <a:defRPr/>
            </a:lvl1pPr>
            <a:lvl2pPr indent="-317500" lvl="1" marL="914400" rtl="0" algn="l">
              <a:lnSpc>
                <a:spcPct val="100000"/>
              </a:lnSpc>
              <a:spcBef>
                <a:spcPts val="520"/>
              </a:spcBef>
              <a:spcAft>
                <a:spcPts val="0"/>
              </a:spcAft>
              <a:buClr>
                <a:schemeClr val="accent2"/>
              </a:buClr>
              <a:buSzPts val="1400"/>
              <a:buFont typeface="Noto Symbol"/>
              <a:buChar char="❑"/>
              <a:defRPr/>
            </a:lvl2pPr>
            <a:lvl3pPr indent="-317500" lvl="2" marL="1371600" rtl="0" algn="l">
              <a:lnSpc>
                <a:spcPct val="100000"/>
              </a:lnSpc>
              <a:spcBef>
                <a:spcPts val="440"/>
              </a:spcBef>
              <a:spcAft>
                <a:spcPts val="0"/>
              </a:spcAft>
              <a:buClr>
                <a:schemeClr val="accent1"/>
              </a:buClr>
              <a:buSzPts val="1400"/>
              <a:buFont typeface="Noto Symbol"/>
              <a:buChar char="■"/>
              <a:defRPr/>
            </a:lvl3pPr>
            <a:lvl4pPr indent="-317500" lvl="3" marL="1828800" rtl="0" algn="l">
              <a:lnSpc>
                <a:spcPct val="100000"/>
              </a:lnSpc>
              <a:spcBef>
                <a:spcPts val="400"/>
              </a:spcBef>
              <a:spcAft>
                <a:spcPts val="0"/>
              </a:spcAft>
              <a:buClr>
                <a:schemeClr val="accent2"/>
              </a:buClr>
              <a:buSzPts val="1400"/>
              <a:buFont typeface="Noto Symbol"/>
              <a:buChar char="❑"/>
              <a:defRPr/>
            </a:lvl4pPr>
            <a:lvl5pPr indent="-317500" lvl="4" marL="2286000" rtl="0" algn="l">
              <a:lnSpc>
                <a:spcPct val="100000"/>
              </a:lnSpc>
              <a:spcBef>
                <a:spcPts val="400"/>
              </a:spcBef>
              <a:spcAft>
                <a:spcPts val="0"/>
              </a:spcAft>
              <a:buClr>
                <a:schemeClr val="accent1"/>
              </a:buClr>
              <a:buSzPts val="1400"/>
              <a:buFont typeface="Noto Symbol"/>
              <a:buChar char="▪"/>
              <a:defRPr/>
            </a:lvl5pPr>
            <a:lvl6pPr indent="-317500" lvl="5" marL="2743200" rtl="0" algn="l">
              <a:lnSpc>
                <a:spcPct val="100000"/>
              </a:lnSpc>
              <a:spcBef>
                <a:spcPts val="400"/>
              </a:spcBef>
              <a:spcAft>
                <a:spcPts val="0"/>
              </a:spcAft>
              <a:buClr>
                <a:schemeClr val="accent1"/>
              </a:buClr>
              <a:buSzPts val="1400"/>
              <a:buFont typeface="Noto Symbol"/>
              <a:buChar char="▪"/>
              <a:defRPr/>
            </a:lvl6pPr>
            <a:lvl7pPr indent="-317500" lvl="6" marL="3200400" rtl="0" algn="l">
              <a:lnSpc>
                <a:spcPct val="100000"/>
              </a:lnSpc>
              <a:spcBef>
                <a:spcPts val="400"/>
              </a:spcBef>
              <a:spcAft>
                <a:spcPts val="0"/>
              </a:spcAft>
              <a:buClr>
                <a:schemeClr val="accent1"/>
              </a:buClr>
              <a:buSzPts val="1400"/>
              <a:buFont typeface="Noto Symbol"/>
              <a:buChar char="▪"/>
              <a:defRPr/>
            </a:lvl7pPr>
            <a:lvl8pPr indent="-317500" lvl="7" marL="3657600" rtl="0" algn="l">
              <a:lnSpc>
                <a:spcPct val="100000"/>
              </a:lnSpc>
              <a:spcBef>
                <a:spcPts val="400"/>
              </a:spcBef>
              <a:spcAft>
                <a:spcPts val="0"/>
              </a:spcAft>
              <a:buClr>
                <a:schemeClr val="accent1"/>
              </a:buClr>
              <a:buSzPts val="1400"/>
              <a:buFont typeface="Noto Symbol"/>
              <a:buChar char="▪"/>
              <a:defRPr/>
            </a:lvl8pPr>
            <a:lvl9pPr indent="-317500" lvl="8" marL="4114800" rtl="0" algn="l">
              <a:lnSpc>
                <a:spcPct val="100000"/>
              </a:lnSpc>
              <a:spcBef>
                <a:spcPts val="400"/>
              </a:spcBef>
              <a:spcAft>
                <a:spcPts val="0"/>
              </a:spcAft>
              <a:buClr>
                <a:schemeClr val="accent1"/>
              </a:buClr>
              <a:buSzPts val="1400"/>
              <a:buFont typeface="Noto Symbol"/>
              <a:buChar char="▪"/>
              <a:defRPr/>
            </a:lvl9pPr>
          </a:lstStyle>
          <a:p/>
        </p:txBody>
      </p:sp>
      <p:sp>
        <p:nvSpPr>
          <p:cNvPr id="24" name="Google Shape;24;p3"/>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25" name="Google Shape;25;p3"/>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26" name="Google Shape;26;p3"/>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7812"/>
            <a:ext cx="8229600" cy="1139825"/>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0" marR="0" rtl="0" algn="l">
              <a:lnSpc>
                <a:spcPct val="100000"/>
              </a:lnSpc>
              <a:spcBef>
                <a:spcPts val="0"/>
              </a:spcBef>
              <a:spcAft>
                <a:spcPts val="0"/>
              </a:spcAft>
              <a:buSzPts val="1400"/>
              <a:buChar char="○"/>
              <a:defRPr/>
            </a:lvl2pPr>
            <a:lvl3pPr indent="-88900" lvl="2" marL="0" marR="0" rtl="0" algn="l">
              <a:lnSpc>
                <a:spcPct val="100000"/>
              </a:lnSpc>
              <a:spcBef>
                <a:spcPts val="0"/>
              </a:spcBef>
              <a:spcAft>
                <a:spcPts val="0"/>
              </a:spcAft>
              <a:buSzPts val="1400"/>
              <a:buChar char="■"/>
              <a:defRPr/>
            </a:lvl3pPr>
            <a:lvl4pPr indent="-88900" lvl="3" marL="0" marR="0" rtl="0" algn="l">
              <a:lnSpc>
                <a:spcPct val="100000"/>
              </a:lnSpc>
              <a:spcBef>
                <a:spcPts val="0"/>
              </a:spcBef>
              <a:spcAft>
                <a:spcPts val="0"/>
              </a:spcAft>
              <a:buSzPts val="1400"/>
              <a:buChar char="●"/>
              <a:defRPr/>
            </a:lvl4pPr>
            <a:lvl5pPr indent="-88900" lvl="4" marL="0" marR="0" rtl="0" algn="l">
              <a:lnSpc>
                <a:spcPct val="100000"/>
              </a:lnSpc>
              <a:spcBef>
                <a:spcPts val="0"/>
              </a:spcBef>
              <a:spcAft>
                <a:spcPts val="0"/>
              </a:spcAft>
              <a:buSzPts val="1400"/>
              <a:buChar char="○"/>
              <a:defRPr/>
            </a:lvl5pPr>
            <a:lvl6pPr indent="-88900" lvl="5" marL="0" marR="0" rtl="0" algn="l">
              <a:lnSpc>
                <a:spcPct val="100000"/>
              </a:lnSpc>
              <a:spcBef>
                <a:spcPts val="0"/>
              </a:spcBef>
              <a:spcAft>
                <a:spcPts val="0"/>
              </a:spcAft>
              <a:buSzPts val="1400"/>
              <a:buChar char="■"/>
              <a:defRPr/>
            </a:lvl6pPr>
            <a:lvl7pPr indent="-88900" lvl="6" marL="0" marR="0" rtl="0" algn="l">
              <a:lnSpc>
                <a:spcPct val="100000"/>
              </a:lnSpc>
              <a:spcBef>
                <a:spcPts val="0"/>
              </a:spcBef>
              <a:spcAft>
                <a:spcPts val="0"/>
              </a:spcAft>
              <a:buSzPts val="1400"/>
              <a:buChar char="●"/>
              <a:defRPr/>
            </a:lvl7pPr>
            <a:lvl8pPr indent="-88900" lvl="7" marL="0" marR="0" rtl="0" algn="l">
              <a:lnSpc>
                <a:spcPct val="100000"/>
              </a:lnSpc>
              <a:spcBef>
                <a:spcPts val="0"/>
              </a:spcBef>
              <a:spcAft>
                <a:spcPts val="0"/>
              </a:spcAft>
              <a:buSzPts val="1400"/>
              <a:buChar char="○"/>
              <a:defRPr/>
            </a:lvl8pPr>
            <a:lvl9pPr indent="-88900" lvl="8" marL="0" marR="0" rtl="0" algn="l">
              <a:lnSpc>
                <a:spcPct val="100000"/>
              </a:lnSpc>
              <a:spcBef>
                <a:spcPts val="0"/>
              </a:spcBef>
              <a:spcAft>
                <a:spcPts val="0"/>
              </a:spcAft>
              <a:buSzPts val="1400"/>
              <a:buChar char="■"/>
              <a:defRPr/>
            </a:lvl9pPr>
          </a:lstStyle>
          <a:p/>
        </p:txBody>
      </p:sp>
      <p:sp>
        <p:nvSpPr>
          <p:cNvPr id="7" name="Google Shape;7;p1"/>
          <p:cNvSpPr txBox="1"/>
          <p:nvPr>
            <p:ph idx="1" type="body"/>
          </p:nvPr>
        </p:nvSpPr>
        <p:spPr>
          <a:xfrm>
            <a:off x="457200" y="1600200"/>
            <a:ext cx="8229600" cy="4530725"/>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chemeClr val="accent1"/>
              </a:buClr>
              <a:buSzPts val="1400"/>
              <a:buFont typeface="Noto Symbol"/>
              <a:buChar char="■"/>
              <a:defRPr/>
            </a:lvl1pPr>
            <a:lvl2pPr indent="-317500" lvl="1" marL="914400" marR="0" rtl="0" algn="l">
              <a:lnSpc>
                <a:spcPct val="100000"/>
              </a:lnSpc>
              <a:spcBef>
                <a:spcPts val="520"/>
              </a:spcBef>
              <a:spcAft>
                <a:spcPts val="0"/>
              </a:spcAft>
              <a:buClr>
                <a:schemeClr val="accent2"/>
              </a:buClr>
              <a:buSzPts val="1400"/>
              <a:buFont typeface="Noto Symbol"/>
              <a:buChar char="❑"/>
              <a:defRPr/>
            </a:lvl2pPr>
            <a:lvl3pPr indent="-317500" lvl="2" marL="1371600" marR="0" rtl="0" algn="l">
              <a:lnSpc>
                <a:spcPct val="100000"/>
              </a:lnSpc>
              <a:spcBef>
                <a:spcPts val="440"/>
              </a:spcBef>
              <a:spcAft>
                <a:spcPts val="0"/>
              </a:spcAft>
              <a:buClr>
                <a:schemeClr val="accent1"/>
              </a:buClr>
              <a:buSzPts val="1400"/>
              <a:buFont typeface="Noto Symbol"/>
              <a:buChar char="■"/>
              <a:defRPr/>
            </a:lvl3pPr>
            <a:lvl4pPr indent="-317500" lvl="3" marL="1828800" marR="0" rtl="0" algn="l">
              <a:lnSpc>
                <a:spcPct val="100000"/>
              </a:lnSpc>
              <a:spcBef>
                <a:spcPts val="400"/>
              </a:spcBef>
              <a:spcAft>
                <a:spcPts val="0"/>
              </a:spcAft>
              <a:buClr>
                <a:schemeClr val="accent2"/>
              </a:buClr>
              <a:buSzPts val="1400"/>
              <a:buFont typeface="Noto Symbol"/>
              <a:buChar char="❑"/>
              <a:defRPr/>
            </a:lvl4pPr>
            <a:lvl5pPr indent="-317500" lvl="4" marL="2286000" marR="0" rtl="0" algn="l">
              <a:lnSpc>
                <a:spcPct val="100000"/>
              </a:lnSpc>
              <a:spcBef>
                <a:spcPts val="400"/>
              </a:spcBef>
              <a:spcAft>
                <a:spcPts val="0"/>
              </a:spcAft>
              <a:buClr>
                <a:schemeClr val="accent1"/>
              </a:buClr>
              <a:buSzPts val="1400"/>
              <a:buFont typeface="Noto Symbol"/>
              <a:buChar char="▪"/>
              <a:defRPr/>
            </a:lvl5pPr>
            <a:lvl6pPr indent="-317500" lvl="5" marL="2743200" marR="0" rtl="0" algn="l">
              <a:lnSpc>
                <a:spcPct val="100000"/>
              </a:lnSpc>
              <a:spcBef>
                <a:spcPts val="400"/>
              </a:spcBef>
              <a:spcAft>
                <a:spcPts val="0"/>
              </a:spcAft>
              <a:buClr>
                <a:schemeClr val="accent1"/>
              </a:buClr>
              <a:buSzPts val="1400"/>
              <a:buFont typeface="Noto Symbol"/>
              <a:buChar char="▪"/>
              <a:defRPr/>
            </a:lvl6pPr>
            <a:lvl7pPr indent="-317500" lvl="6" marL="3200400" marR="0" rtl="0" algn="l">
              <a:lnSpc>
                <a:spcPct val="100000"/>
              </a:lnSpc>
              <a:spcBef>
                <a:spcPts val="400"/>
              </a:spcBef>
              <a:spcAft>
                <a:spcPts val="0"/>
              </a:spcAft>
              <a:buClr>
                <a:schemeClr val="accent1"/>
              </a:buClr>
              <a:buSzPts val="1400"/>
              <a:buFont typeface="Noto Symbol"/>
              <a:buChar char="▪"/>
              <a:defRPr/>
            </a:lvl7pPr>
            <a:lvl8pPr indent="-317500" lvl="7" marL="3657600" marR="0" rtl="0" algn="l">
              <a:lnSpc>
                <a:spcPct val="100000"/>
              </a:lnSpc>
              <a:spcBef>
                <a:spcPts val="400"/>
              </a:spcBef>
              <a:spcAft>
                <a:spcPts val="0"/>
              </a:spcAft>
              <a:buClr>
                <a:schemeClr val="accent1"/>
              </a:buClr>
              <a:buSzPts val="1400"/>
              <a:buFont typeface="Noto Symbol"/>
              <a:buChar char="▪"/>
              <a:defRPr/>
            </a:lvl8pPr>
            <a:lvl9pPr indent="-317500" lvl="8" marL="4114800" marR="0" rtl="0" algn="l">
              <a:lnSpc>
                <a:spcPct val="100000"/>
              </a:lnSpc>
              <a:spcBef>
                <a:spcPts val="400"/>
              </a:spcBef>
              <a:spcAft>
                <a:spcPts val="0"/>
              </a:spcAft>
              <a:buClr>
                <a:schemeClr val="accent1"/>
              </a:buClr>
              <a:buSzPts val="1400"/>
              <a:buFont typeface="Noto Symbol"/>
              <a:buChar char="▪"/>
              <a:defRPr/>
            </a:lvl9pPr>
          </a:lstStyle>
          <a:p/>
        </p:txBody>
      </p:sp>
      <p:sp>
        <p:nvSpPr>
          <p:cNvPr id="8" name="Google Shape;8;p1"/>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9" name="Google Shape;9;p1"/>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0" name="Google Shape;10;p1"/>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1" name="Google Shape;11;p1"/>
          <p:cNvSpPr/>
          <p:nvPr/>
        </p:nvSpPr>
        <p:spPr>
          <a:xfrm>
            <a:off x="381000" y="228600"/>
            <a:ext cx="8229600" cy="609600"/>
          </a:xfrm>
          <a:custGeom>
            <a:rect b="b" l="l" r="r" t="t"/>
            <a:pathLst>
              <a:path extrusionOk="0" h="1000" w="1000">
                <a:moveTo>
                  <a:pt x="0" y="1000"/>
                </a:moveTo>
                <a:lnTo>
                  <a:pt x="0" y="0"/>
                </a:lnTo>
                <a:lnTo>
                  <a:pt x="1000" y="0"/>
                </a:lnTo>
              </a:path>
            </a:pathLst>
          </a:custGeom>
          <a:noFill/>
          <a:ln cap="flat" cmpd="sng" w="1905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12" name="Google Shape;12;p1"/>
          <p:cNvCxnSpPr/>
          <p:nvPr/>
        </p:nvCxnSpPr>
        <p:spPr>
          <a:xfrm>
            <a:off x="457200" y="6172200"/>
            <a:ext cx="8229600" cy="0"/>
          </a:xfrm>
          <a:prstGeom prst="straightConnector1">
            <a:avLst/>
          </a:prstGeom>
          <a:noFill/>
          <a:ln cap="flat" cmpd="sng" w="19050">
            <a:solidFill>
              <a:schemeClr val="accent1"/>
            </a:solidFill>
            <a:prstDash val="solid"/>
            <a:miter lim="8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8.jpg"/><Relationship Id="rId5" Type="http://schemas.openxmlformats.org/officeDocument/2006/relationships/image" Target="../media/image6.png"/><Relationship Id="rId6"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5.png"/><Relationship Id="rId4" Type="http://schemas.openxmlformats.org/officeDocument/2006/relationships/image" Target="../media/image13.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hyperlink" Target="https://es.wikipedia.org/wiki/Disco_magn%C3%A9tico" TargetMode="External"/><Relationship Id="rId6" Type="http://schemas.openxmlformats.org/officeDocument/2006/relationships/hyperlink" Target="https://es.wikipedia.org/wiki/Pista_(unidad_de_disco)" TargetMode="External"/><Relationship Id="rId7" Type="http://schemas.openxmlformats.org/officeDocument/2006/relationships/hyperlink" Target="https://es.wikipedia.org/wiki/Sector_(inform%C3%A1tica)" TargetMode="External"/><Relationship Id="rId8" Type="http://schemas.openxmlformats.org/officeDocument/2006/relationships/hyperlink" Target="https://es.wikipedia.org/wiki/Cl%C3%BAster_(sistema_de_archivo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4"/>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lang="en-US" sz="5000">
                <a:solidFill>
                  <a:schemeClr val="dk2"/>
                </a:solidFill>
                <a:latin typeface="Garamond"/>
                <a:ea typeface="Garamond"/>
                <a:cs typeface="Garamond"/>
                <a:sym typeface="Garamond"/>
              </a:rPr>
              <a:t>U1.5 - </a:t>
            </a:r>
            <a:r>
              <a:rPr b="0" i="0" lang="en-US" sz="5000" u="none" cap="none" strike="noStrike">
                <a:solidFill>
                  <a:schemeClr val="dk2"/>
                </a:solidFill>
                <a:latin typeface="Garamond"/>
                <a:ea typeface="Garamond"/>
                <a:cs typeface="Garamond"/>
                <a:sym typeface="Garamond"/>
              </a:rPr>
              <a:t>Unidades de almacenamiento secundario</a:t>
            </a:r>
            <a:endParaRPr/>
          </a:p>
        </p:txBody>
      </p:sp>
      <p:sp>
        <p:nvSpPr>
          <p:cNvPr id="32" name="Google Shape;32;p4"/>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219075" lvl="0" marL="342900" marR="0" rtl="0" algn="l">
              <a:lnSpc>
                <a:spcPct val="100000"/>
              </a:lnSpc>
              <a:spcBef>
                <a:spcPts val="0"/>
              </a:spcBef>
              <a:spcAft>
                <a:spcPts val="0"/>
              </a:spcAft>
              <a:buClr>
                <a:schemeClr val="accent1"/>
              </a:buClr>
              <a:buSzPts val="1950"/>
              <a:buFont typeface="Noto Symbo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3"/>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Características</a:t>
            </a:r>
            <a:endParaRPr/>
          </a:p>
        </p:txBody>
      </p:sp>
      <p:sp>
        <p:nvSpPr>
          <p:cNvPr id="89" name="Google Shape;89;p13"/>
          <p:cNvSpPr txBox="1"/>
          <p:nvPr>
            <p:ph idx="1" type="body"/>
          </p:nvPr>
        </p:nvSpPr>
        <p:spPr>
          <a:xfrm>
            <a:off x="457200" y="12954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950"/>
              <a:buFont typeface="Noto Symbol"/>
              <a:buChar char="■"/>
            </a:pPr>
            <a:r>
              <a:rPr b="0" i="0" lang="en-US" sz="3000" u="sng" cap="none" strike="noStrike">
                <a:solidFill>
                  <a:schemeClr val="dk1"/>
                </a:solidFill>
                <a:latin typeface="Arial"/>
                <a:ea typeface="Arial"/>
                <a:cs typeface="Arial"/>
                <a:sym typeface="Arial"/>
              </a:rPr>
              <a:t>Tiempo de acceso</a:t>
            </a:r>
            <a:r>
              <a:rPr b="0" i="0" lang="en-US" sz="3000" u="none" cap="none" strike="noStrike">
                <a:solidFill>
                  <a:schemeClr val="dk1"/>
                </a:solidFill>
                <a:latin typeface="Arial"/>
                <a:ea typeface="Arial"/>
                <a:cs typeface="Arial"/>
                <a:sym typeface="Arial"/>
              </a:rPr>
              <a:t>: tiempo medio necesario que tarda la cabeza en acceder a los datos que se necesitan. Es la suma de vari</a:t>
            </a:r>
            <a:r>
              <a:rPr lang="en-US" sz="3000">
                <a:solidFill>
                  <a:schemeClr val="dk1"/>
                </a:solidFill>
              </a:rPr>
              <a:t>o</a:t>
            </a:r>
            <a:r>
              <a:rPr b="0" i="0" lang="en-US" sz="3000" u="none" cap="none" strike="noStrike">
                <a:solidFill>
                  <a:schemeClr val="dk1"/>
                </a:solidFill>
                <a:latin typeface="Arial"/>
                <a:ea typeface="Arial"/>
                <a:cs typeface="Arial"/>
                <a:sym typeface="Arial"/>
              </a:rPr>
              <a:t>s </a:t>
            </a:r>
            <a:r>
              <a:rPr lang="en-US" sz="3000">
                <a:solidFill>
                  <a:schemeClr val="dk1"/>
                </a:solidFill>
              </a:rPr>
              <a:t>tiempos</a:t>
            </a:r>
            <a:r>
              <a:rPr b="0" i="0" lang="en-US" sz="3000" u="none" cap="none" strike="noStrike">
                <a:solidFill>
                  <a:schemeClr val="dk1"/>
                </a:solidFill>
                <a:latin typeface="Arial"/>
                <a:ea typeface="Arial"/>
                <a:cs typeface="Arial"/>
                <a:sym typeface="Arial"/>
              </a:rPr>
              <a:t>:</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Tiempo que tarda el disco en cambiar de una cabeza a otra.</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Tiempo que tarda la cabeza lectora en buscar la pista con los datos.</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Tiempo que tarda la cabeza en buscar el sector correcto dentro de la pista.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b="0" l="0" r="0" t="0"/>
          <a:stretch/>
        </p:blipFill>
        <p:spPr>
          <a:xfrm>
            <a:off x="3203575" y="404812"/>
            <a:ext cx="5549900" cy="3854450"/>
          </a:xfrm>
          <a:prstGeom prst="rect">
            <a:avLst/>
          </a:prstGeom>
          <a:noFill/>
          <a:ln>
            <a:noFill/>
          </a:ln>
        </p:spPr>
      </p:pic>
      <p:sp>
        <p:nvSpPr>
          <p:cNvPr id="95" name="Google Shape;95;p14"/>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Tiempo de acceso</a:t>
            </a:r>
            <a:endParaRPr/>
          </a:p>
        </p:txBody>
      </p:sp>
      <p:pic>
        <p:nvPicPr>
          <p:cNvPr id="96" name="Google Shape;96;p14"/>
          <p:cNvPicPr preferRelativeResize="0"/>
          <p:nvPr/>
        </p:nvPicPr>
        <p:blipFill rotWithShape="1">
          <a:blip r:embed="rId4">
            <a:alphaModFix/>
          </a:blip>
          <a:srcRect b="0" l="0" r="0" t="0"/>
          <a:stretch/>
        </p:blipFill>
        <p:spPr>
          <a:xfrm>
            <a:off x="1042987" y="4508500"/>
            <a:ext cx="7470775" cy="20843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Velocidad de rotación</a:t>
            </a:r>
            <a:endParaRPr/>
          </a:p>
        </p:txBody>
      </p:sp>
      <p:sp>
        <p:nvSpPr>
          <p:cNvPr id="102" name="Google Shape;102;p1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Velocidad a la que gira el disco duro.</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A mayor velocidad de rotación más alta será la transferencia de datos pero también mayor será el ruido y mayor será el calor generada por el disco duro.</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Se mide en rpm.</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IDE: 7.200 rpm</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SCSI: 10.000 – 15.000 rpm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3800" u="none" cap="none" strike="noStrike">
                <a:solidFill>
                  <a:schemeClr val="dk2"/>
                </a:solidFill>
                <a:latin typeface="Garamond"/>
                <a:ea typeface="Garamond"/>
                <a:cs typeface="Garamond"/>
                <a:sym typeface="Garamond"/>
              </a:rPr>
              <a:t>Tamaño del buffer</a:t>
            </a:r>
            <a:r>
              <a:rPr lang="en-US" sz="3800">
                <a:solidFill>
                  <a:schemeClr val="dk2"/>
                </a:solidFill>
                <a:latin typeface="Garamond"/>
                <a:ea typeface="Garamond"/>
                <a:cs typeface="Garamond"/>
                <a:sym typeface="Garamond"/>
              </a:rPr>
              <a:t> </a:t>
            </a:r>
            <a:r>
              <a:rPr b="0" i="0" lang="en-US" sz="3800" u="none" cap="none" strike="noStrike">
                <a:solidFill>
                  <a:schemeClr val="dk2"/>
                </a:solidFill>
                <a:latin typeface="Garamond"/>
                <a:ea typeface="Garamond"/>
                <a:cs typeface="Garamond"/>
                <a:sym typeface="Garamond"/>
              </a:rPr>
              <a:t>(memoria caché)</a:t>
            </a:r>
            <a:endParaRPr/>
          </a:p>
        </p:txBody>
      </p:sp>
      <p:sp>
        <p:nvSpPr>
          <p:cNvPr id="108" name="Google Shape;108;p1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Memoria incluida en la controladora interna del disco duro.</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Todos los datos que se leen o escriben se almacenan previamente en el buffer.</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Contribuye de modo importante a la velocidad de búsqueda de datos.</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Conviene utilizar herramientas de desfragmentación.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Velocidad de transferencia</a:t>
            </a:r>
            <a:endParaRPr/>
          </a:p>
        </p:txBody>
      </p:sp>
      <p:sp>
        <p:nvSpPr>
          <p:cNvPr id="114" name="Google Shape;114;p17"/>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Indica la cantidad de datos que un disco puede leer o escribir en la parte más exterior del disco en un periodo de un segundo.</a:t>
            </a:r>
            <a:endParaRPr/>
          </a:p>
          <a:p>
            <a:pPr indent="-342900" lvl="0" marL="342900" marR="0" rtl="0" algn="l">
              <a:lnSpc>
                <a:spcPct val="9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Normalmente se mide en Mbytes/segundo</a:t>
            </a:r>
            <a:endParaRPr/>
          </a:p>
          <a:p>
            <a:pPr indent="-342900" lvl="0" marL="342900" marR="0" rtl="0" algn="l">
              <a:lnSpc>
                <a:spcPct val="9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En un disco de 7.200 rpm es de 100, 133 Mbytes/segundo</a:t>
            </a:r>
            <a:endParaRPr/>
          </a:p>
          <a:p>
            <a:pPr indent="-342900" lvl="0" marL="342900" marR="0" rtl="0" algn="l">
              <a:lnSpc>
                <a:spcPct val="9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En un disco de 10.000, 15.000 rpm es de 160 o 320 Mbytes/segundo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18"/>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Tamaño físico</a:t>
            </a:r>
            <a:endParaRPr/>
          </a:p>
        </p:txBody>
      </p:sp>
      <p:sp>
        <p:nvSpPr>
          <p:cNvPr id="120" name="Google Shape;120;p1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Diámetro de los platos del disco expresado en pulgadas.</a:t>
            </a:r>
            <a:endParaRPr b="0" i="0" sz="3000" u="none" cap="none" strike="noStrike">
              <a:solidFill>
                <a:schemeClr val="dk1"/>
              </a:solidFill>
              <a:latin typeface="Arial"/>
              <a:ea typeface="Arial"/>
              <a:cs typeface="Arial"/>
              <a:sym typeface="Arial"/>
            </a:endParaRPr>
          </a:p>
          <a:p>
            <a:pPr indent="-385444" lvl="2" marL="1022350" marR="0" rtl="0" algn="l">
              <a:lnSpc>
                <a:spcPct val="100000"/>
              </a:lnSpc>
              <a:spcBef>
                <a:spcPts val="0"/>
              </a:spcBef>
              <a:spcAft>
                <a:spcPts val="0"/>
              </a:spcAft>
              <a:buClr>
                <a:schemeClr val="dk1"/>
              </a:buClr>
              <a:buSzPts val="1800"/>
              <a:buChar char="■"/>
            </a:pPr>
            <a:r>
              <a:rPr lang="en-US" sz="3000">
                <a:solidFill>
                  <a:schemeClr val="dk1"/>
                </a:solidFill>
              </a:rPr>
              <a:t>2,5 “</a:t>
            </a:r>
            <a:endParaRPr sz="3000">
              <a:solidFill>
                <a:schemeClr val="dk1"/>
              </a:solidFill>
            </a:endParaRPr>
          </a:p>
          <a:p>
            <a:pPr indent="-385444" lvl="2" marL="1022350" marR="0" rtl="0" algn="l">
              <a:lnSpc>
                <a:spcPct val="100000"/>
              </a:lnSpc>
              <a:spcBef>
                <a:spcPts val="0"/>
              </a:spcBef>
              <a:spcAft>
                <a:spcPts val="0"/>
              </a:spcAft>
              <a:buClr>
                <a:schemeClr val="dk1"/>
              </a:buClr>
              <a:buSzPts val="1800"/>
              <a:buChar char="■"/>
            </a:pPr>
            <a:r>
              <a:rPr lang="en-US" sz="3000">
                <a:solidFill>
                  <a:schemeClr val="dk1"/>
                </a:solidFill>
              </a:rPr>
              <a:t>3,5 “</a:t>
            </a:r>
            <a:endParaRPr sz="3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77812"/>
            <a:ext cx="8229600" cy="113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lang="en-US" sz="4200">
                <a:solidFill>
                  <a:schemeClr val="dk2"/>
                </a:solidFill>
                <a:latin typeface="Garamond"/>
                <a:ea typeface="Garamond"/>
                <a:cs typeface="Garamond"/>
                <a:sym typeface="Garamond"/>
              </a:rPr>
              <a:t>Estructura lógica</a:t>
            </a:r>
            <a:endParaRPr/>
          </a:p>
        </p:txBody>
      </p:sp>
      <p:sp>
        <p:nvSpPr>
          <p:cNvPr id="126" name="Google Shape;126;p19"/>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358775" lvl="0" marL="342900" marR="0" rtl="0" algn="l">
              <a:lnSpc>
                <a:spcPct val="100000"/>
              </a:lnSpc>
              <a:spcBef>
                <a:spcPts val="0"/>
              </a:spcBef>
              <a:spcAft>
                <a:spcPts val="0"/>
              </a:spcAft>
              <a:buClr>
                <a:schemeClr val="accent1"/>
              </a:buClr>
              <a:buSzPts val="2200"/>
              <a:buFont typeface="Noto Symbol"/>
              <a:buChar char="■"/>
            </a:pPr>
            <a:r>
              <a:rPr lang="en-US" sz="2200">
                <a:solidFill>
                  <a:schemeClr val="dk1"/>
                </a:solidFill>
              </a:rPr>
              <a:t>El sector de arranque o Master boot record (MBR): es el primer sector, o sector cero, y suele emplearse para albergar el arranque del sistema operativo con bootstrap o para almacenar una tabla de particiones.</a:t>
            </a:r>
            <a:endParaRPr sz="2200">
              <a:solidFill>
                <a:schemeClr val="dk1"/>
              </a:solidFill>
            </a:endParaRPr>
          </a:p>
          <a:p>
            <a:pPr indent="-358775" lvl="0" marL="342900" marR="0" rtl="0" algn="l">
              <a:lnSpc>
                <a:spcPct val="100000"/>
              </a:lnSpc>
              <a:spcBef>
                <a:spcPts val="0"/>
              </a:spcBef>
              <a:spcAft>
                <a:spcPts val="0"/>
              </a:spcAft>
              <a:buClr>
                <a:schemeClr val="accent1"/>
              </a:buClr>
              <a:buSzPts val="2200"/>
              <a:buFont typeface="Noto Symbol"/>
              <a:buChar char="■"/>
            </a:pPr>
            <a:r>
              <a:rPr lang="en-US" sz="2200">
                <a:solidFill>
                  <a:schemeClr val="dk1"/>
                </a:solidFill>
              </a:rPr>
              <a:t>La tabla de particiones y las particiones, que son las diferentes divisiones llevadas a cabo en una unidad física. Cada partición tiene su propio sistema de archivos de forma que el sistema operativo manipula a cada una como un disco físico independiente. Existen tres tipos diferentes de particiones según su funcionalidad:Partición primaria, partición extendida y partición lógica.</a:t>
            </a:r>
            <a:endParaRPr sz="2200">
              <a:solidFill>
                <a:schemeClr val="dk1"/>
              </a:solidFill>
            </a:endParaRPr>
          </a:p>
          <a:p>
            <a:pPr indent="0" lvl="0" marL="0" marR="0" rtl="0" algn="l">
              <a:lnSpc>
                <a:spcPct val="100000"/>
              </a:lnSpc>
              <a:spcBef>
                <a:spcPts val="0"/>
              </a:spcBef>
              <a:spcAft>
                <a:spcPts val="0"/>
              </a:spcAft>
              <a:buNone/>
            </a:pPr>
            <a:r>
              <a:t/>
            </a:r>
            <a:endParaRPr sz="2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277812"/>
            <a:ext cx="8229600" cy="113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lang="en-US" sz="4200">
                <a:solidFill>
                  <a:schemeClr val="dk2"/>
                </a:solidFill>
                <a:latin typeface="Garamond"/>
                <a:ea typeface="Garamond"/>
                <a:cs typeface="Garamond"/>
                <a:sym typeface="Garamond"/>
              </a:rPr>
              <a:t>Estructura lógica</a:t>
            </a:r>
            <a:endParaRPr/>
          </a:p>
        </p:txBody>
      </p:sp>
      <p:sp>
        <p:nvSpPr>
          <p:cNvPr id="132" name="Google Shape;132;p20"/>
          <p:cNvSpPr txBox="1"/>
          <p:nvPr>
            <p:ph idx="1" type="body"/>
          </p:nvPr>
        </p:nvSpPr>
        <p:spPr>
          <a:xfrm>
            <a:off x="457200" y="1066800"/>
            <a:ext cx="8229600" cy="4530600"/>
          </a:xfrm>
          <a:prstGeom prst="rect">
            <a:avLst/>
          </a:prstGeom>
          <a:noFill/>
          <a:ln>
            <a:noFill/>
          </a:ln>
        </p:spPr>
        <p:txBody>
          <a:bodyPr anchorCtr="0" anchor="t" bIns="45700" lIns="91425" spcFirstLastPara="1" rIns="91425" wrap="square" tIns="45700">
            <a:noAutofit/>
          </a:bodyPr>
          <a:lstStyle/>
          <a:p>
            <a:pPr indent="-367665" lvl="1" marL="669925" rtl="0" algn="l">
              <a:spcBef>
                <a:spcPts val="0"/>
              </a:spcBef>
              <a:spcAft>
                <a:spcPts val="0"/>
              </a:spcAft>
              <a:buSzPts val="2200"/>
              <a:buChar char="❑"/>
            </a:pPr>
            <a:r>
              <a:rPr lang="en-US" sz="2200">
                <a:solidFill>
                  <a:schemeClr val="dk1"/>
                </a:solidFill>
              </a:rPr>
              <a:t>Las </a:t>
            </a:r>
            <a:r>
              <a:rPr b="1" lang="en-US" sz="2200">
                <a:solidFill>
                  <a:schemeClr val="dk1"/>
                </a:solidFill>
              </a:rPr>
              <a:t>particiones primarias</a:t>
            </a:r>
            <a:r>
              <a:rPr lang="en-US" sz="2200">
                <a:solidFill>
                  <a:schemeClr val="dk1"/>
                </a:solidFill>
              </a:rPr>
              <a:t> son las divisiones primarias del disco y solo puede haber cuatro de éstas, o tres primarias y una extendida. En este tipo de particiones cualquier sistema operativo puede detectarlas y asignarles una unidad siempre que sea compatible el sistema de archivos.</a:t>
            </a:r>
            <a:endParaRPr sz="2200">
              <a:solidFill>
                <a:schemeClr val="dk1"/>
              </a:solidFill>
            </a:endParaRPr>
          </a:p>
          <a:p>
            <a:pPr indent="-367665" lvl="1" marL="669925" rtl="0" algn="l">
              <a:spcBef>
                <a:spcPts val="0"/>
              </a:spcBef>
              <a:spcAft>
                <a:spcPts val="0"/>
              </a:spcAft>
              <a:buSzPts val="2200"/>
              <a:buChar char="❑"/>
            </a:pPr>
            <a:r>
              <a:rPr lang="en-US" sz="2200">
                <a:solidFill>
                  <a:schemeClr val="dk1"/>
                </a:solidFill>
              </a:rPr>
              <a:t>Una </a:t>
            </a:r>
            <a:r>
              <a:rPr b="1" lang="en-US" sz="2200">
                <a:solidFill>
                  <a:schemeClr val="dk1"/>
                </a:solidFill>
              </a:rPr>
              <a:t>partición extendida</a:t>
            </a:r>
            <a:r>
              <a:rPr lang="en-US" sz="2200">
                <a:solidFill>
                  <a:schemeClr val="dk1"/>
                </a:solidFill>
              </a:rPr>
              <a:t> actúa como partición primaria y sirve para contener múltiples unidades lógicas en su interior con la idea de romper la limitación de las cuatro particiones primarias en un solo disco. Solo puede existir una por disco y solo sirve para contener particiones lógicas, por lo que no soporta directamente ningún sistema de archivos.</a:t>
            </a:r>
            <a:endParaRPr sz="2200">
              <a:solidFill>
                <a:schemeClr val="dk1"/>
              </a:solidFill>
            </a:endParaRPr>
          </a:p>
          <a:p>
            <a:pPr indent="-367665" lvl="1" marL="669925" rtl="0" algn="l">
              <a:spcBef>
                <a:spcPts val="0"/>
              </a:spcBef>
              <a:spcAft>
                <a:spcPts val="0"/>
              </a:spcAft>
              <a:buSzPts val="2200"/>
              <a:buChar char="❑"/>
            </a:pPr>
            <a:r>
              <a:rPr lang="en-US" sz="2200">
                <a:solidFill>
                  <a:schemeClr val="dk1"/>
                </a:solidFill>
              </a:rPr>
              <a:t>Una </a:t>
            </a:r>
            <a:r>
              <a:rPr b="1" lang="en-US" sz="2200">
                <a:solidFill>
                  <a:schemeClr val="dk1"/>
                </a:solidFill>
              </a:rPr>
              <a:t>partición lógica</a:t>
            </a:r>
            <a:r>
              <a:rPr lang="en-US" sz="2200">
                <a:solidFill>
                  <a:schemeClr val="dk1"/>
                </a:solidFill>
              </a:rPr>
              <a:t> ocupa toda o una parte de una partición extendida habiendo sido formateado a un determinado sistema de archivos.</a:t>
            </a:r>
            <a:endParaRPr sz="22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1"/>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Capacidad</a:t>
            </a:r>
            <a:endParaRPr/>
          </a:p>
        </p:txBody>
      </p:sp>
      <p:sp>
        <p:nvSpPr>
          <p:cNvPr id="138" name="Google Shape;138;p2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Cantidad de información que se puede almacenar en un disco duro.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Sistema operativo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Software. Edición textos, hoja de cálculo, bases de datos.</a:t>
            </a:r>
            <a:endParaRPr b="0" i="0" sz="2600" u="none" cap="none" strike="noStrike">
              <a:solidFill>
                <a:schemeClr val="dk1"/>
              </a:solidFill>
              <a:latin typeface="Arial"/>
              <a:ea typeface="Arial"/>
              <a:cs typeface="Arial"/>
              <a:sym typeface="Arial"/>
            </a:endParaRPr>
          </a:p>
          <a:p>
            <a:pPr indent="-327025" lvl="1" marL="669925" marR="0" rtl="0" algn="l">
              <a:lnSpc>
                <a:spcPct val="100000"/>
              </a:lnSpc>
              <a:spcBef>
                <a:spcPts val="520"/>
              </a:spcBef>
              <a:spcAft>
                <a:spcPts val="0"/>
              </a:spcAft>
              <a:buClr>
                <a:schemeClr val="accent2"/>
              </a:buClr>
              <a:buSzPts val="1560"/>
              <a:buFont typeface="Noto Symbol"/>
              <a:buChar char="❑"/>
            </a:pPr>
            <a:r>
              <a:rPr lang="en-US" sz="2600">
                <a:solidFill>
                  <a:schemeClr val="dk1"/>
                </a:solidFill>
              </a:rPr>
              <a:t>Datos de usuario</a:t>
            </a:r>
            <a:endParaRPr sz="2600">
              <a:solidFill>
                <a:schemeClr val="dk1"/>
              </a:solidFill>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Ficheros temporales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22"/>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3800" u="none" cap="none" strike="noStrike">
                <a:solidFill>
                  <a:schemeClr val="dk2"/>
                </a:solidFill>
                <a:latin typeface="Garamond"/>
                <a:ea typeface="Garamond"/>
                <a:cs typeface="Garamond"/>
                <a:sym typeface="Garamond"/>
              </a:rPr>
              <a:t>Interfaz (IDE, SCSI, S-ATA, SAS)</a:t>
            </a:r>
            <a:endParaRPr/>
          </a:p>
        </p:txBody>
      </p:sp>
      <p:sp>
        <p:nvSpPr>
          <p:cNvPr id="144" name="Google Shape;144;p22"/>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Método utilizado por el disco duro para conectarse al equipo.</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Es un componente electrónico que gestiona el flujo de datos entre el sistema operativo y disco.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 name="Shape 36"/>
        <p:cNvGrpSpPr/>
        <p:nvPr/>
      </p:nvGrpSpPr>
      <p:grpSpPr>
        <a:xfrm>
          <a:off x="0" y="0"/>
          <a:ext cx="0" cy="0"/>
          <a:chOff x="0" y="0"/>
          <a:chExt cx="0" cy="0"/>
        </a:xfrm>
      </p:grpSpPr>
      <p:sp>
        <p:nvSpPr>
          <p:cNvPr id="37" name="Google Shape;37;p5"/>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Concepto y funciones</a:t>
            </a:r>
            <a:endParaRPr/>
          </a:p>
        </p:txBody>
      </p:sp>
      <p:sp>
        <p:nvSpPr>
          <p:cNvPr id="38" name="Google Shape;38;p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Toda la información guardada en memoria RAM desaparece cuando se apaga el ordenador.</a:t>
            </a:r>
            <a:endParaRPr/>
          </a:p>
          <a:p>
            <a:pPr indent="-342900" lvl="0" marL="342900" marR="0" rtl="0" algn="l">
              <a:lnSpc>
                <a:spcPct val="100000"/>
              </a:lnSpc>
              <a:spcBef>
                <a:spcPts val="52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Es necesario almacenar de forma permanente la información para guardar y recuperar programas y ficheros de datos.</a:t>
            </a:r>
            <a:endParaRPr/>
          </a:p>
          <a:p>
            <a:pPr indent="-342900" lvl="0" marL="342900" marR="0" rtl="0" algn="l">
              <a:lnSpc>
                <a:spcPct val="100000"/>
              </a:lnSpc>
              <a:spcBef>
                <a:spcPts val="52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Los dispositivos de almacenamiento más comunes son: </a:t>
            </a:r>
            <a:r>
              <a:rPr lang="en-US" sz="2600">
                <a:solidFill>
                  <a:schemeClr val="dk1"/>
                </a:solidFill>
              </a:rPr>
              <a:t>D</a:t>
            </a:r>
            <a:r>
              <a:rPr b="0" i="0" lang="en-US" sz="2600" u="none" cap="none" strike="noStrike">
                <a:solidFill>
                  <a:schemeClr val="dk1"/>
                </a:solidFill>
                <a:latin typeface="Arial"/>
                <a:ea typeface="Arial"/>
                <a:cs typeface="Arial"/>
                <a:sym typeface="Arial"/>
              </a:rPr>
              <a:t>isco duro, SSD, CD, DVD</a:t>
            </a:r>
            <a:r>
              <a:rPr lang="en-US" sz="2600">
                <a:solidFill>
                  <a:schemeClr val="dk1"/>
                </a:solidFill>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pic>
        <p:nvPicPr>
          <p:cNvPr id="149" name="Google Shape;149;p23"/>
          <p:cNvPicPr preferRelativeResize="0"/>
          <p:nvPr/>
        </p:nvPicPr>
        <p:blipFill rotWithShape="1">
          <a:blip r:embed="rId3">
            <a:alphaModFix/>
          </a:blip>
          <a:srcRect b="0" l="0" r="0" t="0"/>
          <a:stretch/>
        </p:blipFill>
        <p:spPr>
          <a:xfrm>
            <a:off x="4859337" y="4149725"/>
            <a:ext cx="3960812" cy="1870075"/>
          </a:xfrm>
          <a:prstGeom prst="rect">
            <a:avLst/>
          </a:prstGeom>
          <a:noFill/>
          <a:ln>
            <a:noFill/>
          </a:ln>
        </p:spPr>
      </p:pic>
      <p:sp>
        <p:nvSpPr>
          <p:cNvPr id="150" name="Google Shape;150;p23"/>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3800" u="none" cap="none" strike="noStrike">
                <a:solidFill>
                  <a:schemeClr val="dk2"/>
                </a:solidFill>
                <a:latin typeface="Garamond"/>
                <a:ea typeface="Garamond"/>
                <a:cs typeface="Garamond"/>
                <a:sym typeface="Garamond"/>
              </a:rPr>
              <a:t>Tipos de discos duros según su interfaz</a:t>
            </a:r>
            <a:endParaRPr/>
          </a:p>
        </p:txBody>
      </p:sp>
      <p:sp>
        <p:nvSpPr>
          <p:cNvPr id="151" name="Google Shape;151;p23"/>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IDE</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EIDE</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SCSI</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S-ATA</a:t>
            </a:r>
            <a:endParaRPr/>
          </a:p>
          <a:p>
            <a:pPr indent="-219075" lvl="0" marL="342900" marR="0" rtl="0" algn="l">
              <a:lnSpc>
                <a:spcPct val="100000"/>
              </a:lnSpc>
              <a:spcBef>
                <a:spcPts val="600"/>
              </a:spcBef>
              <a:spcAft>
                <a:spcPts val="0"/>
              </a:spcAft>
              <a:buClr>
                <a:schemeClr val="accent1"/>
              </a:buClr>
              <a:buSzPts val="1950"/>
              <a:buFont typeface="Noto Symbol"/>
              <a:buNone/>
            </a:pPr>
            <a:r>
              <a:t/>
            </a:r>
            <a:endParaRPr b="0" i="0" sz="3000" u="none" cap="none" strike="noStrike">
              <a:solidFill>
                <a:schemeClr val="dk1"/>
              </a:solidFill>
              <a:latin typeface="Arial"/>
              <a:ea typeface="Arial"/>
              <a:cs typeface="Arial"/>
              <a:sym typeface="Arial"/>
            </a:endParaRPr>
          </a:p>
        </p:txBody>
      </p:sp>
      <p:pic>
        <p:nvPicPr>
          <p:cNvPr id="152" name="Google Shape;152;p23"/>
          <p:cNvPicPr preferRelativeResize="0"/>
          <p:nvPr/>
        </p:nvPicPr>
        <p:blipFill rotWithShape="1">
          <a:blip r:embed="rId4">
            <a:alphaModFix/>
          </a:blip>
          <a:srcRect b="0" l="0" r="0" t="0"/>
          <a:stretch/>
        </p:blipFill>
        <p:spPr>
          <a:xfrm>
            <a:off x="5724525" y="1052512"/>
            <a:ext cx="3024187" cy="2751137"/>
          </a:xfrm>
          <a:prstGeom prst="rect">
            <a:avLst/>
          </a:prstGeom>
          <a:noFill/>
          <a:ln>
            <a:noFill/>
          </a:ln>
        </p:spPr>
      </p:pic>
      <p:pic>
        <p:nvPicPr>
          <p:cNvPr id="153" name="Google Shape;153;p23"/>
          <p:cNvPicPr preferRelativeResize="0"/>
          <p:nvPr/>
        </p:nvPicPr>
        <p:blipFill rotWithShape="1">
          <a:blip r:embed="rId5">
            <a:alphaModFix/>
          </a:blip>
          <a:srcRect b="0" l="0" r="0" t="0"/>
          <a:stretch/>
        </p:blipFill>
        <p:spPr>
          <a:xfrm>
            <a:off x="323850" y="4221162"/>
            <a:ext cx="4427537" cy="1751012"/>
          </a:xfrm>
          <a:prstGeom prst="rect">
            <a:avLst/>
          </a:prstGeom>
          <a:noFill/>
          <a:ln>
            <a:noFill/>
          </a:ln>
        </p:spPr>
      </p:pic>
      <p:pic>
        <p:nvPicPr>
          <p:cNvPr id="154" name="Google Shape;154;p23"/>
          <p:cNvPicPr preferRelativeResize="0"/>
          <p:nvPr/>
        </p:nvPicPr>
        <p:blipFill rotWithShape="1">
          <a:blip r:embed="rId6">
            <a:alphaModFix/>
          </a:blip>
          <a:srcRect b="0" l="0" r="0" t="0"/>
          <a:stretch/>
        </p:blipFill>
        <p:spPr>
          <a:xfrm>
            <a:off x="2555875" y="1628775"/>
            <a:ext cx="2590800" cy="15478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24"/>
          <p:cNvSpPr txBox="1"/>
          <p:nvPr>
            <p:ph type="title"/>
          </p:nvPr>
        </p:nvSpPr>
        <p:spPr>
          <a:xfrm>
            <a:off x="457200" y="277812"/>
            <a:ext cx="8229600" cy="113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3800" u="none" cap="none" strike="noStrike">
                <a:solidFill>
                  <a:schemeClr val="dk2"/>
                </a:solidFill>
                <a:latin typeface="Garamond"/>
                <a:ea typeface="Garamond"/>
                <a:cs typeface="Garamond"/>
                <a:sym typeface="Garamond"/>
              </a:rPr>
              <a:t>Tipos de discos duros según su interfaz</a:t>
            </a:r>
            <a:endParaRPr/>
          </a:p>
        </p:txBody>
      </p:sp>
      <p:pic>
        <p:nvPicPr>
          <p:cNvPr id="160" name="Google Shape;160;p24"/>
          <p:cNvPicPr preferRelativeResize="0"/>
          <p:nvPr/>
        </p:nvPicPr>
        <p:blipFill>
          <a:blip r:embed="rId3">
            <a:alphaModFix/>
          </a:blip>
          <a:stretch>
            <a:fillRect/>
          </a:stretch>
        </p:blipFill>
        <p:spPr>
          <a:xfrm>
            <a:off x="1035225" y="1065137"/>
            <a:ext cx="6753875" cy="4727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25"/>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Interfaz IDE</a:t>
            </a:r>
            <a:endParaRPr/>
          </a:p>
        </p:txBody>
      </p:sp>
      <p:sp>
        <p:nvSpPr>
          <p:cNvPr id="166" name="Google Shape;166;p2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27025" lvl="1" marL="669925" marR="0" rtl="0" algn="l">
              <a:lnSpc>
                <a:spcPct val="90000"/>
              </a:lnSpc>
              <a:spcBef>
                <a:spcPts val="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Integrated Drive Electronics.</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Implementación de la controladora en el propio disco duro.</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Un único cable de 40 hilos para control y datos.</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Se estableció también el término ATA que define unas normas a las que deben acogerse los fabricantes.</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Permite la transferencia de 4 Mbytes por segundo.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6"/>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Interfaz IDE</a:t>
            </a:r>
            <a:endParaRPr/>
          </a:p>
        </p:txBody>
      </p:sp>
      <p:sp>
        <p:nvSpPr>
          <p:cNvPr id="172" name="Google Shape;172;p2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27025" lvl="1" marL="669925" marR="0" rtl="0" algn="l">
              <a:lnSpc>
                <a:spcPct val="100000"/>
              </a:lnSpc>
              <a:spcBef>
                <a:spcPts val="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IDE supuso la simplificación en el proceso de instalación y configuración de discos duros.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Una desventaja era que solo podían coexistir dos unidades IDE.</a:t>
            </a:r>
            <a:endParaRPr/>
          </a:p>
          <a:p>
            <a:pPr indent="-235584" lvl="0" marL="342900" marR="0" rtl="0" algn="l">
              <a:lnSpc>
                <a:spcPct val="100000"/>
              </a:lnSpc>
              <a:spcBef>
                <a:spcPts val="520"/>
              </a:spcBef>
              <a:spcAft>
                <a:spcPts val="0"/>
              </a:spcAft>
              <a:buClr>
                <a:schemeClr val="accent1"/>
              </a:buClr>
              <a:buSzPts val="1690"/>
              <a:buFont typeface="Noto Symbol"/>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27"/>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Interfaz EIDE</a:t>
            </a:r>
            <a:endParaRPr/>
          </a:p>
        </p:txBody>
      </p:sp>
      <p:sp>
        <p:nvSpPr>
          <p:cNvPr id="178" name="Google Shape;178;p27"/>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27025" lvl="1" marL="669925" marR="0" rtl="0" algn="l">
              <a:lnSpc>
                <a:spcPct val="100000"/>
              </a:lnSpc>
              <a:spcBef>
                <a:spcPts val="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IDE mejorado.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Aumenta la capacidad y la tasa de transferencia.</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Se implementaron dos sistemas de traducción de los parámetros físicos de la unidad, de forma que se pudiera acceder a capacidades más elevadas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CHS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LBA</a:t>
            </a:r>
            <a:endParaRPr/>
          </a:p>
          <a:p>
            <a:pPr indent="-252095" lvl="0" marL="342900" marR="0" rtl="0" algn="l">
              <a:lnSpc>
                <a:spcPct val="100000"/>
              </a:lnSpc>
              <a:spcBef>
                <a:spcPts val="440"/>
              </a:spcBef>
              <a:spcAft>
                <a:spcPts val="0"/>
              </a:spcAft>
              <a:buClr>
                <a:schemeClr val="accent1"/>
              </a:buClr>
              <a:buSzPts val="1430"/>
              <a:buFont typeface="Noto Symbo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8"/>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Interfaz SCSI</a:t>
            </a:r>
            <a:endParaRPr/>
          </a:p>
        </p:txBody>
      </p:sp>
      <p:sp>
        <p:nvSpPr>
          <p:cNvPr id="184" name="Google Shape;184;p2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27025" lvl="1" marL="669925" marR="0" rtl="0" algn="l">
              <a:lnSpc>
                <a:spcPct val="100000"/>
              </a:lnSpc>
              <a:spcBef>
                <a:spcPts val="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Evoluciona paralelamente a los anteriores.</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Destinado a tareas y entornos de ámbito profesional: rendimiento, flexibilidad y fiabilidad.</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Se evitan limitaciones propias de IDE.</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Permite conectar hasta 7 o 16 dispositivos.</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Se puede conectar prácticamente cualquier dispositivo.</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Portabilidad.</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Al poseer su propia BIOS puede sobrepasar limitaciones de la ROM BIOS.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29"/>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Interfaz SCSI</a:t>
            </a:r>
            <a:endParaRPr/>
          </a:p>
        </p:txBody>
      </p:sp>
      <p:sp>
        <p:nvSpPr>
          <p:cNvPr id="190" name="Google Shape;190;p29"/>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27025" lvl="1" marL="669925" marR="0" rtl="0" algn="l">
              <a:lnSpc>
                <a:spcPct val="100000"/>
              </a:lnSpc>
              <a:spcBef>
                <a:spcPts val="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SCSI rendimiento superior a IDE.</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SCSI más costoso que IDE y habitualmente más complejo de configurar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30"/>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Interfaz S-ATA</a:t>
            </a:r>
            <a:endParaRPr/>
          </a:p>
        </p:txBody>
      </p:sp>
      <p:sp>
        <p:nvSpPr>
          <p:cNvPr id="196" name="Google Shape;196;p30"/>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27025" lvl="1" marL="669925" marR="0" rtl="0" algn="l">
              <a:lnSpc>
                <a:spcPct val="100000"/>
              </a:lnSpc>
              <a:spcBef>
                <a:spcPts val="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Permite solucionar problemas que afectan al ATA con capacidades de almacenamiento muy altas.</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S-ATA y eS-ATA</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Conector de bajo voltaje que permite mayor ancho de banda.</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La conexión entre disco y controlador es una conexión punto a punto en lugar de una conexión bus, para cada disco existe una conexión dedicada.</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Velocidad de transferencia de 150 Mbytes/segundo</a:t>
            </a:r>
            <a:endParaRPr/>
          </a:p>
          <a:p>
            <a:pPr indent="-252095" lvl="0" marL="342900" marR="0" rtl="0" algn="l">
              <a:lnSpc>
                <a:spcPct val="100000"/>
              </a:lnSpc>
              <a:spcBef>
                <a:spcPts val="440"/>
              </a:spcBef>
              <a:spcAft>
                <a:spcPts val="0"/>
              </a:spcAft>
              <a:buClr>
                <a:schemeClr val="accent1"/>
              </a:buClr>
              <a:buSzPts val="1430"/>
              <a:buFont typeface="Noto Symbo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31"/>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Discos duros SSD.</a:t>
            </a:r>
            <a:endParaRPr/>
          </a:p>
        </p:txBody>
      </p:sp>
      <p:sp>
        <p:nvSpPr>
          <p:cNvPr id="202" name="Google Shape;202;p3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Dispositivo de almacenamiento en memoria no volátil tipo flash o SDRAM.</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No son discos.</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Al no tener partes móviles pretende prescindir de tiempos de búsqueda, latencia, etc.</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Inmune a vibraciones externas.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32"/>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Discos duros SSD.</a:t>
            </a:r>
            <a:endParaRPr/>
          </a:p>
        </p:txBody>
      </p:sp>
      <p:sp>
        <p:nvSpPr>
          <p:cNvPr id="208" name="Google Shape;208;p32"/>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Diseño y funcionamiento:</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SSD basados en memoria volátil (SDRAM).</a:t>
            </a:r>
            <a:endParaRPr/>
          </a:p>
          <a:p>
            <a:pPr indent="-361950" lvl="2" marL="1022350" marR="0" rtl="0" algn="l">
              <a:lnSpc>
                <a:spcPct val="10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Rápido acceso a datos.</a:t>
            </a:r>
            <a:endParaRPr/>
          </a:p>
          <a:p>
            <a:pPr indent="-361950" lvl="2" marL="1022350" marR="0" rtl="0" algn="l">
              <a:lnSpc>
                <a:spcPct val="10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Incorporan batería interna y sistemas de respaldo de disco para asegurar la persistencia de datos.</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SSD basados en memoria flash no volátil.</a:t>
            </a:r>
            <a:endParaRPr/>
          </a:p>
          <a:p>
            <a:pPr indent="-361950" lvl="2" marL="1022350" marR="0" rtl="0" algn="l">
              <a:lnSpc>
                <a:spcPct val="10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Discos flash.</a:t>
            </a:r>
            <a:endParaRPr/>
          </a:p>
          <a:p>
            <a:pPr indent="-361950" lvl="2" marL="1022350" marR="0" rtl="0" algn="l">
              <a:lnSpc>
                <a:spcPct val="10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No requieren baterías y aseguran la permanencia de datos.</a:t>
            </a:r>
            <a:endParaRPr/>
          </a:p>
          <a:p>
            <a:pPr indent="-361950" lvl="2" marL="1022350" marR="0" rtl="0" algn="l">
              <a:lnSpc>
                <a:spcPct val="10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Rápido acceso a datos.</a:t>
            </a:r>
            <a:endParaRPr/>
          </a:p>
          <a:p>
            <a:pPr indent="-361950" lvl="2" marL="1022350" marR="0" rtl="0" algn="l">
              <a:lnSpc>
                <a:spcPct val="10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Utilizadas para equipos no ampliables en memoria RAM para zona de intercambio (swap).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 name="Shape 42"/>
        <p:cNvGrpSpPr/>
        <p:nvPr/>
      </p:nvGrpSpPr>
      <p:grpSpPr>
        <a:xfrm>
          <a:off x="0" y="0"/>
          <a:ext cx="0" cy="0"/>
          <a:chOff x="0" y="0"/>
          <a:chExt cx="0" cy="0"/>
        </a:xfrm>
      </p:grpSpPr>
      <p:sp>
        <p:nvSpPr>
          <p:cNvPr id="43" name="Google Shape;43;p6"/>
          <p:cNvSpPr txBox="1"/>
          <p:nvPr>
            <p:ph type="ctrTitle"/>
          </p:nvPr>
        </p:nvSpPr>
        <p:spPr>
          <a:xfrm>
            <a:off x="914400" y="1524000"/>
            <a:ext cx="7623300"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lang="en-US" sz="5000">
                <a:solidFill>
                  <a:schemeClr val="dk2"/>
                </a:solidFill>
                <a:latin typeface="Garamond"/>
                <a:ea typeface="Garamond"/>
                <a:cs typeface="Garamond"/>
                <a:sym typeface="Garamond"/>
              </a:rPr>
              <a:t>Discos duros</a:t>
            </a:r>
            <a:endParaRPr/>
          </a:p>
        </p:txBody>
      </p:sp>
      <p:sp>
        <p:nvSpPr>
          <p:cNvPr id="44" name="Google Shape;44;p6"/>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219075" lvl="0" marL="342900" marR="0" rtl="0" algn="l">
              <a:lnSpc>
                <a:spcPct val="100000"/>
              </a:lnSpc>
              <a:spcBef>
                <a:spcPts val="0"/>
              </a:spcBef>
              <a:spcAft>
                <a:spcPts val="0"/>
              </a:spcAft>
              <a:buClr>
                <a:schemeClr val="accent1"/>
              </a:buClr>
              <a:buSzPts val="1950"/>
              <a:buFont typeface="Noto Symbo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33"/>
          <p:cNvSpPr txBox="1"/>
          <p:nvPr>
            <p:ph type="ctrTitle"/>
          </p:nvPr>
        </p:nvSpPr>
        <p:spPr>
          <a:xfrm>
            <a:off x="914400" y="1524000"/>
            <a:ext cx="7623300"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lang="en-US" sz="5000">
                <a:solidFill>
                  <a:schemeClr val="dk2"/>
                </a:solidFill>
                <a:latin typeface="Garamond"/>
                <a:ea typeface="Garamond"/>
                <a:cs typeface="Garamond"/>
                <a:sym typeface="Garamond"/>
              </a:rPr>
              <a:t>CD-ROM</a:t>
            </a:r>
            <a:endParaRPr/>
          </a:p>
        </p:txBody>
      </p:sp>
      <p:sp>
        <p:nvSpPr>
          <p:cNvPr id="214" name="Google Shape;214;p33"/>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219075" lvl="0" marL="342900" marR="0" rtl="0" algn="l">
              <a:lnSpc>
                <a:spcPct val="100000"/>
              </a:lnSpc>
              <a:spcBef>
                <a:spcPts val="0"/>
              </a:spcBef>
              <a:spcAft>
                <a:spcPts val="0"/>
              </a:spcAft>
              <a:buClr>
                <a:schemeClr val="accent1"/>
              </a:buClr>
              <a:buSzPts val="1950"/>
              <a:buFont typeface="Noto Symbo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34"/>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CD-ROM</a:t>
            </a:r>
            <a:endParaRPr/>
          </a:p>
        </p:txBody>
      </p:sp>
      <p:sp>
        <p:nvSpPr>
          <p:cNvPr id="220" name="Google Shape;220;p3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Concepto: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Óptico por su forma de almacenar la información.</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Los primeros no podían ser modificados.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Posteriormente aparecieron los CD-ROM grabables y regrabables.</a:t>
            </a:r>
            <a:endParaRPr/>
          </a:p>
          <a:p>
            <a:pPr indent="-235584" lvl="0" marL="342900" marR="0" rtl="0" algn="l">
              <a:lnSpc>
                <a:spcPct val="100000"/>
              </a:lnSpc>
              <a:spcBef>
                <a:spcPts val="520"/>
              </a:spcBef>
              <a:spcAft>
                <a:spcPts val="0"/>
              </a:spcAft>
              <a:buClr>
                <a:schemeClr val="accent1"/>
              </a:buClr>
              <a:buSzPts val="1690"/>
              <a:buFont typeface="Noto Symbol"/>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35"/>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CD-ROM</a:t>
            </a:r>
            <a:endParaRPr/>
          </a:p>
        </p:txBody>
      </p:sp>
      <p:sp>
        <p:nvSpPr>
          <p:cNvPr id="226" name="Google Shape;226;p3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Según la función que realicen:</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Lector de CD-ROM: Permite leer datos almacenados en los discos.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Grabador de CD-ROM: Permite grabar la información una vez.</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Regrabadoras de CD-ROM (RW): Permiten grabarlos numerosas veces.</a:t>
            </a:r>
            <a:endParaRPr/>
          </a:p>
          <a:p>
            <a:pPr indent="-235584" lvl="0" marL="342900" marR="0" rtl="0" algn="l">
              <a:lnSpc>
                <a:spcPct val="100000"/>
              </a:lnSpc>
              <a:spcBef>
                <a:spcPts val="520"/>
              </a:spcBef>
              <a:spcAft>
                <a:spcPts val="0"/>
              </a:spcAft>
              <a:buClr>
                <a:schemeClr val="accent1"/>
              </a:buClr>
              <a:buSzPts val="1690"/>
              <a:buFont typeface="Noto Symbol"/>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36"/>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CD-ROM</a:t>
            </a:r>
            <a:endParaRPr/>
          </a:p>
        </p:txBody>
      </p:sp>
      <p:sp>
        <p:nvSpPr>
          <p:cNvPr id="232" name="Google Shape;232;p3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Funcionamiento:</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Varios tipos de CD-ROM.</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Miden unos 12 cm de diámetro.</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650-700 MB de información. Hasta 800-900 MB.</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También hay de 8 cm de diámetro.</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La información se almacena de forma digital.</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La grabación consiste en hacer surcos. 0,83 micras. La distancia entre pistas es de 1,6 micras.</a:t>
            </a:r>
            <a:endParaRPr/>
          </a:p>
          <a:p>
            <a:pPr indent="-235584" lvl="0" marL="342900" marR="0" rtl="0" algn="l">
              <a:lnSpc>
                <a:spcPct val="100000"/>
              </a:lnSpc>
              <a:spcBef>
                <a:spcPts val="520"/>
              </a:spcBef>
              <a:spcAft>
                <a:spcPts val="0"/>
              </a:spcAft>
              <a:buClr>
                <a:schemeClr val="accent1"/>
              </a:buClr>
              <a:buSzPts val="1690"/>
              <a:buFont typeface="Noto Symbol"/>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37"/>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CD-ROM</a:t>
            </a:r>
            <a:endParaRPr/>
          </a:p>
        </p:txBody>
      </p:sp>
      <p:sp>
        <p:nvSpPr>
          <p:cNvPr id="238" name="Google Shape;238;p37"/>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Características:</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Velocidad de transferencia (lectura): velocidad a la cual circulan los datos a través del bus del interfaz. Los valores son 1x,...,52x. 150Kb/seg: velocidad base a la cual se reproducen los CD de audio.</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Velocidad de grabación y/o regrabación: velocidad a la cual circulan los datos para su grabación. 1x...48x para grabación y 1x ... 24x para regrabables.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38"/>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CD-ROM</a:t>
            </a:r>
            <a:endParaRPr/>
          </a:p>
        </p:txBody>
      </p:sp>
      <p:sp>
        <p:nvSpPr>
          <p:cNvPr id="244" name="Google Shape;244;p3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Características:</a:t>
            </a:r>
            <a:endParaRPr/>
          </a:p>
          <a:p>
            <a:pPr indent="-327025" lvl="1" marL="669925" marR="0" rtl="0" algn="l">
              <a:lnSpc>
                <a:spcPct val="90000"/>
              </a:lnSpc>
              <a:spcBef>
                <a:spcPts val="440"/>
              </a:spcBef>
              <a:spcAft>
                <a:spcPts val="0"/>
              </a:spcAft>
              <a:buClr>
                <a:schemeClr val="accent2"/>
              </a:buClr>
              <a:buSzPts val="1320"/>
              <a:buFont typeface="Noto Symbol"/>
              <a:buChar char="❑"/>
            </a:pPr>
            <a:r>
              <a:rPr b="1" i="0" lang="en-US" sz="2200" u="none" cap="none" strike="noStrike">
                <a:solidFill>
                  <a:schemeClr val="dk1"/>
                </a:solidFill>
                <a:latin typeface="Arial"/>
                <a:ea typeface="Arial"/>
                <a:cs typeface="Arial"/>
                <a:sym typeface="Arial"/>
              </a:rPr>
              <a:t>Velocidad de acceso:</a:t>
            </a:r>
            <a:r>
              <a:rPr b="0" i="0" lang="en-US" sz="2200" u="none" cap="none" strike="noStrike">
                <a:solidFill>
                  <a:schemeClr val="dk1"/>
                </a:solidFill>
                <a:latin typeface="Arial"/>
                <a:ea typeface="Arial"/>
                <a:cs typeface="Arial"/>
                <a:sym typeface="Arial"/>
              </a:rPr>
              <a:t> tiempo medio que tarda la unidad en acceder a los datos cuando se los pedimos.</a:t>
            </a:r>
            <a:endParaRPr/>
          </a:p>
          <a:p>
            <a:pPr indent="-361950" lvl="2" marL="1022350" marR="0" rtl="0" algn="l">
              <a:lnSpc>
                <a:spcPct val="9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100-250 msg.</a:t>
            </a:r>
            <a:endParaRPr/>
          </a:p>
          <a:p>
            <a:pPr indent="-361950" lvl="2" marL="1022350" marR="0" rtl="0" algn="l">
              <a:lnSpc>
                <a:spcPct val="9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A mayor velocidad de acceso menor tiempo en transferir datos.</a:t>
            </a:r>
            <a:endParaRPr/>
          </a:p>
          <a:p>
            <a:pPr indent="-327025" lvl="1" marL="669925" marR="0" rtl="0" algn="l">
              <a:lnSpc>
                <a:spcPct val="90000"/>
              </a:lnSpc>
              <a:spcBef>
                <a:spcPts val="440"/>
              </a:spcBef>
              <a:spcAft>
                <a:spcPts val="0"/>
              </a:spcAft>
              <a:buClr>
                <a:schemeClr val="accent2"/>
              </a:buClr>
              <a:buSzPts val="1320"/>
              <a:buFont typeface="Noto Symbol"/>
              <a:buChar char="❑"/>
            </a:pPr>
            <a:r>
              <a:rPr b="1" i="0" lang="en-US" sz="2200" u="none" cap="none" strike="noStrike">
                <a:solidFill>
                  <a:schemeClr val="dk1"/>
                </a:solidFill>
                <a:latin typeface="Arial"/>
                <a:ea typeface="Arial"/>
                <a:cs typeface="Arial"/>
                <a:sym typeface="Arial"/>
              </a:rPr>
              <a:t>Tamaño del buffer:</a:t>
            </a:r>
            <a:r>
              <a:rPr b="0" i="0" lang="en-US" sz="2200" u="none" cap="none" strike="noStrike">
                <a:solidFill>
                  <a:schemeClr val="dk1"/>
                </a:solidFill>
                <a:latin typeface="Arial"/>
                <a:ea typeface="Arial"/>
                <a:cs typeface="Arial"/>
                <a:sym typeface="Arial"/>
              </a:rPr>
              <a:t> memoria intermedia propia de la unidad. No es una memoria caché pero permite enviar datos en paquetes más grandes con lo que se logran mayores tasas de transferencia. 64-512 Kbytes.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39"/>
          <p:cNvSpPr txBox="1"/>
          <p:nvPr>
            <p:ph type="ctrTitle"/>
          </p:nvPr>
        </p:nvSpPr>
        <p:spPr>
          <a:xfrm>
            <a:off x="914400" y="1524000"/>
            <a:ext cx="7623300"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lang="en-US" sz="5000">
                <a:solidFill>
                  <a:schemeClr val="dk2"/>
                </a:solidFill>
                <a:latin typeface="Garamond"/>
                <a:ea typeface="Garamond"/>
                <a:cs typeface="Garamond"/>
                <a:sym typeface="Garamond"/>
              </a:rPr>
              <a:t>DVD y BLU-RAY</a:t>
            </a:r>
            <a:endParaRPr/>
          </a:p>
        </p:txBody>
      </p:sp>
      <p:sp>
        <p:nvSpPr>
          <p:cNvPr id="250" name="Google Shape;250;p39"/>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219075" lvl="0" marL="342900" marR="0" rtl="0" algn="l">
              <a:lnSpc>
                <a:spcPct val="100000"/>
              </a:lnSpc>
              <a:spcBef>
                <a:spcPts val="0"/>
              </a:spcBef>
              <a:spcAft>
                <a:spcPts val="0"/>
              </a:spcAft>
              <a:buClr>
                <a:schemeClr val="accent1"/>
              </a:buClr>
              <a:buSzPts val="1950"/>
              <a:buFont typeface="Noto Symbo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4" name="Shape 254"/>
        <p:cNvGrpSpPr/>
        <p:nvPr/>
      </p:nvGrpSpPr>
      <p:grpSpPr>
        <a:xfrm>
          <a:off x="0" y="0"/>
          <a:ext cx="0" cy="0"/>
          <a:chOff x="0" y="0"/>
          <a:chExt cx="0" cy="0"/>
        </a:xfrm>
      </p:grpSpPr>
      <p:sp>
        <p:nvSpPr>
          <p:cNvPr id="255" name="Google Shape;255;p40"/>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DVD</a:t>
            </a:r>
            <a:endParaRPr/>
          </a:p>
        </p:txBody>
      </p:sp>
      <p:sp>
        <p:nvSpPr>
          <p:cNvPr id="256" name="Google Shape;256;p40"/>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Concepto: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Mucha información almacenada en muy poco espacio.</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Tipos de soporte:</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Lectora: leer los datos almacenados en DVD</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Grabadora: grabar la información una vez.</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Regrabadora: grabar numerosas veces.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41"/>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DVD</a:t>
            </a:r>
            <a:endParaRPr/>
          </a:p>
        </p:txBody>
      </p:sp>
      <p:sp>
        <p:nvSpPr>
          <p:cNvPr id="262" name="Google Shape;262;p4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Funcionamiento:</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Idéntico a las unidades de CD-ROM excepto por el grosor y separación de las pistas.</a:t>
            </a:r>
            <a:endParaRPr/>
          </a:p>
          <a:p>
            <a:pPr indent="-342900" lvl="0" marL="342900" marR="0" rtl="0" algn="l">
              <a:lnSpc>
                <a:spcPct val="100000"/>
              </a:lnSpc>
              <a:spcBef>
                <a:spcPts val="52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Características:</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Son las mismas que los CD-ROM, excepto la velocidad de lectura, grabación o regrabación.</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Velocidad de lectura: 1x…16x. La velocidad base es 1.385Kbytes/sg.</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Velocidad de grabación y/o regrabación:1x…16x grabación y 1x…8x regrabación. Depende de si son –R o +R</a:t>
            </a:r>
            <a:endParaRPr/>
          </a:p>
          <a:p>
            <a:pPr indent="-252095" lvl="0" marL="342900" marR="0" rtl="0" algn="l">
              <a:lnSpc>
                <a:spcPct val="100000"/>
              </a:lnSpc>
              <a:spcBef>
                <a:spcPts val="440"/>
              </a:spcBef>
              <a:spcAft>
                <a:spcPts val="0"/>
              </a:spcAft>
              <a:buClr>
                <a:schemeClr val="accent1"/>
              </a:buClr>
              <a:buSzPts val="1430"/>
              <a:buFont typeface="Noto Symbo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42"/>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DVD</a:t>
            </a:r>
            <a:endParaRPr/>
          </a:p>
        </p:txBody>
      </p:sp>
      <p:sp>
        <p:nvSpPr>
          <p:cNvPr id="268" name="Google Shape;268;p42"/>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Tipos de unidades:</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DVD-R/RW.</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DVD+R/RW</a:t>
            </a:r>
            <a:endParaRPr/>
          </a:p>
          <a:p>
            <a:pPr indent="-342900" lvl="0" marL="342900" marR="0" rtl="0" algn="l">
              <a:lnSpc>
                <a:spcPct val="100000"/>
              </a:lnSpc>
              <a:spcBef>
                <a:spcPts val="52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Comparativa:</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DVD-R/RW es más apropiado para vídeo y DVD+R/RW para datos.</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Para grabar DVD-RW es necesario un proceso de inicialización y otro de finalización al acabar la grabación, formatear el disco y cerrar la sesión.</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En DVD+RW no son necesarios estos dos procesos, este se formatea según se va grabando.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 name="Shape 48"/>
        <p:cNvGrpSpPr/>
        <p:nvPr/>
      </p:nvGrpSpPr>
      <p:grpSpPr>
        <a:xfrm>
          <a:off x="0" y="0"/>
          <a:ext cx="0" cy="0"/>
          <a:chOff x="0" y="0"/>
          <a:chExt cx="0" cy="0"/>
        </a:xfrm>
      </p:grpSpPr>
      <p:sp>
        <p:nvSpPr>
          <p:cNvPr id="49" name="Google Shape;49;p7"/>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Discos duros</a:t>
            </a:r>
            <a:endParaRPr/>
          </a:p>
        </p:txBody>
      </p:sp>
      <p:sp>
        <p:nvSpPr>
          <p:cNvPr id="50" name="Google Shape;50;p7"/>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Unidad de almacenamiento permanente.</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Esta información no puede ser procesada directamente por el microprocesador, debe transferirse a la memoria central.</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Los discos duros contienen uno o más discos sobre un eje central.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43"/>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DVD</a:t>
            </a:r>
            <a:endParaRPr/>
          </a:p>
        </p:txBody>
      </p:sp>
      <p:sp>
        <p:nvSpPr>
          <p:cNvPr id="274" name="Google Shape;274;p43"/>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Comparativa:</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Otra diferencia es que DVD+RW incorpora el denominado “Lossless Linking” cuya finalidad es poder parar la grabación sin que se produzca ningún error, acción que no podemos realizar con DVD-RW.</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DVD-RW graba en modo CLV (Velocidad Lineal Constante).</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DVD+RW puede grabar en CLV y también en CAV (Velocidad Angular Constante) más optimizado a la hora de grabar datos. Ambas grabadoras leen ambos sistemas pero solo la DVD+RW puede grabarlos.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44"/>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BLU-RAY</a:t>
            </a:r>
            <a:endParaRPr/>
          </a:p>
        </p:txBody>
      </p:sp>
      <p:sp>
        <p:nvSpPr>
          <p:cNvPr id="280" name="Google Shape;280;p4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Concepto: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Soporte de almacenamiento en disco óptico de 12 cm de diámetro.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BD-ROM: Blu-ray de solo lectura</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BD-RE: Reescribible</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BD-R: Grabable.</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Funcionamiento: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Idéntico a CD y DVD excepto en el grosor de la luz láser azul y la estructura del disco.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45"/>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BLU-RAY</a:t>
            </a:r>
            <a:endParaRPr/>
          </a:p>
        </p:txBody>
      </p:sp>
      <p:sp>
        <p:nvSpPr>
          <p:cNvPr id="286" name="Google Shape;286;p4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Funcionamiento: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La capa de substrato del DVD tiene 0,6 mms y el de Blu-ray es 0,1 mms, así es como se puede obtener la distancia óptica entre la pista de datos y el sistema óptico.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Permite una gran capacidad de almacenamiento (aproximadamente 500% más de capacidad)</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El DVD tiene una separación entre pistas de 0,74 micras y Blu-ray 0,32 micras.</a:t>
            </a:r>
            <a:endParaRPr/>
          </a:p>
          <a:p>
            <a:pPr indent="-227965" lvl="1" marL="669925" marR="0" rtl="0" algn="l">
              <a:lnSpc>
                <a:spcPct val="100000"/>
              </a:lnSpc>
              <a:spcBef>
                <a:spcPts val="520"/>
              </a:spcBef>
              <a:spcAft>
                <a:spcPts val="0"/>
              </a:spcAft>
              <a:buClr>
                <a:schemeClr val="accent2"/>
              </a:buClr>
              <a:buSzPts val="1560"/>
              <a:buFont typeface="Noto Symbol"/>
              <a:buNone/>
            </a:pPr>
            <a:r>
              <a:t/>
            </a:r>
            <a:endParaRPr b="0" i="0" sz="2600" u="none" cap="none" strike="noStrike">
              <a:solidFill>
                <a:schemeClr val="dk1"/>
              </a:solidFill>
              <a:latin typeface="Arial"/>
              <a:ea typeface="Arial"/>
              <a:cs typeface="Arial"/>
              <a:sym typeface="Arial"/>
            </a:endParaRPr>
          </a:p>
          <a:p>
            <a:pPr indent="-235584" lvl="0" marL="342900" marR="0" rtl="0" algn="l">
              <a:lnSpc>
                <a:spcPct val="100000"/>
              </a:lnSpc>
              <a:spcBef>
                <a:spcPts val="520"/>
              </a:spcBef>
              <a:spcAft>
                <a:spcPts val="0"/>
              </a:spcAft>
              <a:buClr>
                <a:schemeClr val="accent1"/>
              </a:buClr>
              <a:buSzPts val="1690"/>
              <a:buFont typeface="Noto Symbol"/>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46"/>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BLU-RAY</a:t>
            </a:r>
            <a:endParaRPr/>
          </a:p>
        </p:txBody>
      </p:sp>
      <p:sp>
        <p:nvSpPr>
          <p:cNvPr id="292" name="Google Shape;292;p46"/>
          <p:cNvSpPr txBox="1"/>
          <p:nvPr>
            <p:ph idx="1" type="body"/>
          </p:nvPr>
        </p:nvSpPr>
        <p:spPr>
          <a:xfrm>
            <a:off x="457200" y="12192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Características:</a:t>
            </a:r>
            <a:endParaRPr/>
          </a:p>
          <a:p>
            <a:pPr indent="-327025" lvl="1" marL="669925" marR="0" rtl="0" algn="l">
              <a:lnSpc>
                <a:spcPct val="90000"/>
              </a:lnSpc>
              <a:spcBef>
                <a:spcPts val="520"/>
              </a:spcBef>
              <a:spcAft>
                <a:spcPts val="0"/>
              </a:spcAft>
              <a:buClr>
                <a:schemeClr val="accent2"/>
              </a:buClr>
              <a:buSzPts val="1560"/>
              <a:buFont typeface="Noto Symbol"/>
              <a:buChar char="❑"/>
            </a:pPr>
            <a:r>
              <a:rPr b="1" i="0" lang="en-US" sz="2600" u="none" cap="none" strike="noStrike">
                <a:solidFill>
                  <a:schemeClr val="dk1"/>
                </a:solidFill>
                <a:latin typeface="Arial"/>
                <a:ea typeface="Arial"/>
                <a:cs typeface="Arial"/>
                <a:sym typeface="Arial"/>
              </a:rPr>
              <a:t>Capacidad:</a:t>
            </a:r>
            <a:r>
              <a:rPr b="0" i="0" lang="en-US" sz="2600" u="none" cap="none" strike="noStrike">
                <a:solidFill>
                  <a:schemeClr val="dk1"/>
                </a:solidFill>
                <a:latin typeface="Arial"/>
                <a:ea typeface="Arial"/>
                <a:cs typeface="Arial"/>
                <a:sym typeface="Arial"/>
              </a:rPr>
              <a:t> Condicionada al número de capas que contenga. Cada capa almacena aproximadamente 25 GB. 1,..,8 capas.</a:t>
            </a:r>
            <a:endParaRPr/>
          </a:p>
          <a:p>
            <a:pPr indent="-327025" lvl="1" marL="669925" marR="0" rtl="0" algn="l">
              <a:lnSpc>
                <a:spcPct val="90000"/>
              </a:lnSpc>
              <a:spcBef>
                <a:spcPts val="520"/>
              </a:spcBef>
              <a:spcAft>
                <a:spcPts val="0"/>
              </a:spcAft>
              <a:buClr>
                <a:schemeClr val="accent2"/>
              </a:buClr>
              <a:buSzPts val="1560"/>
              <a:buFont typeface="Noto Symbol"/>
              <a:buChar char="❑"/>
            </a:pPr>
            <a:r>
              <a:rPr b="1" i="0" lang="en-US" sz="2600" u="none" cap="none" strike="noStrike">
                <a:solidFill>
                  <a:schemeClr val="dk1"/>
                </a:solidFill>
                <a:latin typeface="Arial"/>
                <a:ea typeface="Arial"/>
                <a:cs typeface="Arial"/>
                <a:sym typeface="Arial"/>
              </a:rPr>
              <a:t>Velocidad de transferencia:</a:t>
            </a:r>
            <a:r>
              <a:rPr b="0" i="0" lang="en-US" sz="2600" u="none" cap="none" strike="noStrike">
                <a:solidFill>
                  <a:schemeClr val="dk1"/>
                </a:solidFill>
                <a:latin typeface="Arial"/>
                <a:ea typeface="Arial"/>
                <a:cs typeface="Arial"/>
                <a:sym typeface="Arial"/>
              </a:rPr>
              <a:t> 36 Mbps, 2x – 72 Mbps.</a:t>
            </a:r>
            <a:endParaRPr/>
          </a:p>
          <a:p>
            <a:pPr indent="-327025" lvl="1" marL="669925" marR="0" rtl="0" algn="l">
              <a:lnSpc>
                <a:spcPct val="90000"/>
              </a:lnSpc>
              <a:spcBef>
                <a:spcPts val="520"/>
              </a:spcBef>
              <a:spcAft>
                <a:spcPts val="0"/>
              </a:spcAft>
              <a:buClr>
                <a:schemeClr val="accent2"/>
              </a:buClr>
              <a:buSzPts val="1560"/>
              <a:buFont typeface="Noto Symbol"/>
              <a:buChar char="❑"/>
            </a:pPr>
            <a:r>
              <a:rPr b="1" i="0" lang="en-US" sz="2600" u="none" cap="none" strike="noStrike">
                <a:solidFill>
                  <a:schemeClr val="dk1"/>
                </a:solidFill>
                <a:latin typeface="Arial"/>
                <a:ea typeface="Arial"/>
                <a:cs typeface="Arial"/>
                <a:sym typeface="Arial"/>
              </a:rPr>
              <a:t>Precisión de lectura:</a:t>
            </a:r>
            <a:r>
              <a:rPr b="0" i="0" lang="en-US" sz="2600" u="none" cap="none" strike="noStrike">
                <a:solidFill>
                  <a:schemeClr val="dk1"/>
                </a:solidFill>
                <a:latin typeface="Arial"/>
                <a:ea typeface="Arial"/>
                <a:cs typeface="Arial"/>
                <a:sym typeface="Arial"/>
              </a:rPr>
              <a:t> se intenta dar solución a dos problemas que tienen los DVD:</a:t>
            </a:r>
            <a:endParaRPr/>
          </a:p>
          <a:p>
            <a:pPr indent="-361950" lvl="2" marL="1022350" marR="0" rtl="0" algn="l">
              <a:lnSpc>
                <a:spcPct val="90000"/>
              </a:lnSpc>
              <a:spcBef>
                <a:spcPts val="440"/>
              </a:spcBef>
              <a:spcAft>
                <a:spcPts val="0"/>
              </a:spcAft>
              <a:buClr>
                <a:schemeClr val="accent1"/>
              </a:buClr>
              <a:buSzPts val="1430"/>
              <a:buFont typeface="Noto Symbol"/>
              <a:buChar char="■"/>
            </a:pPr>
            <a:r>
              <a:rPr b="0" i="1" lang="en-US" sz="2200" u="none" cap="none" strike="noStrike">
                <a:solidFill>
                  <a:schemeClr val="dk1"/>
                </a:solidFill>
                <a:latin typeface="Arial"/>
                <a:ea typeface="Arial"/>
                <a:cs typeface="Arial"/>
                <a:sym typeface="Arial"/>
              </a:rPr>
              <a:t>Difracción: </a:t>
            </a:r>
            <a:r>
              <a:rPr b="0" i="0" lang="en-US" sz="2200" u="none" cap="none" strike="noStrike">
                <a:solidFill>
                  <a:schemeClr val="dk1"/>
                </a:solidFill>
                <a:latin typeface="Arial"/>
                <a:ea typeface="Arial"/>
                <a:cs typeface="Arial"/>
                <a:sym typeface="Arial"/>
              </a:rPr>
              <a:t>debido a la capa de 0,6 mm.</a:t>
            </a:r>
            <a:endParaRPr/>
          </a:p>
          <a:p>
            <a:pPr indent="-361950" lvl="2" marL="1022350" marR="0" rtl="0" algn="l">
              <a:lnSpc>
                <a:spcPct val="90000"/>
              </a:lnSpc>
              <a:spcBef>
                <a:spcPts val="440"/>
              </a:spcBef>
              <a:spcAft>
                <a:spcPts val="0"/>
              </a:spcAft>
              <a:buClr>
                <a:schemeClr val="accent1"/>
              </a:buClr>
              <a:buSzPts val="1430"/>
              <a:buFont typeface="Noto Symbol"/>
              <a:buChar char="■"/>
            </a:pPr>
            <a:r>
              <a:rPr b="0" i="1" lang="en-US" sz="2200" u="none" cap="none" strike="noStrike">
                <a:solidFill>
                  <a:schemeClr val="dk1"/>
                </a:solidFill>
                <a:latin typeface="Arial"/>
                <a:ea typeface="Arial"/>
                <a:cs typeface="Arial"/>
                <a:sym typeface="Arial"/>
              </a:rPr>
              <a:t>Inclinación: </a:t>
            </a:r>
            <a:r>
              <a:rPr b="0" i="0" lang="en-US" sz="2200" u="none" cap="none" strike="noStrike">
                <a:solidFill>
                  <a:schemeClr val="dk1"/>
                </a:solidFill>
                <a:latin typeface="Arial"/>
                <a:ea typeface="Arial"/>
                <a:cs typeface="Arial"/>
                <a:sym typeface="Arial"/>
              </a:rPr>
              <a:t>distorsión debido a la posible inclinación del dispositivo.</a:t>
            </a:r>
            <a:endParaRPr/>
          </a:p>
          <a:p>
            <a:pPr indent="-252095" lvl="0" marL="342900" marR="0" rtl="0" algn="l">
              <a:lnSpc>
                <a:spcPct val="100000"/>
              </a:lnSpc>
              <a:spcBef>
                <a:spcPts val="440"/>
              </a:spcBef>
              <a:spcAft>
                <a:spcPts val="0"/>
              </a:spcAft>
              <a:buClr>
                <a:schemeClr val="accent1"/>
              </a:buClr>
              <a:buSzPts val="1430"/>
              <a:buFont typeface="Noto Symbo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47"/>
          <p:cNvSpPr txBox="1"/>
          <p:nvPr>
            <p:ph type="title"/>
          </p:nvPr>
        </p:nvSpPr>
        <p:spPr>
          <a:xfrm>
            <a:off x="457200" y="277812"/>
            <a:ext cx="8229600" cy="113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lang="en-US" sz="4200">
                <a:solidFill>
                  <a:schemeClr val="dk2"/>
                </a:solidFill>
                <a:latin typeface="Garamond"/>
                <a:ea typeface="Garamond"/>
                <a:cs typeface="Garamond"/>
                <a:sym typeface="Garamond"/>
              </a:rPr>
              <a:t>Comparativa u</a:t>
            </a:r>
            <a:r>
              <a:rPr b="0" i="0" lang="en-US" sz="4200" u="none" cap="none" strike="noStrike">
                <a:solidFill>
                  <a:schemeClr val="dk2"/>
                </a:solidFill>
                <a:latin typeface="Garamond"/>
                <a:ea typeface="Garamond"/>
                <a:cs typeface="Garamond"/>
                <a:sym typeface="Garamond"/>
              </a:rPr>
              <a:t>nidades ópticas</a:t>
            </a:r>
            <a:endParaRPr/>
          </a:p>
        </p:txBody>
      </p:sp>
      <p:pic>
        <p:nvPicPr>
          <p:cNvPr id="298" name="Google Shape;298;p47"/>
          <p:cNvPicPr preferRelativeResize="0"/>
          <p:nvPr/>
        </p:nvPicPr>
        <p:blipFill>
          <a:blip r:embed="rId3">
            <a:alphaModFix/>
          </a:blip>
          <a:stretch>
            <a:fillRect/>
          </a:stretch>
        </p:blipFill>
        <p:spPr>
          <a:xfrm>
            <a:off x="1397975" y="1737588"/>
            <a:ext cx="5715000" cy="31718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48"/>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Interfaces de las unidades ópticas</a:t>
            </a:r>
            <a:endParaRPr/>
          </a:p>
        </p:txBody>
      </p:sp>
      <p:sp>
        <p:nvSpPr>
          <p:cNvPr id="304" name="Google Shape;304;p4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Controladora propia.</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Interfaz (IDE, SCSI y S-ATA)</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IDE</a:t>
            </a:r>
            <a:endParaRPr/>
          </a:p>
          <a:p>
            <a:pPr indent="-235584" lvl="0" marL="342900" marR="0" rtl="0" algn="l">
              <a:lnSpc>
                <a:spcPct val="100000"/>
              </a:lnSpc>
              <a:spcBef>
                <a:spcPts val="520"/>
              </a:spcBef>
              <a:spcAft>
                <a:spcPts val="0"/>
              </a:spcAft>
              <a:buClr>
                <a:schemeClr val="accent1"/>
              </a:buClr>
              <a:buSzPts val="1690"/>
              <a:buFont typeface="Noto Symbol"/>
              <a:buNone/>
            </a:pPr>
            <a:r>
              <a:t/>
            </a:r>
            <a:endParaRPr b="0" i="0" sz="2600" u="none" cap="none" strike="noStrike">
              <a:solidFill>
                <a:schemeClr val="dk1"/>
              </a:solidFill>
              <a:latin typeface="Arial"/>
              <a:ea typeface="Arial"/>
              <a:cs typeface="Arial"/>
              <a:sym typeface="Arial"/>
            </a:endParaRPr>
          </a:p>
        </p:txBody>
      </p:sp>
      <p:pic>
        <p:nvPicPr>
          <p:cNvPr id="305" name="Google Shape;305;p48"/>
          <p:cNvPicPr preferRelativeResize="0"/>
          <p:nvPr/>
        </p:nvPicPr>
        <p:blipFill rotWithShape="1">
          <a:blip r:embed="rId3">
            <a:alphaModFix/>
          </a:blip>
          <a:srcRect b="0" l="0" r="0" t="0"/>
          <a:stretch/>
        </p:blipFill>
        <p:spPr>
          <a:xfrm>
            <a:off x="250825" y="3068637"/>
            <a:ext cx="2916237" cy="2187575"/>
          </a:xfrm>
          <a:prstGeom prst="rect">
            <a:avLst/>
          </a:prstGeom>
          <a:noFill/>
          <a:ln>
            <a:noFill/>
          </a:ln>
        </p:spPr>
      </p:pic>
      <p:pic>
        <p:nvPicPr>
          <p:cNvPr id="306" name="Google Shape;306;p48"/>
          <p:cNvPicPr preferRelativeResize="0"/>
          <p:nvPr/>
        </p:nvPicPr>
        <p:blipFill rotWithShape="1">
          <a:blip r:embed="rId3">
            <a:alphaModFix/>
          </a:blip>
          <a:srcRect b="16693" l="29243" r="0" t="54382"/>
          <a:stretch/>
        </p:blipFill>
        <p:spPr>
          <a:xfrm>
            <a:off x="3276600" y="4221162"/>
            <a:ext cx="5400675" cy="165576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sp>
        <p:nvSpPr>
          <p:cNvPr id="311" name="Google Shape;311;p49"/>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Interfaces de las unidades ópticas</a:t>
            </a:r>
            <a:endParaRPr/>
          </a:p>
        </p:txBody>
      </p:sp>
      <p:sp>
        <p:nvSpPr>
          <p:cNvPr id="312" name="Google Shape;312;p49"/>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Interfaz</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SCSI</a:t>
            </a:r>
            <a:endParaRPr/>
          </a:p>
          <a:p>
            <a:pPr indent="-227965" lvl="1" marL="669925" marR="0" rtl="0" algn="l">
              <a:lnSpc>
                <a:spcPct val="100000"/>
              </a:lnSpc>
              <a:spcBef>
                <a:spcPts val="520"/>
              </a:spcBef>
              <a:spcAft>
                <a:spcPts val="0"/>
              </a:spcAft>
              <a:buClr>
                <a:schemeClr val="accent2"/>
              </a:buClr>
              <a:buSzPts val="1560"/>
              <a:buFont typeface="Noto Symbol"/>
              <a:buNone/>
            </a:pPr>
            <a:r>
              <a:t/>
            </a:r>
            <a:endParaRPr b="0" i="0" sz="2600" u="none" cap="none" strike="noStrike">
              <a:solidFill>
                <a:schemeClr val="dk1"/>
              </a:solidFill>
              <a:latin typeface="Arial"/>
              <a:ea typeface="Arial"/>
              <a:cs typeface="Arial"/>
              <a:sym typeface="Arial"/>
            </a:endParaRPr>
          </a:p>
          <a:p>
            <a:pPr indent="-227965" lvl="1" marL="669925" marR="0" rtl="0" algn="l">
              <a:lnSpc>
                <a:spcPct val="100000"/>
              </a:lnSpc>
              <a:spcBef>
                <a:spcPts val="520"/>
              </a:spcBef>
              <a:spcAft>
                <a:spcPts val="0"/>
              </a:spcAft>
              <a:buClr>
                <a:schemeClr val="accent2"/>
              </a:buClr>
              <a:buSzPts val="1560"/>
              <a:buFont typeface="Noto Symbol"/>
              <a:buNone/>
            </a:pPr>
            <a:r>
              <a:t/>
            </a:r>
            <a:endParaRPr b="0" i="0" sz="2600" u="none" cap="none" strike="noStrike">
              <a:solidFill>
                <a:schemeClr val="dk1"/>
              </a:solidFill>
              <a:latin typeface="Arial"/>
              <a:ea typeface="Arial"/>
              <a:cs typeface="Arial"/>
              <a:sym typeface="Arial"/>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S-ATA</a:t>
            </a:r>
            <a:endParaRPr/>
          </a:p>
          <a:p>
            <a:pPr indent="-235584" lvl="0" marL="342900" marR="0" rtl="0" algn="l">
              <a:lnSpc>
                <a:spcPct val="100000"/>
              </a:lnSpc>
              <a:spcBef>
                <a:spcPts val="520"/>
              </a:spcBef>
              <a:spcAft>
                <a:spcPts val="0"/>
              </a:spcAft>
              <a:buClr>
                <a:schemeClr val="accent1"/>
              </a:buClr>
              <a:buSzPts val="1690"/>
              <a:buFont typeface="Noto Symbol"/>
              <a:buNone/>
            </a:pPr>
            <a:r>
              <a:t/>
            </a:r>
            <a:endParaRPr b="0" i="0" sz="2600" u="none" cap="none" strike="noStrike">
              <a:solidFill>
                <a:schemeClr val="dk1"/>
              </a:solidFill>
              <a:latin typeface="Arial"/>
              <a:ea typeface="Arial"/>
              <a:cs typeface="Arial"/>
              <a:sym typeface="Arial"/>
            </a:endParaRPr>
          </a:p>
        </p:txBody>
      </p:sp>
      <p:pic>
        <p:nvPicPr>
          <p:cNvPr id="313" name="Google Shape;313;p49"/>
          <p:cNvPicPr preferRelativeResize="0"/>
          <p:nvPr/>
        </p:nvPicPr>
        <p:blipFill rotWithShape="1">
          <a:blip r:embed="rId3">
            <a:alphaModFix/>
          </a:blip>
          <a:srcRect b="0" l="0" r="0" t="0"/>
          <a:stretch/>
        </p:blipFill>
        <p:spPr>
          <a:xfrm>
            <a:off x="2843212" y="1412875"/>
            <a:ext cx="4392612" cy="2562225"/>
          </a:xfrm>
          <a:prstGeom prst="rect">
            <a:avLst/>
          </a:prstGeom>
          <a:noFill/>
          <a:ln>
            <a:noFill/>
          </a:ln>
        </p:spPr>
      </p:pic>
      <p:pic>
        <p:nvPicPr>
          <p:cNvPr id="314" name="Google Shape;314;p49"/>
          <p:cNvPicPr preferRelativeResize="0"/>
          <p:nvPr/>
        </p:nvPicPr>
        <p:blipFill rotWithShape="1">
          <a:blip r:embed="rId4">
            <a:alphaModFix/>
          </a:blip>
          <a:srcRect b="0" l="0" r="0" t="49314"/>
          <a:stretch/>
        </p:blipFill>
        <p:spPr>
          <a:xfrm>
            <a:off x="3132137" y="4076700"/>
            <a:ext cx="3744912" cy="19335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sp>
        <p:nvSpPr>
          <p:cNvPr id="319" name="Google Shape;319;p50"/>
          <p:cNvSpPr txBox="1"/>
          <p:nvPr>
            <p:ph type="ctrTitle"/>
          </p:nvPr>
        </p:nvSpPr>
        <p:spPr>
          <a:xfrm>
            <a:off x="914400" y="1524000"/>
            <a:ext cx="7623300"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lang="en-US" sz="5000">
                <a:solidFill>
                  <a:schemeClr val="dk2"/>
                </a:solidFill>
                <a:latin typeface="Garamond"/>
                <a:ea typeface="Garamond"/>
                <a:cs typeface="Garamond"/>
                <a:sym typeface="Garamond"/>
              </a:rPr>
              <a:t>Otros dispositivos</a:t>
            </a:r>
            <a:endParaRPr/>
          </a:p>
        </p:txBody>
      </p:sp>
      <p:sp>
        <p:nvSpPr>
          <p:cNvPr id="320" name="Google Shape;320;p50"/>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219075" lvl="0" marL="342900" marR="0" rtl="0" algn="l">
              <a:lnSpc>
                <a:spcPct val="100000"/>
              </a:lnSpc>
              <a:spcBef>
                <a:spcPts val="0"/>
              </a:spcBef>
              <a:spcAft>
                <a:spcPts val="0"/>
              </a:spcAft>
              <a:buClr>
                <a:schemeClr val="accent1"/>
              </a:buClr>
              <a:buSzPts val="1950"/>
              <a:buFont typeface="Noto Symbo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ph type="ctrTitle"/>
          </p:nvPr>
        </p:nvSpPr>
        <p:spPr>
          <a:xfrm>
            <a:off x="914400" y="1524000"/>
            <a:ext cx="7623300" cy="17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1"/>
          <p:cNvSpPr txBox="1"/>
          <p:nvPr>
            <p:ph idx="1" type="subTitle"/>
          </p:nvPr>
        </p:nvSpPr>
        <p:spPr>
          <a:xfrm>
            <a:off x="1981200" y="3962400"/>
            <a:ext cx="6553200" cy="1752600"/>
          </a:xfrm>
          <a:prstGeom prst="rect">
            <a:avLst/>
          </a:prstGeom>
        </p:spPr>
        <p:txBody>
          <a:bodyPr anchorCtr="0" anchor="t" bIns="91425" lIns="91425" spcFirstLastPara="1" rIns="91425" wrap="square" tIns="91425">
            <a:noAutofit/>
          </a:bodyPr>
          <a:lstStyle/>
          <a:p>
            <a:pPr indent="-219075" lvl="0" marL="342900" rtl="0" algn="l">
              <a:spcBef>
                <a:spcPts val="60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52"/>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Otros dispositivos de almacenamiento</a:t>
            </a:r>
            <a:endParaRPr/>
          </a:p>
        </p:txBody>
      </p:sp>
      <p:sp>
        <p:nvSpPr>
          <p:cNvPr id="332" name="Google Shape;332;p52"/>
          <p:cNvSpPr txBox="1"/>
          <p:nvPr>
            <p:ph idx="1" type="body"/>
          </p:nvPr>
        </p:nvSpPr>
        <p:spPr>
          <a:xfrm>
            <a:off x="457200" y="1295400"/>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Algunos de los dispositivos de almacenamiento que no aparecen de manera estándar en la configuración de un ordenador.</a:t>
            </a:r>
            <a:endParaRPr/>
          </a:p>
          <a:p>
            <a:pPr indent="-342900" lvl="0" marL="342900" marR="0" rtl="0" algn="l">
              <a:lnSpc>
                <a:spcPct val="90000"/>
              </a:lnSpc>
              <a:spcBef>
                <a:spcPts val="520"/>
              </a:spcBef>
              <a:spcAft>
                <a:spcPts val="0"/>
              </a:spcAft>
              <a:buClr>
                <a:schemeClr val="accent1"/>
              </a:buClr>
              <a:buSzPts val="1690"/>
              <a:buFont typeface="Noto Symbol"/>
              <a:buChar char="■"/>
            </a:pPr>
            <a:r>
              <a:rPr lang="en-US" sz="2600">
                <a:solidFill>
                  <a:schemeClr val="dk1"/>
                </a:solidFill>
              </a:rPr>
              <a:t>O</a:t>
            </a:r>
            <a:r>
              <a:rPr b="0" i="0" lang="en-US" sz="2600" u="none" cap="none" strike="noStrike">
                <a:solidFill>
                  <a:schemeClr val="dk1"/>
                </a:solidFill>
                <a:latin typeface="Arial"/>
                <a:ea typeface="Arial"/>
                <a:cs typeface="Arial"/>
                <a:sym typeface="Arial"/>
              </a:rPr>
              <a:t>bsoletos.</a:t>
            </a:r>
            <a:endParaRPr/>
          </a:p>
          <a:p>
            <a:pPr indent="-342900" lvl="0" marL="342900" marR="0" rtl="0" algn="l">
              <a:lnSpc>
                <a:spcPct val="90000"/>
              </a:lnSpc>
              <a:spcBef>
                <a:spcPts val="52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Dispositivos:</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ZIP (Iomega) – 100, 250 y 750 MB</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SuperDisk LS-120 – 120 MB (Imation / Panasonic)</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EZFlyer (SyQuest) – 230 MB</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Dispositivos magneto-ópticos de 3 ½ “ de 128 MB a 1,3 GB</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Jaz (Iomega) – 1 GB o 2GB</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SyJet (SyQuest) – 1,5 GB</a:t>
            </a:r>
            <a:endParaRPr/>
          </a:p>
          <a:p>
            <a:pPr indent="-243205" lvl="1" marL="669925" marR="0" rtl="0" algn="l">
              <a:lnSpc>
                <a:spcPct val="90000"/>
              </a:lnSpc>
              <a:spcBef>
                <a:spcPts val="440"/>
              </a:spcBef>
              <a:spcAft>
                <a:spcPts val="0"/>
              </a:spcAft>
              <a:buClr>
                <a:schemeClr val="accent2"/>
              </a:buClr>
              <a:buSzPts val="1320"/>
              <a:buFont typeface="Noto Symbol"/>
              <a:buNone/>
            </a:pPr>
            <a:r>
              <a:t/>
            </a:r>
            <a:endParaRPr b="0" i="0" sz="2200" u="none" cap="none" strike="noStrike">
              <a:solidFill>
                <a:schemeClr val="dk1"/>
              </a:solidFill>
              <a:latin typeface="Arial"/>
              <a:ea typeface="Arial"/>
              <a:cs typeface="Arial"/>
              <a:sym typeface="Arial"/>
            </a:endParaRPr>
          </a:p>
          <a:p>
            <a:pPr indent="-235584" lvl="0" marL="342900" marR="0" rtl="0" algn="l">
              <a:lnSpc>
                <a:spcPct val="90000"/>
              </a:lnSpc>
              <a:spcBef>
                <a:spcPts val="520"/>
              </a:spcBef>
              <a:spcAft>
                <a:spcPts val="0"/>
              </a:spcAft>
              <a:buClr>
                <a:schemeClr val="accent1"/>
              </a:buClr>
              <a:buSzPts val="1690"/>
              <a:buFont typeface="Noto Symbol"/>
              <a:buNone/>
            </a:pPr>
            <a:r>
              <a:t/>
            </a:r>
            <a:endParaRPr b="0" i="0" sz="2600" u="none" cap="none" strike="noStrike">
              <a:solidFill>
                <a:schemeClr val="dk1"/>
              </a:solidFill>
              <a:latin typeface="Arial"/>
              <a:ea typeface="Arial"/>
              <a:cs typeface="Arial"/>
              <a:sym typeface="Arial"/>
            </a:endParaRPr>
          </a:p>
          <a:p>
            <a:pPr indent="-235584" lvl="0" marL="342900" marR="0" rtl="0" algn="l">
              <a:lnSpc>
                <a:spcPct val="100000"/>
              </a:lnSpc>
              <a:spcBef>
                <a:spcPts val="520"/>
              </a:spcBef>
              <a:spcAft>
                <a:spcPts val="0"/>
              </a:spcAft>
              <a:buClr>
                <a:schemeClr val="accent1"/>
              </a:buClr>
              <a:buSzPts val="1690"/>
              <a:buFont typeface="Noto Symbol"/>
              <a:buNone/>
            </a:pPr>
            <a:r>
              <a:t/>
            </a:r>
            <a:endParaRPr b="0" i="0" sz="2600" u="none" cap="none" strike="noStrike">
              <a:solidFill>
                <a:schemeClr val="dk1"/>
              </a:solidFill>
              <a:latin typeface="Arial"/>
              <a:ea typeface="Arial"/>
              <a:cs typeface="Arial"/>
              <a:sym typeface="Arial"/>
            </a:endParaRPr>
          </a:p>
        </p:txBody>
      </p:sp>
      <p:pic>
        <p:nvPicPr>
          <p:cNvPr id="333" name="Google Shape;333;p52"/>
          <p:cNvPicPr preferRelativeResize="0"/>
          <p:nvPr/>
        </p:nvPicPr>
        <p:blipFill rotWithShape="1">
          <a:blip r:embed="rId3">
            <a:alphaModFix/>
          </a:blip>
          <a:srcRect b="0" l="0" r="0" t="0"/>
          <a:stretch/>
        </p:blipFill>
        <p:spPr>
          <a:xfrm>
            <a:off x="6523882" y="2255857"/>
            <a:ext cx="1707300" cy="1007400"/>
          </a:xfrm>
          <a:prstGeom prst="rect">
            <a:avLst/>
          </a:prstGeom>
          <a:noFill/>
          <a:ln>
            <a:noFill/>
          </a:ln>
        </p:spPr>
      </p:pic>
      <p:pic>
        <p:nvPicPr>
          <p:cNvPr id="334" name="Google Shape;334;p52"/>
          <p:cNvPicPr preferRelativeResize="0"/>
          <p:nvPr/>
        </p:nvPicPr>
        <p:blipFill rotWithShape="1">
          <a:blip r:embed="rId4">
            <a:alphaModFix/>
          </a:blip>
          <a:srcRect b="0" l="0" r="0" t="0"/>
          <a:stretch/>
        </p:blipFill>
        <p:spPr>
          <a:xfrm>
            <a:off x="4792900" y="2260001"/>
            <a:ext cx="1474800" cy="100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8"/>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Elementos de un disco duro</a:t>
            </a:r>
            <a:endParaRPr/>
          </a:p>
        </p:txBody>
      </p:sp>
      <p:sp>
        <p:nvSpPr>
          <p:cNvPr id="56" name="Google Shape;56;p8"/>
          <p:cNvSpPr txBox="1"/>
          <p:nvPr>
            <p:ph idx="1" type="body"/>
          </p:nvPr>
        </p:nvSpPr>
        <p:spPr>
          <a:xfrm>
            <a:off x="457200" y="1600200"/>
            <a:ext cx="397033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sng" cap="none" strike="noStrike">
                <a:solidFill>
                  <a:schemeClr val="dk1"/>
                </a:solidFill>
                <a:latin typeface="Arial"/>
                <a:ea typeface="Arial"/>
                <a:cs typeface="Arial"/>
                <a:sym typeface="Arial"/>
              </a:rPr>
              <a:t>Físicos:</a:t>
            </a:r>
            <a:r>
              <a:rPr b="0" i="0" lang="en-US" sz="3000" u="none" cap="none" strike="noStrike">
                <a:solidFill>
                  <a:schemeClr val="dk1"/>
                </a:solidFill>
                <a:latin typeface="Arial"/>
                <a:ea typeface="Arial"/>
                <a:cs typeface="Arial"/>
                <a:sym typeface="Arial"/>
              </a:rPr>
              <a:t> piezas que componen el disco duro.</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sng" cap="none" strike="noStrike">
                <a:solidFill>
                  <a:schemeClr val="dk1"/>
                </a:solidFill>
                <a:latin typeface="Arial"/>
                <a:ea typeface="Arial"/>
                <a:cs typeface="Arial"/>
                <a:sym typeface="Arial"/>
              </a:rPr>
              <a:t>Lógicas:</a:t>
            </a:r>
            <a:r>
              <a:rPr b="0" i="0" lang="en-US" sz="3000" u="none" cap="none" strike="noStrike">
                <a:solidFill>
                  <a:schemeClr val="dk1"/>
                </a:solidFill>
                <a:latin typeface="Arial"/>
                <a:ea typeface="Arial"/>
                <a:cs typeface="Arial"/>
                <a:sym typeface="Arial"/>
              </a:rPr>
              <a:t> divisiones imaginarias que realiza el sistema operativo.</a:t>
            </a:r>
            <a:endParaRPr/>
          </a:p>
        </p:txBody>
      </p:sp>
      <p:pic>
        <p:nvPicPr>
          <p:cNvPr id="57" name="Google Shape;57;p8"/>
          <p:cNvPicPr preferRelativeResize="0"/>
          <p:nvPr/>
        </p:nvPicPr>
        <p:blipFill rotWithShape="1">
          <a:blip r:embed="rId3">
            <a:alphaModFix/>
          </a:blip>
          <a:srcRect b="0" l="0" r="0" t="0"/>
          <a:stretch/>
        </p:blipFill>
        <p:spPr>
          <a:xfrm>
            <a:off x="4284662" y="1601787"/>
            <a:ext cx="4751387" cy="3914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9"/>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Elementos físicos</a:t>
            </a:r>
            <a:endParaRPr/>
          </a:p>
        </p:txBody>
      </p:sp>
      <p:sp>
        <p:nvSpPr>
          <p:cNvPr id="63" name="Google Shape;63;p9"/>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90"/>
              <a:buFont typeface="Noto Symbol"/>
              <a:buChar char="■"/>
            </a:pPr>
            <a:r>
              <a:rPr b="0" i="0" lang="en-US" sz="2600" u="sng" cap="none" strike="noStrike">
                <a:solidFill>
                  <a:schemeClr val="dk1"/>
                </a:solidFill>
                <a:latin typeface="Arial"/>
                <a:ea typeface="Arial"/>
                <a:cs typeface="Arial"/>
                <a:sym typeface="Arial"/>
              </a:rPr>
              <a:t>Discos</a:t>
            </a:r>
            <a:r>
              <a:rPr b="0" i="0" lang="en-US" sz="2600" u="none" cap="none" strike="noStrike">
                <a:solidFill>
                  <a:schemeClr val="dk1"/>
                </a:solidFill>
                <a:latin typeface="Arial"/>
                <a:ea typeface="Arial"/>
                <a:cs typeface="Arial"/>
                <a:sym typeface="Arial"/>
              </a:rPr>
              <a:t>: platillos apilados dentro de una carcasa impermeable. De aluminio recubierto de material magnético.</a:t>
            </a:r>
            <a:endParaRPr/>
          </a:p>
          <a:p>
            <a:pPr indent="-342900" lvl="0" marL="342900" marR="0" rtl="0" algn="l">
              <a:lnSpc>
                <a:spcPct val="100000"/>
              </a:lnSpc>
              <a:spcBef>
                <a:spcPts val="520"/>
              </a:spcBef>
              <a:spcAft>
                <a:spcPts val="0"/>
              </a:spcAft>
              <a:buClr>
                <a:schemeClr val="accent1"/>
              </a:buClr>
              <a:buSzPts val="1690"/>
              <a:buFont typeface="Noto Symbol"/>
              <a:buChar char="■"/>
            </a:pPr>
            <a:r>
              <a:rPr b="0" i="0" lang="en-US" sz="2600" u="sng" cap="none" strike="noStrike">
                <a:solidFill>
                  <a:schemeClr val="dk1"/>
                </a:solidFill>
                <a:latin typeface="Arial"/>
                <a:ea typeface="Arial"/>
                <a:cs typeface="Arial"/>
                <a:sym typeface="Arial"/>
              </a:rPr>
              <a:t>Cabezas</a:t>
            </a:r>
            <a:r>
              <a:rPr b="0" i="0" lang="en-US" sz="2600" u="none" cap="none" strike="noStrike">
                <a:solidFill>
                  <a:schemeClr val="dk1"/>
                </a:solidFill>
                <a:latin typeface="Arial"/>
                <a:ea typeface="Arial"/>
                <a:cs typeface="Arial"/>
                <a:sym typeface="Arial"/>
              </a:rPr>
              <a:t>: capaces de leer/escribir la información en los distintos discos que componen el disco duro. Cada disco tiene dos caras y cada una de ellas tiene una cabeza lectora. La palabra cabeza se usa también para expresar el número de caras del disco duro.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10"/>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Elementos físicos</a:t>
            </a:r>
            <a:endParaRPr/>
          </a:p>
        </p:txBody>
      </p:sp>
      <p:sp>
        <p:nvSpPr>
          <p:cNvPr id="69" name="Google Shape;69;p10"/>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sng" cap="none" strike="noStrike">
                <a:solidFill>
                  <a:schemeClr val="dk1"/>
                </a:solidFill>
                <a:latin typeface="Arial"/>
                <a:ea typeface="Arial"/>
                <a:cs typeface="Arial"/>
                <a:sym typeface="Arial"/>
              </a:rPr>
              <a:t>Eje</a:t>
            </a:r>
            <a:r>
              <a:rPr b="0" i="0" lang="en-US" sz="3000" u="none" cap="none" strike="noStrike">
                <a:solidFill>
                  <a:schemeClr val="dk1"/>
                </a:solidFill>
                <a:latin typeface="Arial"/>
                <a:ea typeface="Arial"/>
                <a:cs typeface="Arial"/>
                <a:sym typeface="Arial"/>
              </a:rPr>
              <a:t>: soporte sobre el que giran los platos del disco duro.</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sng" cap="none" strike="noStrike">
                <a:solidFill>
                  <a:schemeClr val="dk1"/>
                </a:solidFill>
                <a:latin typeface="Arial"/>
                <a:ea typeface="Arial"/>
                <a:cs typeface="Arial"/>
                <a:sym typeface="Arial"/>
              </a:rPr>
              <a:t>Impulsor de cabeza</a:t>
            </a:r>
            <a:r>
              <a:rPr b="0" i="0" lang="en-US" sz="3000" u="none" cap="none" strike="noStrike">
                <a:solidFill>
                  <a:schemeClr val="dk1"/>
                </a:solidFill>
                <a:latin typeface="Arial"/>
                <a:ea typeface="Arial"/>
                <a:cs typeface="Arial"/>
                <a:sym typeface="Arial"/>
              </a:rPr>
              <a:t>: mecanismo que mueve las cabezas a través de la superficie de los platos de la unidad de disco. Todas las cabezas se desplazan a la vez.</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11"/>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Elementos lógicos</a:t>
            </a:r>
            <a:endParaRPr/>
          </a:p>
        </p:txBody>
      </p:sp>
      <p:sp>
        <p:nvSpPr>
          <p:cNvPr id="75" name="Google Shape;75;p1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690"/>
              <a:buFont typeface="Noto Symbol"/>
              <a:buChar char="■"/>
            </a:pPr>
            <a:r>
              <a:rPr b="0" i="0" lang="en-US" sz="2600" u="sng" cap="none" strike="noStrike">
                <a:solidFill>
                  <a:schemeClr val="dk1"/>
                </a:solidFill>
                <a:latin typeface="Arial"/>
                <a:ea typeface="Arial"/>
                <a:cs typeface="Arial"/>
                <a:sym typeface="Arial"/>
              </a:rPr>
              <a:t>Pistas</a:t>
            </a:r>
            <a:r>
              <a:rPr b="0" i="0" lang="en-US" sz="2600" u="none" cap="none" strike="noStrike">
                <a:solidFill>
                  <a:schemeClr val="dk1"/>
                </a:solidFill>
                <a:latin typeface="Arial"/>
                <a:ea typeface="Arial"/>
                <a:cs typeface="Arial"/>
                <a:sym typeface="Arial"/>
              </a:rPr>
              <a:t>: círculos concéntricos a lo largo de los cuales se graban los datos.</a:t>
            </a:r>
            <a:endParaRPr/>
          </a:p>
          <a:p>
            <a:pPr indent="-342900" lvl="0" marL="342900" marR="0" rtl="0" algn="l">
              <a:lnSpc>
                <a:spcPct val="90000"/>
              </a:lnSpc>
              <a:spcBef>
                <a:spcPts val="520"/>
              </a:spcBef>
              <a:spcAft>
                <a:spcPts val="0"/>
              </a:spcAft>
              <a:buClr>
                <a:schemeClr val="accent1"/>
              </a:buClr>
              <a:buSzPts val="1690"/>
              <a:buFont typeface="Noto Symbol"/>
              <a:buChar char="■"/>
            </a:pPr>
            <a:r>
              <a:rPr b="0" i="0" lang="en-US" sz="2600" u="sng" cap="none" strike="noStrike">
                <a:solidFill>
                  <a:schemeClr val="dk1"/>
                </a:solidFill>
                <a:latin typeface="Arial"/>
                <a:ea typeface="Arial"/>
                <a:cs typeface="Arial"/>
                <a:sym typeface="Arial"/>
              </a:rPr>
              <a:t>Sector</a:t>
            </a:r>
            <a:r>
              <a:rPr lang="en-US" sz="2600" u="sng">
                <a:solidFill>
                  <a:schemeClr val="dk1"/>
                </a:solidFill>
              </a:rPr>
              <a:t> o sector geométrico</a:t>
            </a:r>
            <a:r>
              <a:rPr b="0" i="0" lang="en-US" sz="2600" u="none" cap="none" strike="noStrike">
                <a:solidFill>
                  <a:schemeClr val="dk1"/>
                </a:solidFill>
                <a:latin typeface="Arial"/>
                <a:ea typeface="Arial"/>
                <a:cs typeface="Arial"/>
                <a:sym typeface="Arial"/>
              </a:rPr>
              <a:t>: subdivisión de cada pista. Este número oscila entre 15 y 63 actualmente.</a:t>
            </a:r>
            <a:endParaRPr sz="2600">
              <a:solidFill>
                <a:schemeClr val="dk1"/>
              </a:solidFill>
            </a:endParaRPr>
          </a:p>
          <a:p>
            <a:pPr indent="-342900" lvl="0" marL="342900" marR="0" rtl="0" algn="l">
              <a:lnSpc>
                <a:spcPct val="90000"/>
              </a:lnSpc>
              <a:spcBef>
                <a:spcPts val="520"/>
              </a:spcBef>
              <a:spcAft>
                <a:spcPts val="0"/>
              </a:spcAft>
              <a:buClr>
                <a:schemeClr val="accent1"/>
              </a:buClr>
              <a:buSzPts val="1690"/>
              <a:buFont typeface="Noto Symbol"/>
              <a:buChar char="■"/>
            </a:pPr>
            <a:r>
              <a:rPr lang="en-US" sz="2600" u="sng">
                <a:solidFill>
                  <a:schemeClr val="dk1"/>
                </a:solidFill>
              </a:rPr>
              <a:t>Bloque</a:t>
            </a:r>
            <a:r>
              <a:rPr lang="en-US" sz="2600">
                <a:solidFill>
                  <a:schemeClr val="dk1"/>
                </a:solidFill>
              </a:rPr>
              <a:t>: confluencia de una pista y un sector concreto. Almacena 512 bytes.</a:t>
            </a:r>
            <a:endParaRPr sz="2600">
              <a:solidFill>
                <a:schemeClr val="dk1"/>
              </a:solidFill>
            </a:endParaRPr>
          </a:p>
          <a:p>
            <a:pPr indent="-342900" lvl="0" marL="342900" marR="0" rtl="0" algn="l">
              <a:lnSpc>
                <a:spcPct val="90000"/>
              </a:lnSpc>
              <a:spcBef>
                <a:spcPts val="520"/>
              </a:spcBef>
              <a:spcAft>
                <a:spcPts val="0"/>
              </a:spcAft>
              <a:buClr>
                <a:schemeClr val="accent1"/>
              </a:buClr>
              <a:buSzPts val="1690"/>
              <a:buFont typeface="Noto Symbol"/>
              <a:buChar char="■"/>
            </a:pPr>
            <a:r>
              <a:rPr b="0" i="0" lang="en-US" sz="2600" u="sng" cap="none" strike="noStrike">
                <a:solidFill>
                  <a:schemeClr val="dk1"/>
                </a:solidFill>
                <a:latin typeface="Arial"/>
                <a:ea typeface="Arial"/>
                <a:cs typeface="Arial"/>
                <a:sym typeface="Arial"/>
              </a:rPr>
              <a:t>Cilindro</a:t>
            </a:r>
            <a:r>
              <a:rPr b="0" i="0" lang="en-US" sz="2600" u="none" cap="none" strike="noStrike">
                <a:solidFill>
                  <a:schemeClr val="dk1"/>
                </a:solidFill>
                <a:latin typeface="Arial"/>
                <a:ea typeface="Arial"/>
                <a:cs typeface="Arial"/>
                <a:sym typeface="Arial"/>
              </a:rPr>
              <a:t>: conjunto de pistas a las que el s</a:t>
            </a:r>
            <a:r>
              <a:rPr lang="en-US" sz="2600">
                <a:solidFill>
                  <a:schemeClr val="dk1"/>
                </a:solidFill>
              </a:rPr>
              <a:t>istema o</a:t>
            </a:r>
            <a:r>
              <a:rPr b="0" i="0" lang="en-US" sz="2600" u="none" cap="none" strike="noStrike">
                <a:solidFill>
                  <a:schemeClr val="dk1"/>
                </a:solidFill>
                <a:latin typeface="Arial"/>
                <a:ea typeface="Arial"/>
                <a:cs typeface="Arial"/>
                <a:sym typeface="Arial"/>
              </a:rPr>
              <a:t>perativo. </a:t>
            </a:r>
            <a:r>
              <a:rPr lang="en-US" sz="2600">
                <a:solidFill>
                  <a:schemeClr val="dk1"/>
                </a:solidFill>
              </a:rPr>
              <a:t>p</a:t>
            </a:r>
            <a:r>
              <a:rPr b="0" i="0" lang="en-US" sz="2600" u="none" cap="none" strike="noStrike">
                <a:solidFill>
                  <a:schemeClr val="dk1"/>
                </a:solidFill>
                <a:latin typeface="Arial"/>
                <a:ea typeface="Arial"/>
                <a:cs typeface="Arial"/>
                <a:sym typeface="Arial"/>
              </a:rPr>
              <a:t>uede acceder simultáneamente en cada posición de las cabezas.</a:t>
            </a:r>
            <a:endParaRPr/>
          </a:p>
          <a:p>
            <a:pPr indent="-342900" lvl="0" marL="342900" marR="0" rtl="0" algn="l">
              <a:lnSpc>
                <a:spcPct val="90000"/>
              </a:lnSpc>
              <a:spcBef>
                <a:spcPts val="520"/>
              </a:spcBef>
              <a:spcAft>
                <a:spcPts val="0"/>
              </a:spcAft>
              <a:buClr>
                <a:schemeClr val="accent1"/>
              </a:buClr>
              <a:buSzPts val="1690"/>
              <a:buFont typeface="Noto Symbol"/>
              <a:buChar char="■"/>
            </a:pPr>
            <a:r>
              <a:rPr b="0" i="0" lang="en-US" sz="2600" u="sng" cap="none" strike="noStrike">
                <a:solidFill>
                  <a:schemeClr val="dk1"/>
                </a:solidFill>
                <a:latin typeface="Arial"/>
                <a:ea typeface="Arial"/>
                <a:cs typeface="Arial"/>
                <a:sym typeface="Arial"/>
              </a:rPr>
              <a:t>Clúster</a:t>
            </a:r>
            <a:r>
              <a:rPr b="0" i="0" lang="en-US" sz="2600" u="none" cap="none" strike="noStrike">
                <a:solidFill>
                  <a:schemeClr val="dk1"/>
                </a:solidFill>
                <a:latin typeface="Arial"/>
                <a:ea typeface="Arial"/>
                <a:cs typeface="Arial"/>
                <a:sym typeface="Arial"/>
              </a:rPr>
              <a:t>: conjunto de </a:t>
            </a:r>
            <a:r>
              <a:rPr lang="en-US" sz="2600">
                <a:solidFill>
                  <a:schemeClr val="dk1"/>
                </a:solidFill>
              </a:rPr>
              <a:t>bloques </a:t>
            </a:r>
            <a:r>
              <a:rPr b="0" i="0" lang="en-US" sz="2600" u="none" cap="none" strike="noStrike">
                <a:solidFill>
                  <a:schemeClr val="dk1"/>
                </a:solidFill>
                <a:latin typeface="Arial"/>
                <a:ea typeface="Arial"/>
                <a:cs typeface="Arial"/>
                <a:sym typeface="Arial"/>
              </a:rPr>
              <a:t>contiguos. Unidad de trasferencia en cada operación de lectura/escritura.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2"/>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Elementos disco duro</a:t>
            </a:r>
            <a:endParaRPr/>
          </a:p>
        </p:txBody>
      </p:sp>
      <p:pic>
        <p:nvPicPr>
          <p:cNvPr id="81" name="Google Shape;81;p12"/>
          <p:cNvPicPr preferRelativeResize="0"/>
          <p:nvPr>
            <p:ph idx="1" type="body"/>
          </p:nvPr>
        </p:nvPicPr>
        <p:blipFill rotWithShape="1">
          <a:blip r:embed="rId3">
            <a:alphaModFix/>
          </a:blip>
          <a:srcRect b="0" l="1787" r="2132" t="2581"/>
          <a:stretch/>
        </p:blipFill>
        <p:spPr>
          <a:xfrm>
            <a:off x="4281125" y="1800600"/>
            <a:ext cx="4356300" cy="3256800"/>
          </a:xfrm>
          <a:prstGeom prst="rect">
            <a:avLst/>
          </a:prstGeom>
          <a:noFill/>
          <a:ln>
            <a:noFill/>
          </a:ln>
        </p:spPr>
      </p:pic>
      <p:pic>
        <p:nvPicPr>
          <p:cNvPr id="82" name="Google Shape;82;p12"/>
          <p:cNvPicPr preferRelativeResize="0"/>
          <p:nvPr/>
        </p:nvPicPr>
        <p:blipFill>
          <a:blip r:embed="rId4">
            <a:alphaModFix/>
          </a:blip>
          <a:stretch>
            <a:fillRect/>
          </a:stretch>
        </p:blipFill>
        <p:spPr>
          <a:xfrm>
            <a:off x="678875" y="1098976"/>
            <a:ext cx="3256800" cy="3256800"/>
          </a:xfrm>
          <a:prstGeom prst="rect">
            <a:avLst/>
          </a:prstGeom>
          <a:noFill/>
          <a:ln>
            <a:noFill/>
          </a:ln>
        </p:spPr>
      </p:pic>
      <p:sp>
        <p:nvSpPr>
          <p:cNvPr id="83" name="Google Shape;83;p12"/>
          <p:cNvSpPr txBox="1"/>
          <p:nvPr/>
        </p:nvSpPr>
        <p:spPr>
          <a:xfrm>
            <a:off x="894125" y="4264975"/>
            <a:ext cx="3387000" cy="16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202122"/>
                </a:solidFill>
                <a:highlight>
                  <a:srgbClr val="F8F9FA"/>
                </a:highlight>
              </a:rPr>
              <a:t>Estructura de </a:t>
            </a:r>
            <a:r>
              <a:rPr lang="en-US" sz="1250">
                <a:solidFill>
                  <a:srgbClr val="0B0080"/>
                </a:solidFill>
                <a:highlight>
                  <a:srgbClr val="F8F9FA"/>
                </a:highlight>
                <a:uFill>
                  <a:noFill/>
                </a:uFill>
                <a:hlinkClick r:id="rId5">
                  <a:extLst>
                    <a:ext uri="{A12FA001-AC4F-418D-AE19-62706E023703}">
                      <ahyp:hlinkClr val="tx"/>
                    </a:ext>
                  </a:extLst>
                </a:hlinkClick>
              </a:rPr>
              <a:t>disco magnético</a:t>
            </a:r>
            <a:r>
              <a:rPr lang="en-US" sz="1250">
                <a:solidFill>
                  <a:srgbClr val="202122"/>
                </a:solidFill>
                <a:highlight>
                  <a:srgbClr val="F8F9FA"/>
                </a:highlight>
              </a:rPr>
              <a:t>:</a:t>
            </a:r>
            <a:endParaRPr sz="1250">
              <a:solidFill>
                <a:srgbClr val="202122"/>
              </a:solidFill>
              <a:highlight>
                <a:srgbClr val="F8F9FA"/>
              </a:highlight>
            </a:endParaRPr>
          </a:p>
          <a:p>
            <a:pPr indent="0" lvl="0" marL="0" rtl="0" algn="l">
              <a:spcBef>
                <a:spcPts val="0"/>
              </a:spcBef>
              <a:spcAft>
                <a:spcPts val="0"/>
              </a:spcAft>
              <a:buNone/>
            </a:pPr>
            <a:r>
              <a:rPr lang="en-US" sz="1250">
                <a:solidFill>
                  <a:srgbClr val="FF0000"/>
                </a:solidFill>
                <a:highlight>
                  <a:srgbClr val="F8F9FA"/>
                </a:highlight>
              </a:rPr>
              <a:t>A </a:t>
            </a:r>
            <a:r>
              <a:rPr lang="en-US" sz="1250">
                <a:solidFill>
                  <a:srgbClr val="202122"/>
                </a:solidFill>
                <a:highlight>
                  <a:srgbClr val="F8F9FA"/>
                </a:highlight>
              </a:rPr>
              <a:t>es una </a:t>
            </a:r>
            <a:r>
              <a:rPr lang="en-US" sz="1250">
                <a:solidFill>
                  <a:srgbClr val="0B0080"/>
                </a:solidFill>
                <a:highlight>
                  <a:srgbClr val="F8F9FA"/>
                </a:highlight>
                <a:uFill>
                  <a:noFill/>
                </a:uFill>
                <a:hlinkClick r:id="rId6">
                  <a:extLst>
                    <a:ext uri="{A12FA001-AC4F-418D-AE19-62706E023703}">
                      <ahyp:hlinkClr val="tx"/>
                    </a:ext>
                  </a:extLst>
                </a:hlinkClick>
              </a:rPr>
              <a:t>pista del disco</a:t>
            </a:r>
            <a:r>
              <a:rPr lang="en-US" sz="1250">
                <a:solidFill>
                  <a:srgbClr val="202122"/>
                </a:solidFill>
                <a:highlight>
                  <a:srgbClr val="F8F9FA"/>
                </a:highlight>
              </a:rPr>
              <a:t> (</a:t>
            </a:r>
            <a:r>
              <a:rPr lang="en-US" sz="1250">
                <a:solidFill>
                  <a:srgbClr val="FF0000"/>
                </a:solidFill>
                <a:highlight>
                  <a:srgbClr val="F8F9FA"/>
                </a:highlight>
              </a:rPr>
              <a:t>roja </a:t>
            </a:r>
            <a:r>
              <a:rPr lang="en-US" sz="1250">
                <a:solidFill>
                  <a:srgbClr val="202122"/>
                </a:solidFill>
                <a:highlight>
                  <a:srgbClr val="F8F9FA"/>
                </a:highlight>
              </a:rPr>
              <a:t>),</a:t>
            </a:r>
            <a:endParaRPr sz="1250">
              <a:solidFill>
                <a:srgbClr val="202122"/>
              </a:solidFill>
              <a:highlight>
                <a:srgbClr val="F8F9FA"/>
              </a:highlight>
            </a:endParaRPr>
          </a:p>
          <a:p>
            <a:pPr indent="0" lvl="0" marL="0" rtl="0" algn="l">
              <a:spcBef>
                <a:spcPts val="0"/>
              </a:spcBef>
              <a:spcAft>
                <a:spcPts val="0"/>
              </a:spcAft>
              <a:buNone/>
            </a:pPr>
            <a:r>
              <a:rPr lang="en-US" sz="1250">
                <a:solidFill>
                  <a:srgbClr val="0000FF"/>
                </a:solidFill>
                <a:highlight>
                  <a:srgbClr val="F8F9FA"/>
                </a:highlight>
              </a:rPr>
              <a:t>B </a:t>
            </a:r>
            <a:r>
              <a:rPr lang="en-US" sz="1250">
                <a:solidFill>
                  <a:srgbClr val="202122"/>
                </a:solidFill>
                <a:highlight>
                  <a:srgbClr val="F8F9FA"/>
                </a:highlight>
              </a:rPr>
              <a:t>es un sector geométrico (</a:t>
            </a:r>
            <a:r>
              <a:rPr lang="en-US" sz="1250">
                <a:solidFill>
                  <a:srgbClr val="0000FF"/>
                </a:solidFill>
                <a:highlight>
                  <a:srgbClr val="F8F9FA"/>
                </a:highlight>
              </a:rPr>
              <a:t>azul </a:t>
            </a:r>
            <a:r>
              <a:rPr lang="en-US" sz="1250">
                <a:solidFill>
                  <a:srgbClr val="202122"/>
                </a:solidFill>
                <a:highlight>
                  <a:srgbClr val="F8F9FA"/>
                </a:highlight>
              </a:rPr>
              <a:t>),</a:t>
            </a:r>
            <a:endParaRPr sz="1250">
              <a:solidFill>
                <a:srgbClr val="202122"/>
              </a:solidFill>
              <a:highlight>
                <a:srgbClr val="F8F9FA"/>
              </a:highlight>
            </a:endParaRPr>
          </a:p>
          <a:p>
            <a:pPr indent="0" lvl="0" marL="0" rtl="0" algn="l">
              <a:spcBef>
                <a:spcPts val="0"/>
              </a:spcBef>
              <a:spcAft>
                <a:spcPts val="0"/>
              </a:spcAft>
              <a:buNone/>
            </a:pPr>
            <a:r>
              <a:rPr lang="en-US" sz="1250">
                <a:solidFill>
                  <a:srgbClr val="FF00FF"/>
                </a:solidFill>
                <a:highlight>
                  <a:srgbClr val="F8F9FA"/>
                </a:highlight>
              </a:rPr>
              <a:t>C </a:t>
            </a:r>
            <a:r>
              <a:rPr lang="en-US" sz="1250">
                <a:solidFill>
                  <a:srgbClr val="202122"/>
                </a:solidFill>
                <a:highlight>
                  <a:srgbClr val="F8F9FA"/>
                </a:highlight>
              </a:rPr>
              <a:t>es un </a:t>
            </a:r>
            <a:r>
              <a:rPr lang="en-US" sz="1250">
                <a:solidFill>
                  <a:srgbClr val="0B0080"/>
                </a:solidFill>
                <a:highlight>
                  <a:srgbClr val="F8F9FA"/>
                </a:highlight>
                <a:uFill>
                  <a:noFill/>
                </a:uFill>
                <a:hlinkClick r:id="rId7">
                  <a:extLst>
                    <a:ext uri="{A12FA001-AC4F-418D-AE19-62706E023703}">
                      <ahyp:hlinkClr val="tx"/>
                    </a:ext>
                  </a:extLst>
                </a:hlinkClick>
              </a:rPr>
              <a:t>sector</a:t>
            </a:r>
            <a:r>
              <a:rPr lang="en-US" sz="1250">
                <a:solidFill>
                  <a:srgbClr val="202122"/>
                </a:solidFill>
                <a:highlight>
                  <a:srgbClr val="F8F9FA"/>
                </a:highlight>
              </a:rPr>
              <a:t> de una pista (</a:t>
            </a:r>
            <a:r>
              <a:rPr lang="en-US" sz="1250">
                <a:solidFill>
                  <a:srgbClr val="FF00FF"/>
                </a:solidFill>
                <a:highlight>
                  <a:srgbClr val="F8F9FA"/>
                </a:highlight>
              </a:rPr>
              <a:t>magenta </a:t>
            </a:r>
            <a:r>
              <a:rPr lang="en-US" sz="1250">
                <a:solidFill>
                  <a:srgbClr val="202122"/>
                </a:solidFill>
                <a:highlight>
                  <a:srgbClr val="F8F9FA"/>
                </a:highlight>
              </a:rPr>
              <a:t>),</a:t>
            </a:r>
            <a:endParaRPr sz="1250">
              <a:solidFill>
                <a:srgbClr val="202122"/>
              </a:solidFill>
              <a:highlight>
                <a:srgbClr val="F8F9FA"/>
              </a:highlight>
            </a:endParaRPr>
          </a:p>
          <a:p>
            <a:pPr indent="0" lvl="0" marL="0" rtl="0" algn="l">
              <a:spcBef>
                <a:spcPts val="0"/>
              </a:spcBef>
              <a:spcAft>
                <a:spcPts val="0"/>
              </a:spcAft>
              <a:buNone/>
            </a:pPr>
            <a:r>
              <a:rPr lang="en-US" sz="1250">
                <a:solidFill>
                  <a:srgbClr val="008000"/>
                </a:solidFill>
                <a:highlight>
                  <a:srgbClr val="F8F9FA"/>
                </a:highlight>
              </a:rPr>
              <a:t>D </a:t>
            </a:r>
            <a:r>
              <a:rPr lang="en-US" sz="1250">
                <a:solidFill>
                  <a:srgbClr val="202122"/>
                </a:solidFill>
                <a:highlight>
                  <a:srgbClr val="F8F9FA"/>
                </a:highlight>
              </a:rPr>
              <a:t>es un grupo de sectores o </a:t>
            </a:r>
            <a:r>
              <a:rPr lang="en-US" sz="1250">
                <a:solidFill>
                  <a:srgbClr val="0B0080"/>
                </a:solidFill>
                <a:highlight>
                  <a:srgbClr val="F8F9FA"/>
                </a:highlight>
                <a:uFill>
                  <a:noFill/>
                </a:uFill>
                <a:hlinkClick r:id="rId8">
                  <a:extLst>
                    <a:ext uri="{A12FA001-AC4F-418D-AE19-62706E023703}">
                      <ahyp:hlinkClr val="tx"/>
                    </a:ext>
                  </a:extLst>
                </a:hlinkClick>
              </a:rPr>
              <a:t>clúster</a:t>
            </a:r>
            <a:r>
              <a:rPr lang="en-US" sz="1250">
                <a:solidFill>
                  <a:srgbClr val="202122"/>
                </a:solidFill>
                <a:highlight>
                  <a:srgbClr val="F8F9FA"/>
                </a:highlight>
              </a:rPr>
              <a:t> (</a:t>
            </a:r>
            <a:r>
              <a:rPr lang="en-US" sz="1250">
                <a:solidFill>
                  <a:srgbClr val="008000"/>
                </a:solidFill>
                <a:highlight>
                  <a:srgbClr val="F8F9FA"/>
                </a:highlight>
              </a:rPr>
              <a:t>verde </a:t>
            </a:r>
            <a:r>
              <a:rPr lang="en-US" sz="1250">
                <a:solidFill>
                  <a:srgbClr val="202122"/>
                </a:solidFill>
                <a:highlight>
                  <a:srgbClr val="F8F9FA"/>
                </a:highlight>
              </a:rPr>
              <a:t>).</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orde">
  <a:themeElements>
    <a:clrScheme name="Borde 1">
      <a:dk1>
        <a:srgbClr val="000000"/>
      </a:dk1>
      <a:lt1>
        <a:srgbClr val="FFFFFF"/>
      </a:lt1>
      <a:dk2>
        <a:srgbClr val="006633"/>
      </a:dk2>
      <a:lt2>
        <a:srgbClr val="5F5F5F"/>
      </a:lt2>
      <a:accent1>
        <a:srgbClr val="CC9900"/>
      </a:accent1>
      <a:accent2>
        <a:srgbClr val="3B812F"/>
      </a:accent2>
      <a:accent3>
        <a:srgbClr val="FFFFFF"/>
      </a:accent3>
      <a:accent4>
        <a:srgbClr val="CC9900"/>
      </a:accent4>
      <a:accent5>
        <a:srgbClr val="3B812F"/>
      </a:accent5>
      <a:accent6>
        <a:srgbClr val="FFFFFF"/>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000000"/>
    </a:dk1>
    <a:lt1>
      <a:srgbClr val="FFFFFF"/>
    </a:lt1>
    <a:dk2>
      <a:srgbClr val="006633"/>
    </a:dk2>
    <a:lt2>
      <a:srgbClr val="5F5F5F"/>
    </a:lt2>
    <a:accent1>
      <a:srgbClr val="CC9900"/>
    </a:accent1>
    <a:accent2>
      <a:srgbClr val="3B812F"/>
    </a:accent2>
    <a:accent3>
      <a:srgbClr val="FFFFFF"/>
    </a:accent3>
    <a:accent4>
      <a:srgbClr val="CC9900"/>
    </a:accent4>
    <a:accent5>
      <a:srgbClr val="3B812F"/>
    </a:accent5>
    <a:accent6>
      <a:srgbClr val="FFFFFF"/>
    </a:accent6>
    <a:hlink>
      <a:srgbClr val="996600"/>
    </a:hlink>
    <a:folHlink>
      <a:srgbClr val="AFBF39"/>
    </a:folHlink>
  </a:clrScheme>
</a:themeOverride>
</file>