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cad84d67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cad84d67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ea556b7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ea556b7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ea556b7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ea556b7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ea556b7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ea556b7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ea556b7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ea556b7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ea556b75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ea556b75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eddbb16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eddbb16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ea556b75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ea556b7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f4a973d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f4a973d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f4a973d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f4a973d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cad84d67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cad84d67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f4a973d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f4a973d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f4a973d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f4a973d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cad84d67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cad84d67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cad84d67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cad84d67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cad84d67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cad84d67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cad84d67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cad84d67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cad84d67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cad84d67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cad84d67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cad84d67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cad84d67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cad84d67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PJV7GRCCJS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UT1.-Introducción a la programación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Isabel Moreno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memoria RAM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450" y="2209925"/>
            <a:ext cx="5143500" cy="22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de programación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117925" y="1371600"/>
            <a:ext cx="73212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Lenguaje de programación:</a:t>
            </a:r>
            <a:r>
              <a:rPr lang="es"/>
              <a:t> Conjunto de reglas sintácticas y semánticas, símbolos y palabras especiales establecidas para la construcción de programas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Gramática del lenguaje:</a:t>
            </a:r>
            <a:r>
              <a:rPr lang="es"/>
              <a:t> Reglas aplicables al conjunto de símbolos y palabras especiales del lenguaje de programación para la construcción de sentencias correctas.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b="1" lang="es"/>
              <a:t>Léxico:</a:t>
            </a:r>
            <a:r>
              <a:rPr lang="es"/>
              <a:t> Es el conjunto finito de símbolos y palabras especiales, es el vocabulario del lenguaje.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Sintaxis: </a:t>
            </a:r>
            <a:r>
              <a:rPr lang="es"/>
              <a:t>Son las posibles combinaciones de los símbolos y palabras especiales. Está relacionada con la forma de los programas.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Semántica: </a:t>
            </a:r>
            <a:r>
              <a:rPr lang="es"/>
              <a:t>Es el significado de cada construcción del lenguaje, la acción que se llevará a cabo.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de programación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1303800" y="1458925"/>
            <a:ext cx="7030500" cy="30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Lenguaje máquina</a:t>
            </a:r>
            <a:r>
              <a:rPr lang="es"/>
              <a:t>: Este es el lenguaje utilizado directamente por el procesador, consta de un conjunto de instrucciones codificadas en binario.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lenguajes de alto nivel (Java, C..) para que sean entendidos por el procesador pueden ser: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Compilados: </a:t>
            </a:r>
            <a:r>
              <a:rPr lang="es"/>
              <a:t>mediante un </a:t>
            </a:r>
            <a:r>
              <a:rPr b="1" lang="es"/>
              <a:t>compilador</a:t>
            </a:r>
            <a:r>
              <a:rPr lang="es"/>
              <a:t> que es un programa cuya función consiste en traducir el código fuente de un programa escrito en un lenguaje de alto nivel a lenguaje máquina (lenguaje 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Interpretados: </a:t>
            </a:r>
            <a:r>
              <a:rPr lang="es"/>
              <a:t>mediante un </a:t>
            </a:r>
            <a:r>
              <a:rPr b="1" lang="es"/>
              <a:t>intérprete </a:t>
            </a:r>
            <a:r>
              <a:rPr lang="es"/>
              <a:t>que es  un programa traductor de un lenguaje de alto nivel en el que el proceso de traducción y de ejecución se llevan a cabo simultáneamente, es decir, la instrucción se pasa a lenguaje máquina y se ejecuta directamente. (PHP, Python,JavaScript..)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compilado</a:t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061475"/>
            <a:ext cx="7030499" cy="23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Java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75" y="1362850"/>
            <a:ext cx="7125801" cy="32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Paradigmas de la programación</a:t>
            </a:r>
            <a:endParaRPr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modelo básico para el diseño y la implementación de programas. Este modelo determinará cómo será el proceso de diseño y la estructura final del programa.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Representa un enfoque o  filosofía para la construcción de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Podemos destacar: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Programación estructurada o modular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Programación orientada a objetos.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estructurada o modular</a:t>
            </a:r>
            <a:endParaRPr/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1303800" y="1990050"/>
            <a:ext cx="2130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A2F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Consiste en </a:t>
            </a:r>
            <a:r>
              <a:rPr b="1" lang="es" sz="1200">
                <a:solidFill>
                  <a:srgbClr val="2A2F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dividir un programa</a:t>
            </a:r>
            <a:r>
              <a:rPr lang="es" sz="1200">
                <a:solidFill>
                  <a:srgbClr val="2A2F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 módulos o subprogramas con el fin de hacerlo más manejable y legible. Se trata de una evolución de la programación estructurada para resolver problemas de programación más complejos.</a:t>
            </a:r>
            <a:endParaRPr sz="1200">
              <a:solidFill>
                <a:srgbClr val="2A2F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A2F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A2F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3638775" y="1107325"/>
            <a:ext cx="48912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A2F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A2F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250" y="1252300"/>
            <a:ext cx="5599301" cy="32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general de un programa en Java (orientado a objetos)</a:t>
            </a:r>
            <a:endParaRPr/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1303800" y="1982875"/>
            <a:ext cx="70305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 programa en Java está formado por un </a:t>
            </a:r>
            <a:r>
              <a:rPr b="1" lang="es"/>
              <a:t>conjunto de clases.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 Cada una de las clases está formada por d</a:t>
            </a:r>
            <a:r>
              <a:rPr b="1" lang="es"/>
              <a:t>atos (atributos)</a:t>
            </a:r>
            <a:r>
              <a:rPr lang="es"/>
              <a:t> y </a:t>
            </a:r>
            <a:r>
              <a:rPr b="1" lang="es"/>
              <a:t>funciones (métodos)</a:t>
            </a:r>
            <a:r>
              <a:rPr lang="es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Entre todas estás clases siempre habrá una que tendrá una función con la cabecera </a:t>
            </a:r>
            <a:r>
              <a:rPr b="1" lang="es"/>
              <a:t>public static void main (String args)</a:t>
            </a:r>
            <a:r>
              <a:rPr lang="es"/>
              <a:t>. Es por esta función por donde el programa empieza su ejecución.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 programa Java</a:t>
            </a:r>
            <a:endParaRPr/>
          </a:p>
        </p:txBody>
      </p:sp>
      <p:sp>
        <p:nvSpPr>
          <p:cNvPr id="388" name="Google Shape;388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57300"/>
            <a:ext cx="61923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de la plataforma de desarrollo Java </a:t>
            </a:r>
            <a:endParaRPr/>
          </a:p>
        </p:txBody>
      </p:sp>
      <p:sp>
        <p:nvSpPr>
          <p:cNvPr id="395" name="Google Shape;395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96" name="Google Shape;3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43100"/>
            <a:ext cx="5973300" cy="27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Datos, Algoritmos y programas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31875"/>
            <a:ext cx="7030500" cy="3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resolver problemas utilizando ordenadores utilizamos algoritmos.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Algoritmo: </a:t>
            </a:r>
            <a:r>
              <a:rPr lang="es"/>
              <a:t>secuencia ordenada de pasos, descrita sin ambigüedades, que conducen a la solución de un problema dado.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913" y="2336950"/>
            <a:ext cx="57054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Ediciones de la plataforma Java2</a:t>
            </a:r>
            <a:endParaRPr/>
          </a:p>
        </p:txBody>
      </p:sp>
      <p:sp>
        <p:nvSpPr>
          <p:cNvPr id="402" name="Google Shape;402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J2SE</a:t>
            </a:r>
            <a:r>
              <a:rPr lang="es"/>
              <a:t>: Entorno de Sun relacionado con la </a:t>
            </a:r>
            <a:r>
              <a:rPr b="1" lang="es"/>
              <a:t>creación de aplicaciones</a:t>
            </a:r>
            <a:r>
              <a:rPr lang="es"/>
              <a:t> y applets en lenguaje Java.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b="1" lang="es"/>
              <a:t>J2EE</a:t>
            </a:r>
            <a:r>
              <a:rPr lang="es"/>
              <a:t>: Pensada para la creación de aplicaciones Java empresariales y del lado del servidor.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J2ME</a:t>
            </a:r>
            <a:r>
              <a:rPr lang="es"/>
              <a:t>: Pensada para la creación de aplicaciones Java para dispositivos móviles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Entornos de Desarrollo(IDE)</a:t>
            </a:r>
            <a:endParaRPr/>
          </a:p>
        </p:txBody>
      </p:sp>
      <p:sp>
        <p:nvSpPr>
          <p:cNvPr id="408" name="Google Shape;408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</a:t>
            </a:r>
            <a:r>
              <a:rPr b="1" lang="es"/>
              <a:t>aplicaciones</a:t>
            </a:r>
            <a:r>
              <a:rPr lang="es"/>
              <a:t> que ofrecen la posibilidad de llevar a cabo el proceso completo de </a:t>
            </a:r>
            <a:r>
              <a:rPr b="1" lang="es"/>
              <a:t>desarrollo de software</a:t>
            </a:r>
            <a:r>
              <a:rPr lang="es"/>
              <a:t> a través de un único programa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Eclipse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NetBeans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Datos, Algoritmos y programas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249325"/>
            <a:ext cx="7030500" cy="3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</a:t>
            </a:r>
            <a:r>
              <a:rPr b="1" lang="es"/>
              <a:t>algoritmo </a:t>
            </a:r>
            <a:r>
              <a:rPr lang="es"/>
              <a:t>se plasman las tres partes fundamentales de una solución informática: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 </a:t>
            </a:r>
            <a:r>
              <a:rPr b="1" lang="es"/>
              <a:t>Entrada</a:t>
            </a:r>
            <a:r>
              <a:rPr lang="es"/>
              <a:t>: información dada al algoritmo.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 </a:t>
            </a:r>
            <a:r>
              <a:rPr b="1" lang="es"/>
              <a:t>Proceso</a:t>
            </a:r>
            <a:r>
              <a:rPr lang="es"/>
              <a:t>: cálculos necesarios para encontrar la solución del problema.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Salida</a:t>
            </a:r>
            <a:r>
              <a:rPr lang="es"/>
              <a:t>: resultados finales de los cálculos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25" y="2483738"/>
            <a:ext cx="61055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Datos, Algoritmos y programas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380325"/>
            <a:ext cx="7030500" cy="31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b="1" lang="es"/>
              <a:t>dato</a:t>
            </a:r>
            <a:r>
              <a:rPr lang="es"/>
              <a:t> es un símbolo físico que se utiliza para representar la información. Por datos se entiende un valor numérico, una serie de caracteres, un valor lógico... que pueda ser objeto de tratamiento informático.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que ese algoritmo pueda ejecutarse en un ordenador, se necesita implementarlo en un </a:t>
            </a:r>
            <a:r>
              <a:rPr b="1" lang="es"/>
              <a:t>programa</a:t>
            </a:r>
            <a:r>
              <a:rPr lang="es"/>
              <a:t> utilizando un </a:t>
            </a:r>
            <a:r>
              <a:rPr b="1" lang="es"/>
              <a:t>lenguaje de programación</a:t>
            </a:r>
            <a:r>
              <a:rPr lang="es"/>
              <a:t>(Java, Python, C..)</a:t>
            </a:r>
            <a:r>
              <a:rPr b="1" lang="es"/>
              <a:t>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lang="es"/>
              <a:t>programas</a:t>
            </a:r>
            <a:r>
              <a:rPr lang="es"/>
              <a:t> actúan sobre los datos de entrada y los transforman para convertirlos en información de salida.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lang="es"/>
              <a:t>datos </a:t>
            </a:r>
            <a:r>
              <a:rPr lang="es"/>
              <a:t>pueden ser </a:t>
            </a:r>
            <a:r>
              <a:rPr b="1" lang="es"/>
              <a:t>simples</a:t>
            </a:r>
            <a:r>
              <a:rPr lang="es"/>
              <a:t> o aparecer en forma de </a:t>
            </a:r>
            <a:r>
              <a:rPr b="1" lang="es"/>
              <a:t>colección</a:t>
            </a:r>
            <a:r>
              <a:rPr lang="es"/>
              <a:t> formando lo que se denomina una </a:t>
            </a:r>
            <a:r>
              <a:rPr b="1" lang="es"/>
              <a:t>estructura</a:t>
            </a:r>
            <a:r>
              <a:rPr lang="es"/>
              <a:t> sobre las que se definen operaciones. Este último sería el caso de arrays, registros, matrices, listas...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Datos, Algoritmos y programas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97875"/>
            <a:ext cx="70305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b="1" lang="es"/>
              <a:t>fases</a:t>
            </a:r>
            <a:r>
              <a:rPr lang="es"/>
              <a:t> para resolver un problema son: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Analizar el problema.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Diseño de Algoritmos.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Verificación de funcionamiento del algoritmo.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Los </a:t>
            </a:r>
            <a:r>
              <a:rPr b="1" lang="es"/>
              <a:t>lenguajes de programación</a:t>
            </a:r>
            <a:r>
              <a:rPr lang="es"/>
              <a:t> son sólo un medio para expresar el algoritmo y el ordenador un procesador para ejecutarlo.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Datos, Algoritmos y programas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729625"/>
            <a:ext cx="7030500" cy="28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la representación de algoritmos existen diferentes herramientas, entre las que veremos: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Pseudocódigo.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Diagramas de flujo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lang="es"/>
              <a:t>diagramas de flujo</a:t>
            </a:r>
            <a:r>
              <a:rPr lang="es"/>
              <a:t> han sido la herramienta de programación clásica por excelencia y la más usada.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Como alternativa a los diagramas de flujo y cada vez más en uso está el </a:t>
            </a:r>
            <a:r>
              <a:rPr b="1" lang="es"/>
              <a:t>pseudocódigo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Actividad.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Realizar actividad sobre algoritmos utilizando el raptor.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 de un programa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 vídeo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https://www.youtube.com/watch?v=PJV7GRCCJSc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 de un programa informático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550" y="1632950"/>
            <a:ext cx="5152225" cy="289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