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385ed69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385ed69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385ed690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385ed69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385ed69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385ed69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385ed690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385ed690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385ed69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385ed69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385ed69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385ed69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85ed69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85ed69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385ed6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385ed6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85ed69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85ed69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385ed69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385ed69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385ed69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385ed69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385ed69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385ed69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385ed69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385ed69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85ed69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85ed69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85ed69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85ed69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UT10.-Colecciones de datos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Diccionarios: la clase HashMap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diccionario en Jav</a:t>
            </a:r>
            <a:r>
              <a:rPr lang="es"/>
              <a:t>a contiene una serie de elementos que son las entradas que a su vez están formadas por un </a:t>
            </a:r>
            <a:r>
              <a:rPr b="1" lang="es"/>
              <a:t>par (clave, valor)</a:t>
            </a:r>
            <a:r>
              <a:rPr lang="es"/>
              <a:t>. La clave (key) permite acceder al valor. </a:t>
            </a:r>
            <a:r>
              <a:rPr b="1" lang="es"/>
              <a:t>No puede haber claves duplicadas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Java dispone de v</a:t>
            </a:r>
            <a:r>
              <a:rPr b="1" lang="es"/>
              <a:t>arios tipos de diccionario</a:t>
            </a:r>
            <a:r>
              <a:rPr lang="es"/>
              <a:t>s: HashMap, EnumMap, Hashtable, </a:t>
            </a:r>
            <a:r>
              <a:rPr lang="es"/>
              <a:t>I</a:t>
            </a:r>
            <a:r>
              <a:rPr lang="es"/>
              <a:t>dentityHashMap, LinkedHashMap, etc. Nosotros estudiaremos el </a:t>
            </a:r>
            <a:r>
              <a:rPr b="1" lang="es"/>
              <a:t>diccionario HashMap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métodos de HashMap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get(clave):</a:t>
            </a:r>
            <a:r>
              <a:rPr lang="es"/>
              <a:t> Obtiene el valor correspondiente a una clave. Devuelve null si no existe esa clave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el diccionario.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put(clave, valor)</a:t>
            </a:r>
            <a:r>
              <a:rPr lang="es"/>
              <a:t>;Añade un par (clave, valor) al diccionario. Si ya había un valor para esa clave, se machaca.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keySet():</a:t>
            </a:r>
            <a:r>
              <a:rPr lang="es"/>
              <a:t>Devuelve un conjunto (set) con todas las claves.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values():</a:t>
            </a:r>
            <a:r>
              <a:rPr lang="es"/>
              <a:t>Devuelve una colección con todos los valores (los valores pueden estar duplicados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diferencia de las claves).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métodos de HashMap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227600" y="2199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entrySet()</a:t>
            </a:r>
            <a:r>
              <a:rPr lang="es"/>
              <a:t>: Devuelve una colección con todos los pares (clave, valor).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containsKey(clave):</a:t>
            </a:r>
            <a:r>
              <a:rPr lang="es"/>
              <a:t> Devuelve true si el diccionario contiene la clave indicada y false en caso contrario.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getKey(): </a:t>
            </a:r>
            <a:r>
              <a:rPr lang="es"/>
              <a:t>Devuelve la clave de la entrada. Se aplica a una sola entrada del diccionario (no al diccionario completo), es decir a una pareja (clave, valor).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 for (Map.Entry pareja: m.entrySet()) 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System.out.println(pareja.getKey());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métodos de HashMap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getValue(): </a:t>
            </a:r>
            <a:r>
              <a:rPr lang="es"/>
              <a:t>Devuelve el contenido de la entrada. Se aplica a una entrada del diccionario (no al diccionario completo), es decir a una pareja (clave, valor).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for (Map.Entry pareja: m.entrySet()) 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System.out.println(pareja.getValue());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un HashMap e inserción, borrado y modificación de entradas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Mirar Ejemplo HashMap01 para añadir y mostrar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HashMap011 para obtener algunos elementos de la colección con get()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HashMap02 para consultar las entradas con entrySet()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HashMap03 para consultar usando getkey() y getValue()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Ejemplo HashMap04 para encontrar una clave con containskey() y obtener el valor con get()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Ordenación de ArrayList y HashMap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Mirar las clases del paquete de algoritmos de Teoría.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actividades del aula virtual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Colección de datos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colección en Java</a:t>
            </a:r>
            <a:r>
              <a:rPr lang="es"/>
              <a:t> es una </a:t>
            </a:r>
            <a:r>
              <a:rPr b="1" lang="es"/>
              <a:t>estructura de datos</a:t>
            </a:r>
            <a:r>
              <a:rPr lang="es"/>
              <a:t> que permite </a:t>
            </a:r>
            <a:r>
              <a:rPr b="1" lang="es"/>
              <a:t>almacenar</a:t>
            </a:r>
            <a:r>
              <a:rPr lang="es"/>
              <a:t> muchos </a:t>
            </a:r>
            <a:r>
              <a:rPr b="1" lang="es"/>
              <a:t>valores del mismo tipo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Java dispone de un amplio catálogo de colecciones: </a:t>
            </a:r>
            <a:r>
              <a:rPr b="1" lang="es"/>
              <a:t>ArrayList (lista)</a:t>
            </a:r>
            <a:r>
              <a:rPr lang="es"/>
              <a:t>, ArrayBlockingQueue (cola), </a:t>
            </a:r>
            <a:r>
              <a:rPr b="1" lang="es"/>
              <a:t>HashSet (conjunto),</a:t>
            </a:r>
            <a:r>
              <a:rPr lang="es"/>
              <a:t> Stack (pila), etc. En este manual estudiaremos la colección </a:t>
            </a:r>
            <a:r>
              <a:rPr b="1" lang="es"/>
              <a:t>ArrayList.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ArrayList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ArrayList es una estructura en forma de lista</a:t>
            </a:r>
            <a:r>
              <a:rPr lang="es"/>
              <a:t> que permite almacenar elementos del mismo tipo (pueden ser incluso objetos); s</a:t>
            </a:r>
            <a:r>
              <a:rPr b="1" lang="es"/>
              <a:t>u tamaño va cambiando a medida que se añaden o se eliminan esos elementos.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ArrayList (principales métodos)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add(elemento)</a:t>
            </a:r>
            <a:r>
              <a:rPr lang="es"/>
              <a:t>:Añade un elemento al final de la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add(indice, elemento):</a:t>
            </a:r>
            <a:r>
              <a:rPr lang="es"/>
              <a:t>Inserta un elemento en una posición determinada, desplazando el resto de elementos hacia la derecha.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clear():</a:t>
            </a:r>
            <a:r>
              <a:rPr lang="es"/>
              <a:t>Elimina todos los elementos pero no borra la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contains(elemento):</a:t>
            </a:r>
            <a:r>
              <a:rPr lang="es"/>
              <a:t>Devuelve true si la lista contiene el elemento que se especifica y false en caso contrario.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get(indice):</a:t>
            </a:r>
            <a:r>
              <a:rPr lang="es"/>
              <a:t>Devuelve el elemento de la posición que se indica entre paréntesis.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ArrayList (principales métodos)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indexOf(elemento)</a:t>
            </a:r>
            <a:r>
              <a:rPr lang="es"/>
              <a:t>:Devuelve la posición de la primera ocurrencia del elemento que se indica entre paréntesis.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isEmpty()</a:t>
            </a:r>
            <a:r>
              <a:rPr lang="es"/>
              <a:t>:Devuelve true si la lista está vacía y false en caso de tener algún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remove(indice)</a:t>
            </a:r>
            <a:r>
              <a:rPr lang="es"/>
              <a:t>:Elimina el elemento que se encuentra en una posición determinada.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remove(elemento):</a:t>
            </a:r>
            <a:r>
              <a:rPr lang="es"/>
              <a:t>Elimina la primera ocurrencia de un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removeIf(filtro)</a:t>
            </a:r>
            <a:r>
              <a:rPr lang="es"/>
              <a:t>:Elimina los elementos que cumplen una determinada condición.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ArrayList (principales métodos)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set(indice, elemento)</a:t>
            </a:r>
            <a:r>
              <a:rPr lang="es"/>
              <a:t>:Machaca el elemento que se encuentra en una determinada posición con el elemento que se pasa como parámetro.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size():</a:t>
            </a:r>
            <a:r>
              <a:rPr lang="es"/>
              <a:t>Devuelve el tamaño (número de elementos) de la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toArray():</a:t>
            </a:r>
            <a:r>
              <a:rPr lang="es"/>
              <a:t>Devuelve un array con todos y cada uno de los elementos que contiene la lista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la clase ArrayList en la API.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Actividades: creación, inserción, modificación y borrado en un ArrayList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Mirar ArrayList01 que crea una lista que contiene t</a:t>
            </a:r>
            <a:r>
              <a:rPr b="1" lang="es"/>
              <a:t>ipos de datos String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ArrayList011 que crea una lista que contiene el tipo de datos Integer (wrapper)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ArrayList02 que recorre una lista de la forma tradicional con un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ArrayList03 que recorre una lista sin tener en cuenta el tamaño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ArrayList04 que borra datos de la lista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ArrayList05 que modifica el contenido de la lista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Actividades: creación, inserción, modificación y borrado en un 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Mirar ArrayList066 que aplica un filtro en la búsqueda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ArrayList067 que borra aplicando un filtro de enteros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ArrayList de Objetos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colección ArrayList</a:t>
            </a:r>
            <a:r>
              <a:rPr lang="es"/>
              <a:t> </a:t>
            </a:r>
            <a:r>
              <a:rPr b="1" lang="es"/>
              <a:t>puede contener objetos </a:t>
            </a:r>
            <a:r>
              <a:rPr lang="es"/>
              <a:t>que son instancias de clases definidas por el programador. Esto es muy útil sobre todo en aplicaciones de gestión para guardar datos de alumnos, productos, libros,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Ejemplo ArrayList07 y la clase Gato que implementa el interfaz Comparable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