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91a889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91a889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91a8899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91a8899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91a8899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91a8899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91a8899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91a8899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UT6.-Desarrollo de clases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Isabel Moreno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programación es muy frecuente </a:t>
            </a:r>
            <a:r>
              <a:rPr b="1" lang="es"/>
              <a:t>reutilizar código</a:t>
            </a:r>
            <a:r>
              <a:rPr lang="es"/>
              <a:t>, es decir, usar código ya existente.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Cuando una parte de un programa requiere una funcionalidad que ya está implementada en otro programa no tiene mucho sentido emplear tiempo y energía en implementarla otra vez.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Observa que son </a:t>
            </a:r>
            <a:r>
              <a:rPr b="1" lang="es"/>
              <a:t>métodos static</a:t>
            </a:r>
            <a:r>
              <a:rPr lang="es"/>
              <a:t>; es decir, que pertenecen a la clase y no son instanciables.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ejemplo teoría Geometría y Varias del paquete matemáticas y PruebaFunciones.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Ámbito de las variables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b="1" lang="es"/>
              <a:t>ámbito de una variable</a:t>
            </a:r>
            <a:r>
              <a:rPr lang="es"/>
              <a:t> es el espacio </a:t>
            </a:r>
            <a:r>
              <a:rPr b="1" lang="es"/>
              <a:t>donde “existe” esa variable </a:t>
            </a:r>
            <a:r>
              <a:rPr lang="es"/>
              <a:t>o, dicho de otro modo, el contexto dentro del cual la variable es válida.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Cuando se implementan funciones hay que tener muy claro que </a:t>
            </a:r>
            <a:r>
              <a:rPr b="1" lang="es"/>
              <a:t>las variables utilizadas como parámetros (por valor) o las variables que se definen dentro de la función son locales a esa función</a:t>
            </a:r>
            <a:r>
              <a:rPr lang="es"/>
              <a:t>, es decir, su ámbito es la función y fuera de ella esas variables no existen.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de parámetros por valor y por referencia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se pasa un </a:t>
            </a:r>
            <a:r>
              <a:rPr b="1" lang="es"/>
              <a:t>parámetro por valor</a:t>
            </a:r>
            <a:r>
              <a:rPr lang="es"/>
              <a:t>, en realidad se pasa una copia de la variable, </a:t>
            </a:r>
            <a:r>
              <a:rPr b="1" lang="es"/>
              <a:t>únicamente importa el valor</a:t>
            </a:r>
            <a:r>
              <a:rPr lang="es"/>
              <a:t>. Cualquier modificación que se le haga a la variable que se pasa como parámetro dentro de la función no tendrá ningún efecto fuera de la misma.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ejemplo PruebaParametros1 (ejecuta y analiza el resultado)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Cuando se pasa un </a:t>
            </a:r>
            <a:r>
              <a:rPr b="1" lang="es"/>
              <a:t>parámetro por referencia</a:t>
            </a:r>
            <a:r>
              <a:rPr lang="es"/>
              <a:t>, por el contrario, </a:t>
            </a:r>
            <a:r>
              <a:rPr b="1" lang="es"/>
              <a:t>si se modifica su valor dentro de la función, los cambios se mantienen una vez que la función ha terminado de ejecutarse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Java todos los parámetros que son de tipo int, double, float, char o String se pasan siempre por valor mientras que los </a:t>
            </a:r>
            <a:r>
              <a:rPr b="1" lang="es"/>
              <a:t>arrays se pasan siempre por referencia.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Mirar ejemplo PruebaParametrosArray y analiza el resultado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Realizar las actividades del aula virtual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