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  <p:embeddedFont>
      <p:font typeface="Maven Pro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24" Type="http://schemas.openxmlformats.org/officeDocument/2006/relationships/font" Target="fonts/MavenPro-bold.fntdata"/><Relationship Id="rId12" Type="http://schemas.openxmlformats.org/officeDocument/2006/relationships/slide" Target="slides/slide7.xml"/><Relationship Id="rId23" Type="http://schemas.openxmlformats.org/officeDocument/2006/relationships/font" Target="fonts/MavenPr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f8e2fa520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f8e2fa520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f8e2fa5202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f8e2fa520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f8e2fa520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f8e2fa520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f8e2fa5202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f8e2fa520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f8e2fa5202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f8e2fa520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f8e2fa520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f8e2fa520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f8e2fa52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f8e2fa52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f8e2fa520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f8e2fa520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f8e2fa520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f8e2fa520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f8e2fa520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f8e2fa520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f8e2fa520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f8e2fa520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f8e2fa520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f8e2fa520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UT7.-Estructuras de Almacenamiento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Isabel Moreno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Recorrido Arrays con foreach</a:t>
            </a:r>
            <a:endParaRPr/>
          </a:p>
        </p:txBody>
      </p:sp>
      <p:sp>
        <p:nvSpPr>
          <p:cNvPr id="334" name="Google Shape;334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 utiliza para recorrer de manera más sencilla el array sin preocuparse por los límites de éste.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double [] nota={9, 7, 6,6}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f</a:t>
            </a:r>
            <a:r>
              <a:rPr lang="es"/>
              <a:t>or (double n : nota) { // n del tipo de dato que contiene el array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			System.out.println(n ); //imprime todos los datos del array nota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Mirar ejemplo Teórico Foreach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Actividades</a:t>
            </a:r>
            <a:endParaRPr/>
          </a:p>
        </p:txBody>
      </p:sp>
      <p:sp>
        <p:nvSpPr>
          <p:cNvPr id="340" name="Google Shape;340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Realizar los ejercicios de Arrays Unidimensionales y Multidimensionales. (al menos los 10 primeros de cada uno de ellos.)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Cadena de caracteres</a:t>
            </a:r>
            <a:endParaRPr/>
          </a:p>
        </p:txBody>
      </p:sp>
      <p:sp>
        <p:nvSpPr>
          <p:cNvPr id="346" name="Google Shape;346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Una cadena de caracteres es un </a:t>
            </a:r>
            <a:r>
              <a:rPr b="1" lang="es"/>
              <a:t>array de elementos de tipo char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char[] nombre1={“p”,”e”,”p”,”e”}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char[] nombre2={112,101,112,101}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Las cadenas de caracteres en Java se tratan como </a:t>
            </a:r>
            <a:r>
              <a:rPr b="1" lang="es"/>
              <a:t>objetos de la clase String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Consultar la clase en la API y ver los métodos que tiene.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clase StringBuffer</a:t>
            </a:r>
            <a:endParaRPr/>
          </a:p>
        </p:txBody>
      </p:sp>
      <p:sp>
        <p:nvSpPr>
          <p:cNvPr id="352" name="Google Shape;352;p2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Los objetos de la clase String NO son modificables sino que los métodos que actúan sobre los objetos devuelven un objeto nuevo con las modificaciones realizadas.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Sin embargo, los </a:t>
            </a:r>
            <a:r>
              <a:rPr b="1" lang="es"/>
              <a:t>objetos StringBuffer SÍ son modificables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Consultar la clase en la API y mirar métodos.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Generación de números aleatorios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Vamos a empezar enseñando cómo se </a:t>
            </a:r>
            <a:r>
              <a:rPr b="1" lang="es"/>
              <a:t>generan números aleatorios </a:t>
            </a:r>
            <a:r>
              <a:rPr lang="es"/>
              <a:t>ya que nos será de bastante utilidad para esta Unidad de Trabajo.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Los números aleatorios se utilizan con frecuencia en programación para </a:t>
            </a:r>
            <a:r>
              <a:rPr b="1" lang="es"/>
              <a:t>emular el comportamiento de algún fenómeno natural</a:t>
            </a:r>
            <a:r>
              <a:rPr lang="es"/>
              <a:t>, el resultado de un juego de azar o, en general, para generar cualquier valor impredecible a priori.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Se utilizará la función </a:t>
            </a:r>
            <a:r>
              <a:rPr b="1" lang="es"/>
              <a:t>Math.random()</a:t>
            </a:r>
            <a:r>
              <a:rPr lang="es"/>
              <a:t>: Esta función genera un número con decimales (de tipo double) en el intervalo [0 - 1), es decir, genera un </a:t>
            </a:r>
            <a:r>
              <a:rPr b="1" lang="es"/>
              <a:t>número mayor o igual que 0 y menor que 1.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Actividad Generación de números aleatorios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Mirar Ejemplos teóricos.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Arrays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 array es un</a:t>
            </a:r>
            <a:r>
              <a:rPr b="1" lang="es"/>
              <a:t> tipo de dato</a:t>
            </a:r>
            <a:r>
              <a:rPr lang="es"/>
              <a:t> capaz de almacenar </a:t>
            </a:r>
            <a:r>
              <a:rPr b="1" lang="es"/>
              <a:t>múltiples valores</a:t>
            </a:r>
            <a:r>
              <a:rPr lang="es"/>
              <a:t> (de tipo primitivo u objetos).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Se compone de una serie de </a:t>
            </a:r>
            <a:r>
              <a:rPr b="1" lang="es"/>
              <a:t>posiciones consecutivas en memoria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7" name="Google Shape;2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5088" y="3233738"/>
            <a:ext cx="3609975" cy="9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Arrays unidimensionales</a:t>
            </a:r>
            <a:endParaRPr/>
          </a:p>
        </p:txBody>
      </p:sp>
      <p:sp>
        <p:nvSpPr>
          <p:cNvPr id="303" name="Google Shape;303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DECLARACIÓN: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byte[] temperaturas; o byte temperaturas[];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CREACIÓN.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temperaturas=new byte[100]; siendo 100 el valor del tamaño que asignamos al array.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INICIALIZACIÓN.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byte[] temperaturas={10,11,22,65,78,1,6,45,79};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String[] diassemana= {"Lunes", "Martes", "Miércoles", "Jueves", "Viernes", "Sábado", "Domingo"};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Arrays unidimensionales</a:t>
            </a:r>
            <a:endParaRPr/>
          </a:p>
        </p:txBody>
      </p:sp>
      <p:sp>
        <p:nvSpPr>
          <p:cNvPr id="309" name="Google Shape;309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Heredados de la clase Object de Java.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Métodos</a:t>
            </a:r>
            <a:r>
              <a:rPr lang="es"/>
              <a:t> a aplicar: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es"/>
              <a:t>equals:</a:t>
            </a:r>
            <a:r>
              <a:rPr lang="es"/>
              <a:t> permite discernir si dos referencias son el mismo objeto.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s"/>
              <a:t>clone</a:t>
            </a:r>
            <a:r>
              <a:rPr lang="es"/>
              <a:t>: duplica un objeto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Ejemplo: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 byte[] temperaturas2= temperaturas1.</a:t>
            </a:r>
            <a:r>
              <a:rPr b="1" lang="es"/>
              <a:t>clone()</a:t>
            </a:r>
            <a:r>
              <a:rPr lang="es"/>
              <a:t>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….if (temperaturas1.</a:t>
            </a:r>
            <a:r>
              <a:rPr b="1" lang="es"/>
              <a:t>equals</a:t>
            </a:r>
            <a:r>
              <a:rPr lang="es"/>
              <a:t>(temperaturas2))....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Actividad.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Estudiar Ejemplos Teóricos de Arrays Unidimensionales.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Arrays Multidimensionales o Matrices</a:t>
            </a:r>
            <a:endParaRPr/>
          </a:p>
        </p:txBody>
      </p:sp>
      <p:sp>
        <p:nvSpPr>
          <p:cNvPr id="321" name="Google Shape;321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CREACIÓN.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int[][]  matriz=new int[5][8];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INICIALIZACIÓN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int[][] m1={{1,5,6},[6,2,5}};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Arrays Multidimensionales o Matrices</a:t>
            </a:r>
            <a:endParaRPr/>
          </a:p>
        </p:txBody>
      </p:sp>
      <p:sp>
        <p:nvSpPr>
          <p:cNvPr id="327" name="Google Shape;327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 </a:t>
            </a:r>
            <a:endParaRPr/>
          </a:p>
        </p:txBody>
      </p:sp>
      <p:pic>
        <p:nvPicPr>
          <p:cNvPr id="328" name="Google Shape;3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250" y="552450"/>
            <a:ext cx="6667500" cy="40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