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f36e06fdc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f36e06fdc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36e06fdc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36e06fdc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36e06fdc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f36e06fdc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f36e06fdc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f36e06fdc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1bdac3f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1bdac3f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1bdac3f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1bdac3f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1bdac3f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1bdac3f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1bdac3ff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1bdac3ff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1bdac3ff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1bdac3ff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36e06fd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36e06fd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36e06fdc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36e06fdc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36e06fdc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36e06fdc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UT8.-Uso avanzado de clases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Isabel Moreno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Polimorfismo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Programación Orientada a Objetos, se llama </a:t>
            </a:r>
            <a:r>
              <a:rPr b="1" lang="es"/>
              <a:t>polimorfismo</a:t>
            </a:r>
            <a:r>
              <a:rPr lang="es"/>
              <a:t> a la capacidad que tienen los </a:t>
            </a:r>
            <a:r>
              <a:rPr b="1" lang="es"/>
              <a:t>objetos de distinto tipo</a:t>
            </a:r>
            <a:r>
              <a:rPr lang="es"/>
              <a:t> (de distintas clases) de </a:t>
            </a:r>
            <a:r>
              <a:rPr b="1" lang="es"/>
              <a:t>responder al mismo método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Mirar en </a:t>
            </a:r>
            <a:r>
              <a:rPr b="1" lang="es"/>
              <a:t>PruebaAnimal</a:t>
            </a:r>
            <a:r>
              <a:rPr lang="es"/>
              <a:t>, métodos aplicados (aseate y vuela)   a dos objetos distintos como miLoro de la clase Ave y pingu de la clase Pinguino.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Interfaces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</a:t>
            </a:r>
            <a:r>
              <a:rPr b="1" lang="es"/>
              <a:t>interfaz</a:t>
            </a:r>
            <a:r>
              <a:rPr lang="es"/>
              <a:t> contiene únicamente la </a:t>
            </a:r>
            <a:r>
              <a:rPr b="1" lang="es"/>
              <a:t>cabecera de una serie de métodos</a:t>
            </a:r>
            <a:r>
              <a:rPr lang="es"/>
              <a:t> (opcionalmente también puede contener constantes).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encarga de </a:t>
            </a:r>
            <a:r>
              <a:rPr b="1" lang="es"/>
              <a:t>especificar un comportamiento</a:t>
            </a:r>
            <a:r>
              <a:rPr lang="es"/>
              <a:t> que luego tendrá que ser implementado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</a:t>
            </a:r>
            <a:r>
              <a:rPr b="1" lang="es"/>
              <a:t>interfaz no especifica el “cómo”</a:t>
            </a:r>
            <a:r>
              <a:rPr lang="es"/>
              <a:t> ya que no contiene el cuerpo de los métodos, solo el “qué”.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Tendremos entonces la menos </a:t>
            </a:r>
            <a:r>
              <a:rPr b="1" lang="es"/>
              <a:t>dos ficheros, la interfaz y la clase que implementa esa interfaz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Cada interfaz </a:t>
            </a:r>
            <a:r>
              <a:rPr b="1" lang="es"/>
              <a:t>puede tener varias implementaciones asociadas.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Mirar </a:t>
            </a:r>
            <a:r>
              <a:rPr b="1" lang="es"/>
              <a:t>interfaz Mascota </a:t>
            </a:r>
            <a:r>
              <a:rPr lang="es"/>
              <a:t>en la que se describen los métodos a implementar. y Gato y Perro como implementación de la interfaz. Mascota.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Interfaces</a:t>
            </a:r>
            <a:endParaRPr/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 interfaz indica “qué” hay que hacer y la implementación especifica “cómo” se hace.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Una interfaz puede tener varias implementaciones.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Una i</a:t>
            </a:r>
            <a:r>
              <a:rPr b="1" lang="es"/>
              <a:t>nterfaz no se puede instanciar</a:t>
            </a:r>
            <a:r>
              <a:rPr lang="es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 </a:t>
            </a:r>
            <a:r>
              <a:rPr b="1" lang="es"/>
              <a:t>implementación puede contener métodos adicionales</a:t>
            </a:r>
            <a:r>
              <a:rPr lang="es"/>
              <a:t> cuyas cabeceras no están en su interfaz.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Mirar ejemplo PruebaMascota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Actividades</a:t>
            </a:r>
            <a:endParaRPr/>
          </a:p>
        </p:txBody>
      </p:sp>
      <p:sp>
        <p:nvSpPr>
          <p:cNvPr id="350" name="Google Shape;350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Realizar las actividades del aula virtual.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Relación entre clases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</a:t>
            </a:r>
            <a:r>
              <a:rPr b="1" lang="es"/>
              <a:t>relaciones entre clases </a:t>
            </a:r>
            <a:r>
              <a:rPr lang="es"/>
              <a:t>pueden ser: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Asociación.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Agregación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Composición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Herencia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Asociación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</a:t>
            </a:r>
            <a:r>
              <a:rPr b="1" lang="es"/>
              <a:t>objetos de una o varias clases interactúan entre sí </a:t>
            </a:r>
            <a:r>
              <a:rPr lang="es"/>
              <a:t>y cada uno puede existir por sí mismo sin depender del otro.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Ejemplo: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relación entre los objetos de Universidad y de Alumno que se relacionan entre sí en el programa principal, de manera que cada uno puede existir en el sistema sin depender del otro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Agregación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115"/>
              <a:t>Es una asociación entre un </a:t>
            </a:r>
            <a:r>
              <a:rPr b="1" lang="es" sz="1115"/>
              <a:t>objeto compuesto y objetos componentes en la que los componentes pueden existir por sí mismo sin necesidad del compuesto</a:t>
            </a:r>
            <a:r>
              <a:rPr lang="es" sz="1115"/>
              <a:t>.</a:t>
            </a:r>
            <a:endParaRPr sz="11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s" sz="1115"/>
              <a:t>Ejemplo:</a:t>
            </a:r>
            <a:endParaRPr sz="11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s" sz="1115"/>
              <a:t>class Persona{</a:t>
            </a:r>
            <a:endParaRPr sz="11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s" sz="1115"/>
              <a:t>	private Persona padre;</a:t>
            </a:r>
            <a:endParaRPr sz="11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s" sz="1115"/>
              <a:t>	public Persona(Persona padre){</a:t>
            </a:r>
            <a:endParaRPr sz="11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s" sz="1115"/>
              <a:t>		this.padre=padre;</a:t>
            </a:r>
            <a:endParaRPr sz="11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s" sz="1115"/>
              <a:t>	}</a:t>
            </a:r>
            <a:endParaRPr sz="11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s" sz="1115"/>
              <a:t>}</a:t>
            </a:r>
            <a:endParaRPr sz="111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s" sz="1115"/>
              <a:t>Un objeto Persona podrá existir aunque no exista el objeto Persona que represente a su padre.</a:t>
            </a:r>
            <a:endParaRPr sz="111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Composición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57"/>
              <a:t>Es una asociación entre u</a:t>
            </a:r>
            <a:r>
              <a:rPr b="1" lang="es" sz="3857"/>
              <a:t>n objeto compuesto y objetos componentes, en la que los componentes no existen si no existe el compuesto.</a:t>
            </a:r>
            <a:endParaRPr b="1" sz="38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857"/>
              <a:t>Ejemplo:</a:t>
            </a:r>
            <a:endParaRPr sz="38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857"/>
              <a:t>class Punto{</a:t>
            </a:r>
            <a:endParaRPr sz="38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857"/>
              <a:t>	private int x,y;</a:t>
            </a:r>
            <a:endParaRPr sz="38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857"/>
              <a:t>	public Punto(int coord_x,int coord_y){</a:t>
            </a:r>
            <a:endParaRPr sz="38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857"/>
              <a:t>		x=coord_x;</a:t>
            </a:r>
            <a:endParaRPr sz="38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857"/>
              <a:t>		y=coord_y;</a:t>
            </a:r>
            <a:endParaRPr sz="38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857"/>
              <a:t>	}</a:t>
            </a:r>
            <a:endParaRPr sz="38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857"/>
              <a:t>]</a:t>
            </a:r>
            <a:endParaRPr sz="38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Composición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class Circunferencia{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private Punto centro=new Punto(0,0);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private int radio;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public Circunferencia(int radio){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	this.radio=radio;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No tiene sentido la existencia del objeto Punto que formará el centro de la circunferencia sin la existencia de ésta.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Herencia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</a:t>
            </a:r>
            <a:r>
              <a:rPr b="1" lang="es"/>
              <a:t>herencia</a:t>
            </a:r>
            <a:r>
              <a:rPr lang="es"/>
              <a:t> es una de las características más importantes de la POO. Si definimos una serie de atributos y métodos para una clase, al crear una subclase, todos estos atributos y métodos siguen siendo válidos.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Clase abstracta (abstract)</a:t>
            </a:r>
            <a:r>
              <a:rPr lang="es"/>
              <a:t> Una clase abstracta es aquella que </a:t>
            </a:r>
            <a:r>
              <a:rPr b="1" lang="es"/>
              <a:t>no va a tener instancias de forma directa</a:t>
            </a:r>
            <a:r>
              <a:rPr lang="es"/>
              <a:t>, aunque sí habrá instancias de las subclases (siempre que esas subclases no sean también abstractas)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Mirar ejemplo clase Animal de Teoría.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Herencia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crear en Java una </a:t>
            </a:r>
            <a:r>
              <a:rPr b="1" lang="es"/>
              <a:t>subclase de otra clase </a:t>
            </a:r>
            <a:r>
              <a:rPr lang="es"/>
              <a:t>existente se utiliza la palabra reservada </a:t>
            </a:r>
            <a:r>
              <a:rPr b="1" lang="es"/>
              <a:t>extends.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Mirar ejemplo de subclase de Animal (Gato, Ave y Pinguino)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Sobreescritura de métodos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</a:t>
            </a:r>
            <a:r>
              <a:rPr b="1" lang="es"/>
              <a:t>método se puede redefinir</a:t>
            </a:r>
            <a:r>
              <a:rPr lang="es"/>
              <a:t> (volver a definir con el mismo nombre) </a:t>
            </a:r>
            <a:r>
              <a:rPr b="1" lang="es"/>
              <a:t>en una subclase</a:t>
            </a:r>
            <a:r>
              <a:rPr lang="es"/>
              <a:t>. Por ejemplo, el </a:t>
            </a:r>
            <a:r>
              <a:rPr b="1" lang="es"/>
              <a:t>método vuela que está definido en la clase Ave se vuelve a definir en la clase Pinguino</a:t>
            </a:r>
            <a:r>
              <a:rPr lang="es"/>
              <a:t>. En estos casos, indicaremos nuestra intención de sobreescribir un método mediante la </a:t>
            </a:r>
            <a:r>
              <a:rPr b="1" lang="es"/>
              <a:t>etiqueta @Override.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 no escribimos esta etiqueta, la sobreescritura del método se realizará de todas formas ya que @Override indica simplemente una intención. (mejor para evitar errores por si te equivocas del nombre del método que vas a sobreescribir)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Mirar </a:t>
            </a:r>
            <a:r>
              <a:rPr b="1" lang="es"/>
              <a:t>ejemplo Pinguino.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