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embeddedFontLst>
    <p:embeddedFont>
      <p:font typeface="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Garamond-bold.fntdata"/><Relationship Id="rId10" Type="http://schemas.openxmlformats.org/officeDocument/2006/relationships/slide" Target="slides/slide6.xml"/><Relationship Id="rId32" Type="http://schemas.openxmlformats.org/officeDocument/2006/relationships/font" Target="fonts/Garamond-regular.fntdata"/><Relationship Id="rId13" Type="http://schemas.openxmlformats.org/officeDocument/2006/relationships/slide" Target="slides/slide9.xml"/><Relationship Id="rId35" Type="http://schemas.openxmlformats.org/officeDocument/2006/relationships/font" Target="fonts/Garamond-boldItalic.fntdata"/><Relationship Id="rId12" Type="http://schemas.openxmlformats.org/officeDocument/2006/relationships/slide" Target="slides/slide8.xml"/><Relationship Id="rId34" Type="http://schemas.openxmlformats.org/officeDocument/2006/relationships/font" Target="fonts/Garamon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c40b005_0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b6c40b00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c40b005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b6c40b00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6c40b005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b6c40b00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9100c434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79100c43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c40b005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b6c40b00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c40b00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c40b0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c40b00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c40b0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6c40b005_0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b6c40b00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c40b005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b6c40b00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6c40b005_0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b6c40b00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c40b005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b6c40b00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5" name="Google Shape;15;p2"/>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noAutofit/>
          </a:bodyPr>
          <a:lstStyle>
            <a:lvl1pPr indent="-307975" lvl="0" marL="342900" marR="0" rtl="0" algn="l">
              <a:lnSpc>
                <a:spcPct val="100000"/>
              </a:lnSpc>
              <a:spcBef>
                <a:spcPts val="600"/>
              </a:spcBef>
              <a:spcAft>
                <a:spcPts val="0"/>
              </a:spcAft>
              <a:buClr>
                <a:schemeClr val="accent1"/>
              </a:buClr>
              <a:buSzPts val="1400"/>
              <a:buFont typeface="Noto Symbol"/>
              <a:buChar char="■"/>
              <a:defRPr/>
            </a:lvl1pPr>
            <a:lvl2pPr indent="-316865" lvl="1" marL="669925" marR="0" rtl="0" algn="l">
              <a:lnSpc>
                <a:spcPct val="100000"/>
              </a:lnSpc>
              <a:spcBef>
                <a:spcPts val="520"/>
              </a:spcBef>
              <a:spcAft>
                <a:spcPts val="0"/>
              </a:spcAft>
              <a:buClr>
                <a:schemeClr val="accent2"/>
              </a:buClr>
              <a:buSzPts val="1400"/>
              <a:buFont typeface="Noto Symbol"/>
              <a:buChar char="❑"/>
              <a:defRPr/>
            </a:lvl2pPr>
            <a:lvl3pPr indent="-360044" lvl="2" marL="1022350" marR="0" rtl="0" algn="l">
              <a:lnSpc>
                <a:spcPct val="100000"/>
              </a:lnSpc>
              <a:spcBef>
                <a:spcPts val="440"/>
              </a:spcBef>
              <a:spcAft>
                <a:spcPts val="0"/>
              </a:spcAft>
              <a:buClr>
                <a:schemeClr val="accent1"/>
              </a:buClr>
              <a:buSzPts val="1400"/>
              <a:buFont typeface="Noto Symbol"/>
              <a:buChar char="■"/>
              <a:defRPr/>
            </a:lvl3pPr>
            <a:lvl4pPr indent="-323850" lvl="3" marL="1339850" marR="0" rtl="0" algn="l">
              <a:lnSpc>
                <a:spcPct val="100000"/>
              </a:lnSpc>
              <a:spcBef>
                <a:spcPts val="400"/>
              </a:spcBef>
              <a:spcAft>
                <a:spcPts val="0"/>
              </a:spcAft>
              <a:buClr>
                <a:schemeClr val="accent2"/>
              </a:buClr>
              <a:buSzPts val="1400"/>
              <a:buFont typeface="Noto Symbol"/>
              <a:buChar char="❑"/>
              <a:defRPr/>
            </a:lvl4pPr>
            <a:lvl5pPr indent="-341311" lvl="4" marL="1681161" marR="0" rtl="0" algn="l">
              <a:lnSpc>
                <a:spcPct val="100000"/>
              </a:lnSpc>
              <a:spcBef>
                <a:spcPts val="400"/>
              </a:spcBef>
              <a:spcAft>
                <a:spcPts val="0"/>
              </a:spcAft>
              <a:buClr>
                <a:schemeClr val="accent1"/>
              </a:buClr>
              <a:buSzPts val="1400"/>
              <a:buFont typeface="Noto Symbol"/>
              <a:buChar char="▪"/>
              <a:defRPr/>
            </a:lvl5pPr>
            <a:lvl6pPr indent="-365125" lvl="5" marL="2022475" marR="0" rtl="0" algn="l">
              <a:lnSpc>
                <a:spcPct val="100000"/>
              </a:lnSpc>
              <a:spcBef>
                <a:spcPts val="400"/>
              </a:spcBef>
              <a:spcAft>
                <a:spcPts val="0"/>
              </a:spcAft>
              <a:buClr>
                <a:schemeClr val="accent1"/>
              </a:buClr>
              <a:buSzPts val="1400"/>
              <a:buFont typeface="Noto Symbol"/>
              <a:buChar char="▪"/>
              <a:defRPr/>
            </a:lvl6pPr>
            <a:lvl7pPr indent="-412750" lvl="6" marL="2705100" marR="0" rtl="0" algn="l">
              <a:lnSpc>
                <a:spcPct val="100000"/>
              </a:lnSpc>
              <a:spcBef>
                <a:spcPts val="400"/>
              </a:spcBef>
              <a:spcAft>
                <a:spcPts val="0"/>
              </a:spcAft>
              <a:buClr>
                <a:schemeClr val="accent1"/>
              </a:buClr>
              <a:buSzPts val="1400"/>
              <a:buFont typeface="Noto Symbol"/>
              <a:buChar char="▪"/>
              <a:defRPr/>
            </a:lvl7pPr>
            <a:lvl8pPr indent="-484187" lvl="7" marL="3729037" marR="0" rtl="0" algn="l">
              <a:lnSpc>
                <a:spcPct val="100000"/>
              </a:lnSpc>
              <a:spcBef>
                <a:spcPts val="400"/>
              </a:spcBef>
              <a:spcAft>
                <a:spcPts val="0"/>
              </a:spcAft>
              <a:buClr>
                <a:schemeClr val="accent1"/>
              </a:buClr>
              <a:buSzPts val="1400"/>
              <a:buFont typeface="Noto Symbol"/>
              <a:buChar char="▪"/>
              <a:defRPr/>
            </a:lvl8pPr>
            <a:lvl9pPr indent="-579437" lvl="8" marL="5094287" marR="0" rtl="0" algn="l">
              <a:lnSpc>
                <a:spcPct val="100000"/>
              </a:lnSpc>
              <a:spcBef>
                <a:spcPts val="400"/>
              </a:spcBef>
              <a:spcAft>
                <a:spcPts val="0"/>
              </a:spcAft>
              <a:buClr>
                <a:schemeClr val="accent1"/>
              </a:buClr>
              <a:buSzPts val="1400"/>
              <a:buFont typeface="Noto Symbol"/>
              <a:buChar char="▪"/>
              <a:defRPr/>
            </a:lvl9pPr>
          </a:lstStyle>
          <a:p/>
        </p:txBody>
      </p:sp>
      <p:sp>
        <p:nvSpPr>
          <p:cNvPr id="16" name="Google Shape;16;p2"/>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7" name="Google Shape;17;p2"/>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8" name="Google Shape;18;p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 name="Google Shape;20;p2"/>
          <p:cNvCxnSpPr/>
          <p:nvPr/>
        </p:nvCxnSpPr>
        <p:spPr>
          <a:xfrm>
            <a:off x="1981200" y="3962400"/>
            <a:ext cx="6511925" cy="0"/>
          </a:xfrm>
          <a:prstGeom prst="straightConnector1">
            <a:avLst/>
          </a:prstGeom>
          <a:noFill/>
          <a:ln cap="flat" cmpd="sng" w="19050">
            <a:solidFill>
              <a:schemeClr val="accent1"/>
            </a:solidFill>
            <a:prstDash val="solid"/>
            <a:miter lim="8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rtl="0" algn="l">
              <a:lnSpc>
                <a:spcPct val="100000"/>
              </a:lnSpc>
              <a:spcBef>
                <a:spcPts val="0"/>
              </a:spcBef>
              <a:spcAft>
                <a:spcPts val="0"/>
              </a:spcAft>
              <a:buSzPts val="1400"/>
              <a:buChar char="●"/>
              <a:defRPr/>
            </a:lvl1pPr>
            <a:lvl2pPr indent="-88900" lvl="1" marL="0" rtl="0" algn="l">
              <a:lnSpc>
                <a:spcPct val="100000"/>
              </a:lnSpc>
              <a:spcBef>
                <a:spcPts val="0"/>
              </a:spcBef>
              <a:spcAft>
                <a:spcPts val="0"/>
              </a:spcAft>
              <a:buSzPts val="1400"/>
              <a:buChar char="○"/>
              <a:defRPr/>
            </a:lvl2pPr>
            <a:lvl3pPr indent="-88900" lvl="2" marL="0" rtl="0" algn="l">
              <a:lnSpc>
                <a:spcPct val="100000"/>
              </a:lnSpc>
              <a:spcBef>
                <a:spcPts val="0"/>
              </a:spcBef>
              <a:spcAft>
                <a:spcPts val="0"/>
              </a:spcAft>
              <a:buSzPts val="1400"/>
              <a:buChar char="■"/>
              <a:defRPr/>
            </a:lvl3pPr>
            <a:lvl4pPr indent="-88900" lvl="3" marL="0" rtl="0" algn="l">
              <a:lnSpc>
                <a:spcPct val="100000"/>
              </a:lnSpc>
              <a:spcBef>
                <a:spcPts val="0"/>
              </a:spcBef>
              <a:spcAft>
                <a:spcPts val="0"/>
              </a:spcAft>
              <a:buSzPts val="1400"/>
              <a:buChar char="●"/>
              <a:defRPr/>
            </a:lvl4pPr>
            <a:lvl5pPr indent="-88900" lvl="4" marL="0" rtl="0" algn="l">
              <a:lnSpc>
                <a:spcPct val="100000"/>
              </a:lnSpc>
              <a:spcBef>
                <a:spcPts val="0"/>
              </a:spcBef>
              <a:spcAft>
                <a:spcPts val="0"/>
              </a:spcAft>
              <a:buSzPts val="1400"/>
              <a:buChar char="○"/>
              <a:defRPr/>
            </a:lvl5pPr>
            <a:lvl6pPr indent="-88900" lvl="5" marL="0" rtl="0" algn="l">
              <a:lnSpc>
                <a:spcPct val="100000"/>
              </a:lnSpc>
              <a:spcBef>
                <a:spcPts val="0"/>
              </a:spcBef>
              <a:spcAft>
                <a:spcPts val="0"/>
              </a:spcAft>
              <a:buSzPts val="1400"/>
              <a:buChar char="■"/>
              <a:defRPr/>
            </a:lvl6pPr>
            <a:lvl7pPr indent="-88900" lvl="6" marL="0" rtl="0" algn="l">
              <a:lnSpc>
                <a:spcPct val="100000"/>
              </a:lnSpc>
              <a:spcBef>
                <a:spcPts val="0"/>
              </a:spcBef>
              <a:spcAft>
                <a:spcPts val="0"/>
              </a:spcAft>
              <a:buSzPts val="1400"/>
              <a:buChar char="●"/>
              <a:defRPr/>
            </a:lvl7pPr>
            <a:lvl8pPr indent="-88900" lvl="7" marL="0" rtl="0" algn="l">
              <a:lnSpc>
                <a:spcPct val="100000"/>
              </a:lnSpc>
              <a:spcBef>
                <a:spcPts val="0"/>
              </a:spcBef>
              <a:spcAft>
                <a:spcPts val="0"/>
              </a:spcAft>
              <a:buSzPts val="1400"/>
              <a:buChar char="○"/>
              <a:defRPr/>
            </a:lvl8pPr>
            <a:lvl9pPr indent="-88900" lvl="8" marL="0" rtl="0" algn="l">
              <a:lnSpc>
                <a:spcPct val="100000"/>
              </a:lnSpc>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Clr>
                <a:schemeClr val="accent1"/>
              </a:buClr>
              <a:buSzPts val="1400"/>
              <a:buFont typeface="Noto Symbol"/>
              <a:buChar char="■"/>
              <a:defRPr/>
            </a:lvl1pPr>
            <a:lvl2pPr indent="-317500" lvl="1" marL="914400" rtl="0" algn="l">
              <a:lnSpc>
                <a:spcPct val="100000"/>
              </a:lnSpc>
              <a:spcBef>
                <a:spcPts val="520"/>
              </a:spcBef>
              <a:spcAft>
                <a:spcPts val="0"/>
              </a:spcAft>
              <a:buClr>
                <a:schemeClr val="accent2"/>
              </a:buClr>
              <a:buSzPts val="1400"/>
              <a:buFont typeface="Noto Symbol"/>
              <a:buChar char="❑"/>
              <a:defRPr/>
            </a:lvl2pPr>
            <a:lvl3pPr indent="-317500" lvl="2" marL="1371600" rtl="0" algn="l">
              <a:lnSpc>
                <a:spcPct val="100000"/>
              </a:lnSpc>
              <a:spcBef>
                <a:spcPts val="440"/>
              </a:spcBef>
              <a:spcAft>
                <a:spcPts val="0"/>
              </a:spcAft>
              <a:buClr>
                <a:schemeClr val="accent1"/>
              </a:buClr>
              <a:buSzPts val="1400"/>
              <a:buFont typeface="Noto Symbol"/>
              <a:buChar char="■"/>
              <a:defRPr/>
            </a:lvl3pPr>
            <a:lvl4pPr indent="-317500" lvl="3" marL="1828800" rtl="0" algn="l">
              <a:lnSpc>
                <a:spcPct val="100000"/>
              </a:lnSpc>
              <a:spcBef>
                <a:spcPts val="400"/>
              </a:spcBef>
              <a:spcAft>
                <a:spcPts val="0"/>
              </a:spcAft>
              <a:buClr>
                <a:schemeClr val="accent2"/>
              </a:buClr>
              <a:buSzPts val="1400"/>
              <a:buFont typeface="Noto Symbol"/>
              <a:buChar char="❑"/>
              <a:defRPr/>
            </a:lvl4pPr>
            <a:lvl5pPr indent="-317500" lvl="4" marL="2286000" rtl="0" algn="l">
              <a:lnSpc>
                <a:spcPct val="100000"/>
              </a:lnSpc>
              <a:spcBef>
                <a:spcPts val="400"/>
              </a:spcBef>
              <a:spcAft>
                <a:spcPts val="0"/>
              </a:spcAft>
              <a:buClr>
                <a:schemeClr val="accent1"/>
              </a:buClr>
              <a:buSzPts val="1400"/>
              <a:buFont typeface="Noto Symbol"/>
              <a:buChar char="▪"/>
              <a:defRPr/>
            </a:lvl5pPr>
            <a:lvl6pPr indent="-317500" lvl="5" marL="2743200" rtl="0" algn="l">
              <a:lnSpc>
                <a:spcPct val="100000"/>
              </a:lnSpc>
              <a:spcBef>
                <a:spcPts val="400"/>
              </a:spcBef>
              <a:spcAft>
                <a:spcPts val="0"/>
              </a:spcAft>
              <a:buClr>
                <a:schemeClr val="accent1"/>
              </a:buClr>
              <a:buSzPts val="1400"/>
              <a:buFont typeface="Noto Symbol"/>
              <a:buChar char="▪"/>
              <a:defRPr/>
            </a:lvl6pPr>
            <a:lvl7pPr indent="-317500" lvl="6" marL="3200400" rtl="0" algn="l">
              <a:lnSpc>
                <a:spcPct val="100000"/>
              </a:lnSpc>
              <a:spcBef>
                <a:spcPts val="400"/>
              </a:spcBef>
              <a:spcAft>
                <a:spcPts val="0"/>
              </a:spcAft>
              <a:buClr>
                <a:schemeClr val="accent1"/>
              </a:buClr>
              <a:buSzPts val="1400"/>
              <a:buFont typeface="Noto Symbol"/>
              <a:buChar char="▪"/>
              <a:defRPr/>
            </a:lvl7pPr>
            <a:lvl8pPr indent="-317500" lvl="7" marL="3657600" rtl="0" algn="l">
              <a:lnSpc>
                <a:spcPct val="100000"/>
              </a:lnSpc>
              <a:spcBef>
                <a:spcPts val="400"/>
              </a:spcBef>
              <a:spcAft>
                <a:spcPts val="0"/>
              </a:spcAft>
              <a:buClr>
                <a:schemeClr val="accent1"/>
              </a:buClr>
              <a:buSzPts val="1400"/>
              <a:buFont typeface="Noto Symbol"/>
              <a:buChar char="▪"/>
              <a:defRPr/>
            </a:lvl8pPr>
            <a:lvl9pPr indent="-317500" lvl="8" marL="4114800" rtl="0" algn="l">
              <a:lnSpc>
                <a:spcPct val="100000"/>
              </a:lnSpc>
              <a:spcBef>
                <a:spcPts val="400"/>
              </a:spcBef>
              <a:spcAft>
                <a:spcPts val="0"/>
              </a:spcAft>
              <a:buClr>
                <a:schemeClr val="accent1"/>
              </a:buClr>
              <a:buSzPts val="1400"/>
              <a:buFont typeface="Noto Symbol"/>
              <a:buChar char="▪"/>
              <a:defRPr/>
            </a:lvl9pPr>
          </a:lstStyle>
          <a:p/>
        </p:txBody>
      </p:sp>
      <p:sp>
        <p:nvSpPr>
          <p:cNvPr id="24" name="Google Shape;24;p3"/>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6" name="Google Shape;26;p3"/>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accent1"/>
              </a:buClr>
              <a:buSzPts val="1400"/>
              <a:buFont typeface="Noto Symbol"/>
              <a:buChar char="■"/>
              <a:defRPr/>
            </a:lvl1pPr>
            <a:lvl2pPr indent="-317500" lvl="1" marL="914400" marR="0" rtl="0" algn="l">
              <a:lnSpc>
                <a:spcPct val="100000"/>
              </a:lnSpc>
              <a:spcBef>
                <a:spcPts val="520"/>
              </a:spcBef>
              <a:spcAft>
                <a:spcPts val="0"/>
              </a:spcAft>
              <a:buClr>
                <a:schemeClr val="accent2"/>
              </a:buClr>
              <a:buSzPts val="1400"/>
              <a:buFont typeface="Noto Symbol"/>
              <a:buChar char="❑"/>
              <a:defRPr/>
            </a:lvl2pPr>
            <a:lvl3pPr indent="-317500" lvl="2" marL="1371600" marR="0" rtl="0" algn="l">
              <a:lnSpc>
                <a:spcPct val="100000"/>
              </a:lnSpc>
              <a:spcBef>
                <a:spcPts val="440"/>
              </a:spcBef>
              <a:spcAft>
                <a:spcPts val="0"/>
              </a:spcAft>
              <a:buClr>
                <a:schemeClr val="accent1"/>
              </a:buClr>
              <a:buSzPts val="1400"/>
              <a:buFont typeface="Noto Symbol"/>
              <a:buChar char="■"/>
              <a:defRPr/>
            </a:lvl3pPr>
            <a:lvl4pPr indent="-317500" lvl="3" marL="1828800" marR="0" rtl="0" algn="l">
              <a:lnSpc>
                <a:spcPct val="100000"/>
              </a:lnSpc>
              <a:spcBef>
                <a:spcPts val="400"/>
              </a:spcBef>
              <a:spcAft>
                <a:spcPts val="0"/>
              </a:spcAft>
              <a:buClr>
                <a:schemeClr val="accent2"/>
              </a:buClr>
              <a:buSzPts val="1400"/>
              <a:buFont typeface="Noto Symbol"/>
              <a:buChar char="❑"/>
              <a:defRPr/>
            </a:lvl4pPr>
            <a:lvl5pPr indent="-317500" lvl="4" marL="2286000" marR="0" rtl="0" algn="l">
              <a:lnSpc>
                <a:spcPct val="100000"/>
              </a:lnSpc>
              <a:spcBef>
                <a:spcPts val="400"/>
              </a:spcBef>
              <a:spcAft>
                <a:spcPts val="0"/>
              </a:spcAft>
              <a:buClr>
                <a:schemeClr val="accent1"/>
              </a:buClr>
              <a:buSzPts val="1400"/>
              <a:buFont typeface="Noto Symbol"/>
              <a:buChar char="▪"/>
              <a:defRPr/>
            </a:lvl5pPr>
            <a:lvl6pPr indent="-317500" lvl="5" marL="2743200" marR="0" rtl="0" algn="l">
              <a:lnSpc>
                <a:spcPct val="100000"/>
              </a:lnSpc>
              <a:spcBef>
                <a:spcPts val="400"/>
              </a:spcBef>
              <a:spcAft>
                <a:spcPts val="0"/>
              </a:spcAft>
              <a:buClr>
                <a:schemeClr val="accent1"/>
              </a:buClr>
              <a:buSzPts val="1400"/>
              <a:buFont typeface="Noto Symbol"/>
              <a:buChar char="▪"/>
              <a:defRPr/>
            </a:lvl6pPr>
            <a:lvl7pPr indent="-317500" lvl="6" marL="3200400" marR="0" rtl="0" algn="l">
              <a:lnSpc>
                <a:spcPct val="100000"/>
              </a:lnSpc>
              <a:spcBef>
                <a:spcPts val="400"/>
              </a:spcBef>
              <a:spcAft>
                <a:spcPts val="0"/>
              </a:spcAft>
              <a:buClr>
                <a:schemeClr val="accent1"/>
              </a:buClr>
              <a:buSzPts val="1400"/>
              <a:buFont typeface="Noto Symbol"/>
              <a:buChar char="▪"/>
              <a:defRPr/>
            </a:lvl7pPr>
            <a:lvl8pPr indent="-317500" lvl="7" marL="3657600" marR="0" rtl="0" algn="l">
              <a:lnSpc>
                <a:spcPct val="100000"/>
              </a:lnSpc>
              <a:spcBef>
                <a:spcPts val="400"/>
              </a:spcBef>
              <a:spcAft>
                <a:spcPts val="0"/>
              </a:spcAft>
              <a:buClr>
                <a:schemeClr val="accent1"/>
              </a:buClr>
              <a:buSzPts val="1400"/>
              <a:buFont typeface="Noto Symbol"/>
              <a:buChar char="▪"/>
              <a:defRPr/>
            </a:lvl8pPr>
            <a:lvl9pPr indent="-317500" lvl="8" marL="4114800" marR="0" rtl="0" algn="l">
              <a:lnSpc>
                <a:spcPct val="100000"/>
              </a:lnSpc>
              <a:spcBef>
                <a:spcPts val="400"/>
              </a:spcBef>
              <a:spcAft>
                <a:spcPts val="0"/>
              </a:spcAft>
              <a:buClr>
                <a:schemeClr val="accent1"/>
              </a:buClr>
              <a:buSzPts val="1400"/>
              <a:buFont typeface="Noto Symbol"/>
              <a:buChar char="▪"/>
              <a:defRPr/>
            </a:lvl9pPr>
          </a:lstStyle>
          <a:p/>
        </p:txBody>
      </p:sp>
      <p:sp>
        <p:nvSpPr>
          <p:cNvPr id="8" name="Google Shape;8;p1"/>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0" name="Google Shape;10;p1"/>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 name="Google Shape;11;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cap="flat" cmpd="sng" w="19050">
            <a:solidFill>
              <a:schemeClr val="accent1"/>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U1.3 - </a:t>
            </a:r>
            <a:r>
              <a:rPr b="0" i="0" lang="en-US" sz="5000" u="none" cap="none" strike="noStrike">
                <a:solidFill>
                  <a:schemeClr val="dk2"/>
                </a:solidFill>
                <a:latin typeface="Garamond"/>
                <a:ea typeface="Garamond"/>
                <a:cs typeface="Garamond"/>
                <a:sym typeface="Garamond"/>
              </a:rPr>
              <a:t>Memoria</a:t>
            </a:r>
            <a:endParaRPr/>
          </a:p>
        </p:txBody>
      </p:sp>
      <p:sp>
        <p:nvSpPr>
          <p:cNvPr id="32" name="Google Shape;32;p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a:t>
            </a:r>
            <a:r>
              <a:rPr lang="en-US" sz="4200">
                <a:solidFill>
                  <a:schemeClr val="dk2"/>
                </a:solidFill>
                <a:latin typeface="Garamond"/>
                <a:ea typeface="Garamond"/>
                <a:cs typeface="Garamond"/>
                <a:sym typeface="Garamond"/>
              </a:rPr>
              <a:t>Parámetros.</a:t>
            </a:r>
            <a:endParaRPr/>
          </a:p>
        </p:txBody>
      </p:sp>
      <p:sp>
        <p:nvSpPr>
          <p:cNvPr id="86" name="Google Shape;86;p13"/>
          <p:cNvSpPr txBox="1"/>
          <p:nvPr>
            <p:ph idx="1" type="body"/>
          </p:nvPr>
        </p:nvSpPr>
        <p:spPr>
          <a:xfrm>
            <a:off x="457200" y="1447800"/>
            <a:ext cx="8229600" cy="4530600"/>
          </a:xfrm>
          <a:prstGeom prst="rect">
            <a:avLst/>
          </a:prstGeom>
          <a:noFill/>
          <a:ln>
            <a:noFill/>
          </a:ln>
        </p:spPr>
        <p:txBody>
          <a:bodyPr anchorCtr="0" anchor="t" bIns="45700" lIns="91425" spcFirstLastPara="1" rIns="91425" wrap="square" tIns="45700">
            <a:noAutofit/>
          </a:bodyPr>
          <a:lstStyle/>
          <a:p>
            <a:pPr indent="-342900" lvl="0" marL="342900" rtl="0" algn="l">
              <a:spcBef>
                <a:spcPts val="600"/>
              </a:spcBef>
              <a:spcAft>
                <a:spcPts val="0"/>
              </a:spcAft>
              <a:buClr>
                <a:schemeClr val="accent1"/>
              </a:buClr>
              <a:buSzPts val="1950"/>
              <a:buFont typeface="Noto Symbol"/>
              <a:buChar char="■"/>
            </a:pPr>
            <a:r>
              <a:rPr b="1" lang="en-US" sz="3000">
                <a:solidFill>
                  <a:schemeClr val="dk1"/>
                </a:solidFill>
              </a:rPr>
              <a:t>Tecnologías soportadas:</a:t>
            </a:r>
            <a:endParaRPr sz="3000">
              <a:solidFill>
                <a:schemeClr val="dk1"/>
              </a:solidFill>
            </a:endParaRPr>
          </a:p>
          <a:p>
            <a:pPr indent="-316865" lvl="1" marL="669925" rtl="0" algn="l">
              <a:spcBef>
                <a:spcPts val="520"/>
              </a:spcBef>
              <a:spcAft>
                <a:spcPts val="0"/>
              </a:spcAft>
              <a:buSzPts val="1400"/>
              <a:buChar char="❑"/>
            </a:pPr>
            <a:r>
              <a:rPr lang="en-US" sz="3000">
                <a:solidFill>
                  <a:schemeClr val="dk1"/>
                </a:solidFill>
              </a:rPr>
              <a:t>Single Memory Channel (un solo canal de intercambio de información entre módulos de memoria y bus)</a:t>
            </a:r>
            <a:endParaRPr sz="3000">
              <a:solidFill>
                <a:schemeClr val="dk1"/>
              </a:solidFill>
            </a:endParaRPr>
          </a:p>
          <a:p>
            <a:pPr indent="-316865" lvl="1" marL="669925" rtl="0" algn="l">
              <a:spcBef>
                <a:spcPts val="520"/>
              </a:spcBef>
              <a:spcAft>
                <a:spcPts val="0"/>
              </a:spcAft>
              <a:buSzPts val="1400"/>
              <a:buChar char="❑"/>
            </a:pPr>
            <a:r>
              <a:rPr lang="en-US" sz="3000">
                <a:solidFill>
                  <a:schemeClr val="dk1"/>
                </a:solidFill>
              </a:rPr>
              <a:t>Dual Memory Channel (dos canales simultáneos diferenciados de intercambio), la CPU funciona con dos canales independientes y simultáneos.</a:t>
            </a:r>
            <a:endParaRPr b="1"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Concepto</a:t>
            </a:r>
            <a:endParaRPr/>
          </a:p>
        </p:txBody>
      </p:sp>
      <p:sp>
        <p:nvSpPr>
          <p:cNvPr id="92" name="Google Shape;92;p14"/>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n líneas del bus de direcciones permite direccionar 2</a:t>
            </a:r>
            <a:r>
              <a:rPr b="0" baseline="30000" i="0" lang="en-US" sz="3000" u="none" cap="none" strike="noStrike">
                <a:solidFill>
                  <a:schemeClr val="dk1"/>
                </a:solidFill>
                <a:latin typeface="Arial"/>
                <a:ea typeface="Arial"/>
                <a:cs typeface="Arial"/>
                <a:sym typeface="Arial"/>
              </a:rPr>
              <a:t>n</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32 lineas. 2</a:t>
            </a:r>
            <a:r>
              <a:rPr b="0" baseline="30000" i="0" lang="en-US" sz="3000" u="none" cap="none" strike="noStrike">
                <a:solidFill>
                  <a:schemeClr val="dk1"/>
                </a:solidFill>
                <a:latin typeface="Arial"/>
                <a:ea typeface="Arial"/>
                <a:cs typeface="Arial"/>
                <a:sym typeface="Arial"/>
              </a:rPr>
              <a:t>32</a:t>
            </a:r>
            <a:r>
              <a:rPr b="0" i="0" lang="en-US" sz="3000" u="none" cap="none" strike="noStrike">
                <a:solidFill>
                  <a:schemeClr val="dk1"/>
                </a:solidFill>
                <a:latin typeface="Arial"/>
                <a:ea typeface="Arial"/>
                <a:cs typeface="Arial"/>
                <a:sym typeface="Arial"/>
              </a:rPr>
              <a:t>=4Gb</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Esto indica la capacidad máxima que puede a llegar a tener el ordenador. Otra cosa es el número de módulos instalados en el ordenador.</a:t>
            </a:r>
            <a:endParaRPr/>
          </a:p>
          <a:p>
            <a:pPr indent="0" lvl="0" marL="342900" marR="0" rtl="0" algn="l">
              <a:lnSpc>
                <a:spcPct val="100000"/>
              </a:lnSpc>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
        <p:nvSpPr>
          <p:cNvPr id="98" name="Google Shape;98;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RAM estática (SRAM).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Memoria más rápida y confiable que DRAM (</a:t>
            </a:r>
            <a:r>
              <a:rPr lang="en-US" sz="2600">
                <a:solidFill>
                  <a:schemeClr val="dk1"/>
                </a:solidFill>
              </a:rPr>
              <a:t>Dinámica)</a:t>
            </a:r>
            <a:r>
              <a:rPr b="0" i="0" lang="en-US" sz="2600" u="none" cap="none" strike="noStrike">
                <a:solidFill>
                  <a:schemeClr val="dk1"/>
                </a:solidFill>
                <a:latin typeface="Arial"/>
                <a:ea typeface="Arial"/>
                <a:cs typeface="Arial"/>
                <a:sym typeface="Arial"/>
              </a:rPr>
              <a:t>.</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Necesita ser refrescada menos veces que 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No precisan complejos circuitos pero usan más energía y espacio.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Usada como memoria caché.</a:t>
            </a:r>
            <a:endParaRPr/>
          </a:p>
          <a:p>
            <a:pPr indent="-327025" lvl="1" marL="669925" marR="0" rtl="0" algn="l">
              <a:lnSpc>
                <a:spcPct val="100000"/>
              </a:lnSpc>
              <a:spcBef>
                <a:spcPts val="520"/>
              </a:spcBef>
              <a:spcAft>
                <a:spcPts val="0"/>
              </a:spcAft>
              <a:buClr>
                <a:schemeClr val="accent2"/>
              </a:buClr>
              <a:buSzPts val="1560"/>
              <a:buFont typeface="Noto Symbol"/>
              <a:buChar char="❑"/>
            </a:pPr>
            <a:r>
              <a:rPr lang="en-US" sz="2600">
                <a:solidFill>
                  <a:schemeClr val="dk1"/>
                </a:solidFill>
              </a:rPr>
              <a:t>Más cara de fabricar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
        <p:nvSpPr>
          <p:cNvPr id="104" name="Google Shape;104;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RAM dinámica (DRAM).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Geometría más simple que permite mayor capacidad y dimensiones más pequeñas.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Necesita refresco que consiste en leer el dato y reescribirlo.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
        <p:nvSpPr>
          <p:cNvPr id="110" name="Google Shape;110;p17"/>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lang="en-US" sz="3000">
                <a:solidFill>
                  <a:schemeClr val="dk1"/>
                </a:solidFill>
              </a:rPr>
              <a:t>SD</a:t>
            </a:r>
            <a:r>
              <a:rPr b="0" i="0" lang="en-US" sz="3000" u="none" cap="none" strike="noStrike">
                <a:solidFill>
                  <a:schemeClr val="dk1"/>
                </a:solidFill>
                <a:latin typeface="Arial"/>
                <a:ea typeface="Arial"/>
                <a:cs typeface="Arial"/>
                <a:sym typeface="Arial"/>
              </a:rPr>
              <a:t>RAM</a:t>
            </a:r>
            <a:endParaRPr b="0" i="0" sz="3000" u="none" cap="none" strike="noStrike">
              <a:solidFill>
                <a:schemeClr val="dk1"/>
              </a:solidFill>
              <a:latin typeface="Arial"/>
              <a:ea typeface="Arial"/>
              <a:cs typeface="Arial"/>
              <a:sym typeface="Arial"/>
            </a:endParaRPr>
          </a:p>
          <a:p>
            <a:pPr indent="-418465" lvl="1" marL="669925" marR="0" rtl="0" algn="l">
              <a:lnSpc>
                <a:spcPct val="100000"/>
              </a:lnSpc>
              <a:spcBef>
                <a:spcPts val="0"/>
              </a:spcBef>
              <a:spcAft>
                <a:spcPts val="0"/>
              </a:spcAft>
              <a:buClr>
                <a:schemeClr val="dk1"/>
              </a:buClr>
              <a:buSzPts val="3000"/>
              <a:buFont typeface="Noto Symbol"/>
              <a:buChar char="○"/>
            </a:pPr>
            <a:r>
              <a:rPr lang="en-US" sz="3000">
                <a:solidFill>
                  <a:schemeClr val="dk1"/>
                </a:solidFill>
              </a:rPr>
              <a:t>164 pines</a:t>
            </a:r>
            <a:endParaRPr sz="3000">
              <a:solidFill>
                <a:schemeClr val="dk1"/>
              </a:solidFill>
            </a:endParaRPr>
          </a:p>
        </p:txBody>
      </p:sp>
      <p:pic>
        <p:nvPicPr>
          <p:cNvPr descr="1024px-PC133a.JPG" id="111" name="Google Shape;111;p17"/>
          <p:cNvPicPr preferRelativeResize="0"/>
          <p:nvPr/>
        </p:nvPicPr>
        <p:blipFill rotWithShape="1">
          <a:blip r:embed="rId3">
            <a:alphaModFix/>
          </a:blip>
          <a:srcRect b="11793" l="0" r="0" t="15048"/>
          <a:stretch/>
        </p:blipFill>
        <p:spPr>
          <a:xfrm>
            <a:off x="1693975" y="2893475"/>
            <a:ext cx="4736125" cy="2598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DDR. (Double Data Rate SDRAM).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Se basan en el diseño de la SDRAM aumentando la velocidad de transferencia.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Permite la lectura de datos tanto en la fase alta como baja del ciclo de reloj, con lo que se obtiene el doble de ancho de banda que con la SDRAM estándar. Duplica la velocidad respecto a SDRAM sin aumentar la frecuencia del reloj.</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Módulos de 184 pines</a:t>
            </a:r>
            <a:endParaRPr/>
          </a:p>
          <a:p>
            <a:pPr indent="-227965" lvl="1" marL="669925" marR="0" rtl="0" algn="l">
              <a:lnSpc>
                <a:spcPct val="100000"/>
              </a:lnSpc>
              <a:spcBef>
                <a:spcPts val="520"/>
              </a:spcBef>
              <a:spcAft>
                <a:spcPts val="0"/>
              </a:spcAft>
              <a:buClr>
                <a:schemeClr val="accent2"/>
              </a:buClr>
              <a:buSzPts val="1560"/>
              <a:buFont typeface="Noto Symbol"/>
              <a:buNone/>
            </a:pPr>
            <a:r>
              <a:t/>
            </a:r>
            <a:endParaRPr b="0" i="0" sz="2600" u="none" cap="none" strike="noStrike">
              <a:solidFill>
                <a:schemeClr val="dk1"/>
              </a:solidFill>
              <a:latin typeface="Arial"/>
              <a:ea typeface="Arial"/>
              <a:cs typeface="Arial"/>
              <a:sym typeface="Arial"/>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
        <p:nvSpPr>
          <p:cNvPr id="117" name="Google Shape;117;p1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DDR2. (Double Data Rate SDRAM).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Mejora de las memorias DDR.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Los búferes de entrada/salida trabajan al doble de la frecuencia del núcleo permitiendo que durante cada ciclo de reloj se realicen cuatro transferencias. Si una DDR </a:t>
            </a:r>
            <a:r>
              <a:rPr lang="en-US" sz="2600">
                <a:solidFill>
                  <a:schemeClr val="dk1"/>
                </a:solidFill>
              </a:rPr>
              <a:t>trab</a:t>
            </a:r>
            <a:r>
              <a:rPr b="0" i="0" lang="en-US" sz="2600" u="none" cap="none" strike="noStrike">
                <a:solidFill>
                  <a:schemeClr val="dk1"/>
                </a:solidFill>
                <a:latin typeface="Arial"/>
                <a:ea typeface="Arial"/>
                <a:cs typeface="Arial"/>
                <a:sym typeface="Arial"/>
              </a:rPr>
              <a:t>aja a 400Mhz la DDR2 trabaja a 800Mh</a:t>
            </a:r>
            <a:r>
              <a:rPr lang="en-US" sz="2600">
                <a:solidFill>
                  <a:schemeClr val="dk1"/>
                </a:solidFill>
              </a:rPr>
              <a:t>z</a:t>
            </a:r>
            <a:r>
              <a:rPr b="0" i="0" lang="en-US" sz="2600" u="none" cap="none" strike="noStrike">
                <a:solidFill>
                  <a:schemeClr val="dk1"/>
                </a:solidFill>
                <a:latin typeface="Arial"/>
                <a:ea typeface="Arial"/>
                <a:cs typeface="Arial"/>
                <a:sym typeface="Arial"/>
              </a:rPr>
              <a:t>)</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1,8V en lugar de 2,6V</a:t>
            </a:r>
            <a:endParaRPr/>
          </a:p>
          <a:p>
            <a:pPr indent="-227965" lvl="1" marL="669925" marR="0" rtl="0" algn="l">
              <a:lnSpc>
                <a:spcPct val="100000"/>
              </a:lnSpc>
              <a:spcBef>
                <a:spcPts val="520"/>
              </a:spcBef>
              <a:spcAft>
                <a:spcPts val="0"/>
              </a:spcAft>
              <a:buClr>
                <a:schemeClr val="accent2"/>
              </a:buClr>
              <a:buSzPts val="1560"/>
              <a:buFont typeface="Noto Symbol"/>
              <a:buNone/>
            </a:pPr>
            <a:r>
              <a:t/>
            </a:r>
            <a:endParaRPr b="0" i="0" sz="2600" u="none" cap="none" strike="noStrike">
              <a:solidFill>
                <a:schemeClr val="dk1"/>
              </a:solidFill>
              <a:latin typeface="Arial"/>
              <a:ea typeface="Arial"/>
              <a:cs typeface="Arial"/>
              <a:sym typeface="Arial"/>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
        <p:nvSpPr>
          <p:cNvPr id="123" name="Google Shape;123;p1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DDR2. (Double Data Rate SDRAM).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Las desventajas son: mayor latencia, menor frecuencia de reloj interno, aunque mejora el reloj externo.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Capacidades de 512Mb, 1, 2, 4 y 8Gb</a:t>
            </a:r>
            <a:endParaRPr b="0" i="0" sz="2600" u="none" cap="none" strike="noStrike">
              <a:solidFill>
                <a:schemeClr val="dk1"/>
              </a:solidFill>
              <a:latin typeface="Arial"/>
              <a:ea typeface="Arial"/>
              <a:cs typeface="Arial"/>
              <a:sym typeface="Arial"/>
            </a:endParaRPr>
          </a:p>
          <a:p>
            <a:pPr indent="-327025" lvl="1" marL="669925" marR="0" rtl="0" algn="l">
              <a:lnSpc>
                <a:spcPct val="100000"/>
              </a:lnSpc>
              <a:spcBef>
                <a:spcPts val="520"/>
              </a:spcBef>
              <a:spcAft>
                <a:spcPts val="0"/>
              </a:spcAft>
              <a:buClr>
                <a:schemeClr val="accent2"/>
              </a:buClr>
              <a:buSzPts val="1560"/>
              <a:buFont typeface="Noto Symbol"/>
              <a:buChar char="❑"/>
            </a:pPr>
            <a:r>
              <a:rPr lang="en-US" sz="2600">
                <a:solidFill>
                  <a:schemeClr val="dk1"/>
                </a:solidFill>
              </a:rPr>
              <a:t>240 pines.	</a:t>
            </a:r>
            <a:endParaRPr sz="2600">
              <a:solidFill>
                <a:schemeClr val="dk1"/>
              </a:solidFill>
            </a:endParaRPr>
          </a:p>
        </p:txBody>
      </p:sp>
      <p:sp>
        <p:nvSpPr>
          <p:cNvPr id="129" name="Google Shape;129;p2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DDR3. (Double Data Rate SDRAM).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Mejoras significativas.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Disminución del consumo. 1,5V</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8 transferencias durante cada ciclo de reloj.</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Dos veces más rápida que DDR2.</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Alto ancho de banda.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240 pines.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Capacidades de 512Mb, 1, 2, 4, 8, 16 y 32Gb</a:t>
            </a:r>
            <a:endParaRPr/>
          </a:p>
        </p:txBody>
      </p:sp>
      <p:sp>
        <p:nvSpPr>
          <p:cNvPr id="135" name="Google Shape;135;p2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2"/>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DDR4. (Double Data Rate SDRAM).</a:t>
            </a:r>
            <a:endParaRPr/>
          </a:p>
          <a:p>
            <a:pPr indent="-327025" lvl="1" marL="669925" marR="0" rtl="0" algn="l">
              <a:lnSpc>
                <a:spcPct val="100000"/>
              </a:lnSpc>
              <a:spcBef>
                <a:spcPts val="520"/>
              </a:spcBef>
              <a:spcAft>
                <a:spcPts val="0"/>
              </a:spcAft>
              <a:buClr>
                <a:schemeClr val="accent2"/>
              </a:buClr>
              <a:buSzPts val="1560"/>
              <a:buFont typeface="Noto Symbol"/>
              <a:buChar char="❑"/>
            </a:pPr>
            <a:r>
              <a:rPr lang="en-US" sz="2600">
                <a:solidFill>
                  <a:schemeClr val="dk1"/>
                </a:solidFill>
              </a:rPr>
              <a:t>Mayor rendimiento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Disminución del consumo.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Alto ancho de banda.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28</a:t>
            </a:r>
            <a:r>
              <a:rPr lang="en-US" sz="2600">
                <a:solidFill>
                  <a:schemeClr val="dk1"/>
                </a:solidFill>
              </a:rPr>
              <a:t>8</a:t>
            </a:r>
            <a:r>
              <a:rPr b="0" i="0" lang="en-US" sz="2600" u="none" cap="none" strike="noStrike">
                <a:solidFill>
                  <a:schemeClr val="dk1"/>
                </a:solidFill>
                <a:latin typeface="Arial"/>
                <a:ea typeface="Arial"/>
                <a:cs typeface="Arial"/>
                <a:sym typeface="Arial"/>
              </a:rPr>
              <a:t> pines.</a:t>
            </a:r>
            <a:endParaRPr/>
          </a:p>
          <a:p>
            <a:pPr indent="-327025" lvl="1" marL="669925" marR="0" rtl="0" algn="l">
              <a:lnSpc>
                <a:spcPct val="100000"/>
              </a:lnSpc>
              <a:spcBef>
                <a:spcPts val="520"/>
              </a:spcBef>
              <a:spcAft>
                <a:spcPts val="0"/>
              </a:spcAft>
              <a:buClr>
                <a:schemeClr val="accent2"/>
              </a:buClr>
              <a:buSzPts val="1560"/>
              <a:buFont typeface="Noto Symbol"/>
              <a:buChar char="❑"/>
            </a:pPr>
            <a:r>
              <a:rPr lang="en-US" sz="2600">
                <a:solidFill>
                  <a:schemeClr val="dk1"/>
                </a:solidFill>
              </a:rPr>
              <a:t>No compatible con versiones anteriores.</a:t>
            </a:r>
            <a:endParaRPr/>
          </a:p>
        </p:txBody>
      </p:sp>
      <p:sp>
        <p:nvSpPr>
          <p:cNvPr id="141" name="Google Shape;141;p22"/>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Función</a:t>
            </a:r>
            <a:endParaRPr/>
          </a:p>
        </p:txBody>
      </p:sp>
      <p:sp>
        <p:nvSpPr>
          <p:cNvPr id="38" name="Google Shape;38;p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Almacenar datos de forma temporal</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Operaciones de entrada y salida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RAM</a:t>
            </a:r>
            <a:endParaRPr/>
          </a:p>
        </p:txBody>
      </p:sp>
      <p:pic>
        <p:nvPicPr>
          <p:cNvPr descr="220px-Desktop_DDR_Memory_Comparison.svg.png" id="147" name="Google Shape;147;p23"/>
          <p:cNvPicPr preferRelativeResize="0"/>
          <p:nvPr/>
        </p:nvPicPr>
        <p:blipFill>
          <a:blip r:embed="rId3">
            <a:alphaModFix/>
          </a:blip>
          <a:stretch>
            <a:fillRect/>
          </a:stretch>
        </p:blipFill>
        <p:spPr>
          <a:xfrm>
            <a:off x="1032225" y="1310286"/>
            <a:ext cx="2816400" cy="4237425"/>
          </a:xfrm>
          <a:prstGeom prst="rect">
            <a:avLst/>
          </a:prstGeom>
          <a:noFill/>
          <a:ln>
            <a:noFill/>
          </a:ln>
        </p:spPr>
      </p:pic>
      <p:pic>
        <p:nvPicPr>
          <p:cNvPr id="148" name="Google Shape;148;p23"/>
          <p:cNvPicPr preferRelativeResize="0"/>
          <p:nvPr/>
        </p:nvPicPr>
        <p:blipFill>
          <a:blip r:embed="rId4">
            <a:alphaModFix/>
          </a:blip>
          <a:stretch>
            <a:fillRect/>
          </a:stretch>
        </p:blipFill>
        <p:spPr>
          <a:xfrm>
            <a:off x="4612050" y="1311527"/>
            <a:ext cx="3828399" cy="3930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según factor forma</a:t>
            </a:r>
            <a:endParaRPr/>
          </a:p>
        </p:txBody>
      </p:sp>
      <p:sp>
        <p:nvSpPr>
          <p:cNvPr id="154" name="Google Shape;154;p24"/>
          <p:cNvSpPr txBox="1"/>
          <p:nvPr>
            <p:ph idx="1" type="body"/>
          </p:nvPr>
        </p:nvSpPr>
        <p:spPr>
          <a:xfrm>
            <a:off x="457200" y="13716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lang="en-US" sz="3000">
                <a:solidFill>
                  <a:schemeClr val="dk1"/>
                </a:solidFill>
              </a:rPr>
              <a:t>Según los tipos de conectores que lleven los módulos, se clasifican en módulos:</a:t>
            </a:r>
            <a:endParaRPr sz="3000">
              <a:solidFill>
                <a:schemeClr val="dk1"/>
              </a:solidFill>
            </a:endParaRPr>
          </a:p>
          <a:p>
            <a:pPr indent="-351790" lvl="1" marL="669925" marR="0" rtl="0" algn="l">
              <a:lnSpc>
                <a:spcPct val="100000"/>
              </a:lnSpc>
              <a:spcBef>
                <a:spcPts val="0"/>
              </a:spcBef>
              <a:spcAft>
                <a:spcPts val="0"/>
              </a:spcAft>
              <a:buClr>
                <a:schemeClr val="accent1"/>
              </a:buClr>
              <a:buSzPts val="1950"/>
              <a:buFont typeface="Noto Symbol"/>
              <a:buChar char="❑"/>
            </a:pPr>
            <a:r>
              <a:rPr b="1" lang="en-US" sz="3000">
                <a:solidFill>
                  <a:schemeClr val="dk1"/>
                </a:solidFill>
              </a:rPr>
              <a:t>SIMM </a:t>
            </a:r>
            <a:r>
              <a:rPr lang="en-US" sz="3000">
                <a:solidFill>
                  <a:schemeClr val="dk1"/>
                </a:solidFill>
              </a:rPr>
              <a:t>(Single Inline Memory Module) con 30 ó 72 contactos</a:t>
            </a:r>
            <a:endParaRPr sz="3000">
              <a:solidFill>
                <a:schemeClr val="dk1"/>
              </a:solidFill>
            </a:endParaRPr>
          </a:p>
          <a:p>
            <a:pPr indent="-351790" lvl="1" marL="669925" marR="0" rtl="0" algn="l">
              <a:lnSpc>
                <a:spcPct val="100000"/>
              </a:lnSpc>
              <a:spcBef>
                <a:spcPts val="0"/>
              </a:spcBef>
              <a:spcAft>
                <a:spcPts val="0"/>
              </a:spcAft>
              <a:buClr>
                <a:schemeClr val="accent1"/>
              </a:buClr>
              <a:buSzPts val="1950"/>
              <a:buFont typeface="Noto Symbol"/>
              <a:buChar char="❑"/>
            </a:pPr>
            <a:r>
              <a:rPr b="1" lang="en-US" sz="3000">
                <a:solidFill>
                  <a:schemeClr val="dk1"/>
                </a:solidFill>
              </a:rPr>
              <a:t>DIMM</a:t>
            </a:r>
            <a:r>
              <a:rPr lang="en-US" sz="3000">
                <a:solidFill>
                  <a:schemeClr val="dk1"/>
                </a:solidFill>
              </a:rPr>
              <a:t> (Dual In-line Memory Module) con 168, 184 ó 240 contactos y módulos</a:t>
            </a:r>
            <a:endParaRPr sz="3000">
              <a:solidFill>
                <a:schemeClr val="dk1"/>
              </a:solidFill>
            </a:endParaRPr>
          </a:p>
          <a:p>
            <a:pPr indent="-351790" lvl="1" marL="669925" marR="0" rtl="0" algn="l">
              <a:lnSpc>
                <a:spcPct val="100000"/>
              </a:lnSpc>
              <a:spcBef>
                <a:spcPts val="0"/>
              </a:spcBef>
              <a:spcAft>
                <a:spcPts val="0"/>
              </a:spcAft>
              <a:buClr>
                <a:schemeClr val="accent1"/>
              </a:buClr>
              <a:buSzPts val="1950"/>
              <a:buFont typeface="Noto Symbol"/>
              <a:buChar char="❑"/>
            </a:pPr>
            <a:r>
              <a:rPr b="1" lang="en-US" sz="3000">
                <a:solidFill>
                  <a:schemeClr val="dk1"/>
                </a:solidFill>
              </a:rPr>
              <a:t>RIMM</a:t>
            </a:r>
            <a:r>
              <a:rPr lang="en-US" sz="3000">
                <a:solidFill>
                  <a:schemeClr val="dk1"/>
                </a:solidFill>
              </a:rPr>
              <a:t> (Rambus In-line Memory Module) con 184 contactos.</a:t>
            </a:r>
            <a:endParaRPr sz="3000">
              <a:solidFill>
                <a:schemeClr val="dk1"/>
              </a:solidFill>
            </a:endParaRPr>
          </a:p>
          <a:p>
            <a:pPr indent="-351790" lvl="1" marL="669925" marR="0" rtl="0" algn="l">
              <a:lnSpc>
                <a:spcPct val="100000"/>
              </a:lnSpc>
              <a:spcBef>
                <a:spcPts val="0"/>
              </a:spcBef>
              <a:spcAft>
                <a:spcPts val="0"/>
              </a:spcAft>
              <a:buClr>
                <a:schemeClr val="accent1"/>
              </a:buClr>
              <a:buSzPts val="1950"/>
              <a:buFont typeface="Noto Symbol"/>
              <a:buChar char="❑"/>
            </a:pPr>
            <a:r>
              <a:rPr b="1" lang="en-US" sz="3000">
                <a:solidFill>
                  <a:schemeClr val="dk1"/>
                </a:solidFill>
              </a:rPr>
              <a:t>SODIMM</a:t>
            </a:r>
            <a:r>
              <a:rPr lang="en-US" sz="3000">
                <a:solidFill>
                  <a:schemeClr val="dk1"/>
                </a:solidFill>
              </a:rPr>
              <a:t> (Dispositivos móviles: portátiles, PDA…)</a:t>
            </a:r>
            <a:endParaRPr sz="3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277812"/>
            <a:ext cx="8229600" cy="1139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Garamond"/>
              <a:buNone/>
            </a:pPr>
            <a:r>
              <a:rPr lang="en-US"/>
              <a:t> </a:t>
            </a:r>
            <a:r>
              <a:rPr lang="en-US" sz="4200">
                <a:solidFill>
                  <a:schemeClr val="dk2"/>
                </a:solidFill>
                <a:latin typeface="Garamond"/>
                <a:ea typeface="Garamond"/>
                <a:cs typeface="Garamond"/>
                <a:sym typeface="Garamond"/>
              </a:rPr>
              <a:t>Memoria de vídeo o gráfica</a:t>
            </a:r>
            <a:endParaRPr/>
          </a:p>
        </p:txBody>
      </p:sp>
      <p:sp>
        <p:nvSpPr>
          <p:cNvPr id="160" name="Google Shape;160;p25"/>
          <p:cNvSpPr txBox="1"/>
          <p:nvPr>
            <p:ph idx="1" type="body"/>
          </p:nvPr>
        </p:nvSpPr>
        <p:spPr>
          <a:xfrm>
            <a:off x="457200" y="1600200"/>
            <a:ext cx="8229600" cy="4530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en-US" sz="2400">
                <a:solidFill>
                  <a:schemeClr val="dk1"/>
                </a:solidFill>
              </a:rPr>
              <a:t>Es aquella memoria empleada por el controlador de la tarjeta gráfica para poder manejar toda la información visual que le manda la CPU.</a:t>
            </a:r>
            <a:endParaRPr sz="2400">
              <a:solidFill>
                <a:schemeClr val="dk1"/>
              </a:solidFill>
            </a:endParaRPr>
          </a:p>
          <a:p>
            <a:pPr indent="0" lvl="0" marL="0" rtl="0" algn="l">
              <a:spcBef>
                <a:spcPts val="600"/>
              </a:spcBef>
              <a:spcAft>
                <a:spcPts val="0"/>
              </a:spcAft>
              <a:buNone/>
            </a:pPr>
            <a:r>
              <a:t/>
            </a:r>
            <a:endParaRPr sz="2400">
              <a:solidFill>
                <a:schemeClr val="dk1"/>
              </a:solidFill>
            </a:endParaRPr>
          </a:p>
          <a:p>
            <a:pPr indent="-381000" lvl="0" marL="457200" rtl="0" algn="l">
              <a:spcBef>
                <a:spcPts val="600"/>
              </a:spcBef>
              <a:spcAft>
                <a:spcPts val="0"/>
              </a:spcAft>
              <a:buClr>
                <a:schemeClr val="dk1"/>
              </a:buClr>
              <a:buSzPts val="2400"/>
              <a:buChar char="■"/>
            </a:pPr>
            <a:r>
              <a:rPr lang="en-US" sz="2400">
                <a:solidFill>
                  <a:schemeClr val="dk1"/>
                </a:solidFill>
              </a:rPr>
              <a:t>Actualmente los fabricantes se han decantado por otros tipos de memoria más eficientes como DDR2 y DDR3, que son memorias RAM convencionales, y otras memorias especificas de vídeo como son GDDR3, GDDR4 y GDDR5 (GDDR = Graphics Double Data Rate).</a:t>
            </a:r>
            <a:endParaRPr sz="2400">
              <a:solidFill>
                <a:schemeClr val="dk1"/>
              </a:solidFill>
            </a:endParaRPr>
          </a:p>
          <a:p>
            <a:pPr indent="0" lvl="0" marL="0" rtl="0" algn="l">
              <a:spcBef>
                <a:spcPts val="60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7812"/>
            <a:ext cx="8229600" cy="1139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a:t> </a:t>
            </a:r>
            <a:r>
              <a:rPr lang="en-US" sz="4200">
                <a:solidFill>
                  <a:schemeClr val="dk2"/>
                </a:solidFill>
                <a:latin typeface="Garamond"/>
                <a:ea typeface="Garamond"/>
                <a:cs typeface="Garamond"/>
                <a:sym typeface="Garamond"/>
              </a:rPr>
              <a:t>Memoria de vídeo o gráfica</a:t>
            </a:r>
            <a:endParaRPr/>
          </a:p>
        </p:txBody>
      </p:sp>
      <p:sp>
        <p:nvSpPr>
          <p:cNvPr id="166" name="Google Shape;166;p26"/>
          <p:cNvSpPr txBox="1"/>
          <p:nvPr>
            <p:ph idx="1" type="body"/>
          </p:nvPr>
        </p:nvSpPr>
        <p:spPr>
          <a:xfrm>
            <a:off x="457200" y="1600200"/>
            <a:ext cx="8229600" cy="4530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chemeClr val="dk1"/>
              </a:buClr>
              <a:buSzPts val="2200"/>
              <a:buChar char="■"/>
            </a:pPr>
            <a:r>
              <a:rPr lang="en-US" sz="2200">
                <a:solidFill>
                  <a:schemeClr val="dk1"/>
                </a:solidFill>
              </a:rPr>
              <a:t>Este último tipo de memorias, aunque es muy parecido a las memorias DDR2 y DDR3, tienen algunas características que las hacen más apropiadas para las tarjetas de vídeo.</a:t>
            </a:r>
            <a:endParaRPr sz="2200">
              <a:solidFill>
                <a:schemeClr val="dk1"/>
              </a:solidFill>
            </a:endParaRPr>
          </a:p>
          <a:p>
            <a:pPr indent="0" lvl="0" marL="0" rtl="0" algn="l">
              <a:spcBef>
                <a:spcPts val="600"/>
              </a:spcBef>
              <a:spcAft>
                <a:spcPts val="0"/>
              </a:spcAft>
              <a:buNone/>
            </a:pPr>
            <a:r>
              <a:t/>
            </a:r>
            <a:endParaRPr sz="2200"/>
          </a:p>
        </p:txBody>
      </p:sp>
      <p:pic>
        <p:nvPicPr>
          <p:cNvPr descr="1024px-Radeon9250.JPG" id="167" name="Google Shape;167;p26"/>
          <p:cNvPicPr preferRelativeResize="0"/>
          <p:nvPr/>
        </p:nvPicPr>
        <p:blipFill>
          <a:blip r:embed="rId3">
            <a:alphaModFix/>
          </a:blip>
          <a:stretch>
            <a:fillRect/>
          </a:stretch>
        </p:blipFill>
        <p:spPr>
          <a:xfrm>
            <a:off x="2637700" y="3218625"/>
            <a:ext cx="3188649" cy="2136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7"/>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5000" u="none" cap="none" strike="noStrike">
                <a:solidFill>
                  <a:schemeClr val="dk2"/>
                </a:solidFill>
                <a:latin typeface="Garamond"/>
                <a:ea typeface="Garamond"/>
                <a:cs typeface="Garamond"/>
                <a:sym typeface="Garamond"/>
              </a:rPr>
              <a:t>Memoria ROM</a:t>
            </a:r>
            <a:endParaRPr/>
          </a:p>
        </p:txBody>
      </p:sp>
      <p:sp>
        <p:nvSpPr>
          <p:cNvPr id="173" name="Google Shape;173;p27"/>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ROM</a:t>
            </a:r>
            <a:endParaRPr/>
          </a:p>
        </p:txBody>
      </p:sp>
      <p:sp>
        <p:nvSpPr>
          <p:cNvPr id="179" name="Google Shape;179;p2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Memoria de sólo lectura (Read Only Memory)</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Memoria no volátil.</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Contienen software relacionado directamente con el hardware.</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BIOS (Basic I/O System): Software de inicialización del ordenador (POST)</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CMOS.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Tipos de memoria ROM</a:t>
            </a:r>
            <a:endParaRPr/>
          </a:p>
        </p:txBody>
      </p:sp>
      <p:sp>
        <p:nvSpPr>
          <p:cNvPr id="185" name="Google Shape;185;p29"/>
          <p:cNvSpPr txBox="1"/>
          <p:nvPr>
            <p:ph idx="1" type="body"/>
          </p:nvPr>
        </p:nvSpPr>
        <p:spPr>
          <a:xfrm>
            <a:off x="838200" y="1600200"/>
            <a:ext cx="69453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ROM: </a:t>
            </a:r>
            <a:r>
              <a:rPr lang="en-US" sz="3000">
                <a:solidFill>
                  <a:schemeClr val="dk1"/>
                </a:solidFill>
              </a:rPr>
              <a:t>Read Only Memory</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PROM: Programable ROM</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EPROM: </a:t>
            </a:r>
            <a:r>
              <a:rPr lang="en-US" sz="3000">
                <a:solidFill>
                  <a:schemeClr val="dk1"/>
                </a:solidFill>
              </a:rPr>
              <a:t>Erasable Programable ROM</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EEPROM: </a:t>
            </a:r>
            <a:r>
              <a:rPr lang="en-US" sz="3000">
                <a:solidFill>
                  <a:schemeClr val="dk1"/>
                </a:solidFill>
              </a:rPr>
              <a:t>Electrically Erasable PROM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BIOS</a:t>
            </a:r>
            <a:endParaRPr/>
          </a:p>
        </p:txBody>
      </p:sp>
      <p:pic>
        <p:nvPicPr>
          <p:cNvPr id="191" name="Google Shape;191;p30"/>
          <p:cNvPicPr preferRelativeResize="0"/>
          <p:nvPr/>
        </p:nvPicPr>
        <p:blipFill rotWithShape="1">
          <a:blip r:embed="rId3">
            <a:alphaModFix/>
          </a:blip>
          <a:srcRect b="0" l="0" r="0" t="0"/>
          <a:stretch/>
        </p:blipFill>
        <p:spPr>
          <a:xfrm>
            <a:off x="900112" y="1628775"/>
            <a:ext cx="2735262" cy="1858962"/>
          </a:xfrm>
          <a:prstGeom prst="rect">
            <a:avLst/>
          </a:prstGeom>
          <a:noFill/>
          <a:ln>
            <a:noFill/>
          </a:ln>
        </p:spPr>
      </p:pic>
      <p:pic>
        <p:nvPicPr>
          <p:cNvPr id="192" name="Google Shape;192;p30"/>
          <p:cNvPicPr preferRelativeResize="0"/>
          <p:nvPr/>
        </p:nvPicPr>
        <p:blipFill rotWithShape="1">
          <a:blip r:embed="rId4">
            <a:alphaModFix/>
          </a:blip>
          <a:srcRect b="0" l="0" r="0" t="0"/>
          <a:stretch/>
        </p:blipFill>
        <p:spPr>
          <a:xfrm>
            <a:off x="4140200" y="549275"/>
            <a:ext cx="3671887" cy="2570162"/>
          </a:xfrm>
          <a:prstGeom prst="rect">
            <a:avLst/>
          </a:prstGeom>
          <a:noFill/>
          <a:ln>
            <a:noFill/>
          </a:ln>
        </p:spPr>
      </p:pic>
      <p:pic>
        <p:nvPicPr>
          <p:cNvPr id="193" name="Google Shape;193;p30"/>
          <p:cNvPicPr preferRelativeResize="0"/>
          <p:nvPr/>
        </p:nvPicPr>
        <p:blipFill rotWithShape="1">
          <a:blip r:embed="rId5">
            <a:alphaModFix/>
          </a:blip>
          <a:srcRect b="0" l="0" r="0" t="0"/>
          <a:stretch/>
        </p:blipFill>
        <p:spPr>
          <a:xfrm>
            <a:off x="4211637" y="3213100"/>
            <a:ext cx="3840162" cy="271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Concepto</a:t>
            </a:r>
            <a:endParaRPr/>
          </a:p>
        </p:txBody>
      </p:sp>
      <p:sp>
        <p:nvSpPr>
          <p:cNvPr id="44" name="Google Shape;44;p6"/>
          <p:cNvSpPr txBox="1"/>
          <p:nvPr>
            <p:ph idx="1" type="body"/>
          </p:nvPr>
        </p:nvSpPr>
        <p:spPr>
          <a:xfrm>
            <a:off x="457200" y="1219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Random Access Memory (Memoria de acceso aleatorio). Puede accederse a cualquier punto de la memoria en cualquier momento.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Cada posición de memoria puede almacenar 1 byte.</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accent1"/>
              </a:buClr>
              <a:buSzPts val="1950"/>
              <a:buFont typeface="Noto Symbol"/>
              <a:buChar char="■"/>
            </a:pPr>
            <a:r>
              <a:rPr lang="en-US" sz="3000">
                <a:solidFill>
                  <a:schemeClr val="dk1"/>
                </a:solidFill>
              </a:rPr>
              <a:t>Es volátil</a:t>
            </a:r>
            <a:endParaRPr sz="3000">
              <a:solidFill>
                <a:schemeClr val="dk1"/>
              </a:solidFill>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La cantidad de bytes de memoria a la cual podemos acceder depende del tamaño del bus de direcciones del microprocesador.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7"/>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5000" u="none" cap="none" strike="noStrike">
                <a:solidFill>
                  <a:schemeClr val="dk2"/>
                </a:solidFill>
                <a:latin typeface="Garamond"/>
                <a:ea typeface="Garamond"/>
                <a:cs typeface="Garamond"/>
                <a:sym typeface="Garamond"/>
              </a:rPr>
              <a:t>Memoria RAM</a:t>
            </a:r>
            <a:endParaRPr/>
          </a:p>
        </p:txBody>
      </p:sp>
      <p:sp>
        <p:nvSpPr>
          <p:cNvPr id="50" name="Google Shape;50;p7"/>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Concepto</a:t>
            </a:r>
            <a:endParaRPr/>
          </a:p>
        </p:txBody>
      </p:sp>
      <p:sp>
        <p:nvSpPr>
          <p:cNvPr id="56" name="Google Shape;56;p8"/>
          <p:cNvSpPr txBox="1"/>
          <p:nvPr>
            <p:ph idx="1" type="body"/>
          </p:nvPr>
        </p:nvSpPr>
        <p:spPr>
          <a:xfrm>
            <a:off x="457200" y="13716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600"/>
              </a:spcBef>
              <a:spcAft>
                <a:spcPts val="0"/>
              </a:spcAft>
              <a:buClr>
                <a:schemeClr val="accent1"/>
              </a:buClr>
              <a:buSzPts val="1950"/>
              <a:buFont typeface="Noto Symbol"/>
              <a:buChar char="■"/>
            </a:pPr>
            <a:r>
              <a:rPr lang="en-US" sz="3000">
                <a:solidFill>
                  <a:schemeClr val="dk1"/>
                </a:solidFill>
              </a:rPr>
              <a:t>La memoria principal o RAM (Random Access Memory, memoria de acceso aleatorio) es donde el ordenador guarda los datos que está utilizando en el momento actual, con el equipo encendido y operativo.</a:t>
            </a:r>
            <a:endParaRPr sz="3000">
              <a:solidFill>
                <a:schemeClr val="dk1"/>
              </a:solidFill>
            </a:endParaRPr>
          </a:p>
          <a:p>
            <a:pPr indent="-342900" lvl="0" marL="342900" marR="0" rtl="0" algn="l">
              <a:lnSpc>
                <a:spcPct val="100000"/>
              </a:lnSpc>
              <a:spcBef>
                <a:spcPts val="600"/>
              </a:spcBef>
              <a:spcAft>
                <a:spcPts val="0"/>
              </a:spcAft>
              <a:buClr>
                <a:schemeClr val="accent1"/>
              </a:buClr>
              <a:buSzPts val="1950"/>
              <a:buFont typeface="Noto Symbol"/>
              <a:buChar char="■"/>
            </a:pPr>
            <a:r>
              <a:rPr lang="en-US" sz="3000">
                <a:solidFill>
                  <a:schemeClr val="dk1"/>
                </a:solidFill>
              </a:rPr>
              <a:t>Su capacidad de almacenamiento se mide en Gigabytes(GB) y múltiplos, siendo valores habituales 2 GB, 4 GB, 8 GB,...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9"/>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Concepto</a:t>
            </a:r>
            <a:endParaRPr/>
          </a:p>
        </p:txBody>
      </p:sp>
      <p:sp>
        <p:nvSpPr>
          <p:cNvPr id="62" name="Google Shape;62;p9"/>
          <p:cNvSpPr txBox="1"/>
          <p:nvPr>
            <p:ph idx="1" type="body"/>
          </p:nvPr>
        </p:nvSpPr>
        <p:spPr>
          <a:xfrm>
            <a:off x="457200" y="1371600"/>
            <a:ext cx="8229600" cy="4530600"/>
          </a:xfrm>
          <a:prstGeom prst="rect">
            <a:avLst/>
          </a:prstGeom>
          <a:noFill/>
          <a:ln>
            <a:noFill/>
          </a:ln>
        </p:spPr>
        <p:txBody>
          <a:bodyPr anchorCtr="0" anchor="t" bIns="45700" lIns="91425" spcFirstLastPara="1" rIns="91425" wrap="square" tIns="45700">
            <a:noAutofit/>
          </a:bodyPr>
          <a:lstStyle/>
          <a:p>
            <a:pPr indent="-371475" lvl="0" marL="342900" marR="0" rtl="0" algn="l">
              <a:lnSpc>
                <a:spcPct val="100000"/>
              </a:lnSpc>
              <a:spcBef>
                <a:spcPts val="600"/>
              </a:spcBef>
              <a:spcAft>
                <a:spcPts val="0"/>
              </a:spcAft>
              <a:buClr>
                <a:schemeClr val="accent1"/>
              </a:buClr>
              <a:buSzPts val="2400"/>
              <a:buFont typeface="Noto Symbol"/>
              <a:buChar char="■"/>
            </a:pPr>
            <a:r>
              <a:rPr lang="en-US" sz="2400">
                <a:solidFill>
                  <a:schemeClr val="dk1"/>
                </a:solidFill>
              </a:rPr>
              <a:t>En la actualidad, los ordenadores tienen memoria RAM en muchos componentes internos:</a:t>
            </a:r>
            <a:endParaRPr sz="2400">
              <a:solidFill>
                <a:schemeClr val="dk1"/>
              </a:solidFill>
            </a:endParaRPr>
          </a:p>
          <a:p>
            <a:pPr indent="-380365" lvl="1" marL="669925" marR="0" rtl="0" algn="l">
              <a:lnSpc>
                <a:spcPct val="100000"/>
              </a:lnSpc>
              <a:spcBef>
                <a:spcPts val="600"/>
              </a:spcBef>
              <a:spcAft>
                <a:spcPts val="0"/>
              </a:spcAft>
              <a:buClr>
                <a:schemeClr val="accent1"/>
              </a:buClr>
              <a:buSzPts val="2400"/>
              <a:buFont typeface="Noto Symbol"/>
              <a:buChar char="❑"/>
            </a:pPr>
            <a:r>
              <a:rPr lang="en-US" sz="2400">
                <a:solidFill>
                  <a:schemeClr val="dk1"/>
                </a:solidFill>
              </a:rPr>
              <a:t>Procesador (memoria caché, registros)</a:t>
            </a:r>
            <a:endParaRPr sz="2400">
              <a:solidFill>
                <a:schemeClr val="dk1"/>
              </a:solidFill>
            </a:endParaRPr>
          </a:p>
          <a:p>
            <a:pPr indent="-380365" lvl="1" marL="669925" marR="0" rtl="0" algn="l">
              <a:lnSpc>
                <a:spcPct val="100000"/>
              </a:lnSpc>
              <a:spcBef>
                <a:spcPts val="600"/>
              </a:spcBef>
              <a:spcAft>
                <a:spcPts val="0"/>
              </a:spcAft>
              <a:buClr>
                <a:schemeClr val="accent1"/>
              </a:buClr>
              <a:buSzPts val="2400"/>
              <a:buChar char="❑"/>
            </a:pPr>
            <a:r>
              <a:rPr lang="en-US" sz="2400">
                <a:solidFill>
                  <a:schemeClr val="dk1"/>
                </a:solidFill>
              </a:rPr>
              <a:t>Impresoras (buffer)</a:t>
            </a:r>
            <a:endParaRPr sz="2400">
              <a:solidFill>
                <a:schemeClr val="dk1"/>
              </a:solidFill>
            </a:endParaRPr>
          </a:p>
          <a:p>
            <a:pPr indent="-380365" lvl="1" marL="669925" marR="0" rtl="0" algn="l">
              <a:lnSpc>
                <a:spcPct val="100000"/>
              </a:lnSpc>
              <a:spcBef>
                <a:spcPts val="600"/>
              </a:spcBef>
              <a:spcAft>
                <a:spcPts val="0"/>
              </a:spcAft>
              <a:buClr>
                <a:schemeClr val="accent1"/>
              </a:buClr>
              <a:buSzPts val="2400"/>
              <a:buFont typeface="Noto Symbol"/>
              <a:buChar char="❑"/>
            </a:pPr>
            <a:r>
              <a:rPr lang="en-US" sz="2400">
                <a:solidFill>
                  <a:schemeClr val="dk1"/>
                </a:solidFill>
              </a:rPr>
              <a:t>Tarjetas gráficas (memoria de vídeo o gráfica)</a:t>
            </a:r>
            <a:endParaRPr sz="2400">
              <a:solidFill>
                <a:schemeClr val="dk1"/>
              </a:solidFill>
            </a:endParaRPr>
          </a:p>
          <a:p>
            <a:pPr indent="-371475" lvl="0" marL="342900" marR="0" rtl="0" algn="l">
              <a:lnSpc>
                <a:spcPct val="100000"/>
              </a:lnSpc>
              <a:spcBef>
                <a:spcPts val="600"/>
              </a:spcBef>
              <a:spcAft>
                <a:spcPts val="0"/>
              </a:spcAft>
              <a:buClr>
                <a:schemeClr val="accent1"/>
              </a:buClr>
              <a:buSzPts val="2400"/>
              <a:buFont typeface="Noto Symbol"/>
              <a:buChar char="■"/>
            </a:pPr>
            <a:r>
              <a:rPr lang="en-US" sz="2400">
                <a:solidFill>
                  <a:schemeClr val="dk1"/>
                </a:solidFill>
              </a:rPr>
              <a:t>Aunque cuando se habla de memoria RAM, se está hablando principalmente de los módulos de memoria que se insertan en la placa base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a:t>
            </a:r>
            <a:r>
              <a:rPr lang="en-US" sz="4200">
                <a:solidFill>
                  <a:schemeClr val="dk2"/>
                </a:solidFill>
                <a:latin typeface="Garamond"/>
                <a:ea typeface="Garamond"/>
                <a:cs typeface="Garamond"/>
                <a:sym typeface="Garamond"/>
              </a:rPr>
              <a:t>Parámetros.</a:t>
            </a:r>
            <a:endParaRPr/>
          </a:p>
        </p:txBody>
      </p:sp>
      <p:sp>
        <p:nvSpPr>
          <p:cNvPr id="68" name="Google Shape;68;p10"/>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600"/>
              </a:spcBef>
              <a:spcAft>
                <a:spcPts val="0"/>
              </a:spcAft>
              <a:buClr>
                <a:schemeClr val="accent1"/>
              </a:buClr>
              <a:buSzPts val="1950"/>
              <a:buFont typeface="Noto Symbol"/>
              <a:buChar char="■"/>
            </a:pPr>
            <a:r>
              <a:rPr b="1" lang="en-US" sz="3000">
                <a:solidFill>
                  <a:schemeClr val="dk1"/>
                </a:solidFill>
              </a:rPr>
              <a:t>Tiempo o velocidad de Acceso:</a:t>
            </a:r>
            <a:r>
              <a:rPr lang="en-US" sz="3000">
                <a:solidFill>
                  <a:schemeClr val="dk1"/>
                </a:solidFill>
              </a:rPr>
              <a:t> cuanto menor tiempo de acceso tenga la memoria más rápida será.</a:t>
            </a:r>
            <a:endParaRPr sz="3000">
              <a:solidFill>
                <a:schemeClr val="dk1"/>
              </a:solidFill>
            </a:endParaRPr>
          </a:p>
          <a:p>
            <a:pPr indent="-351790" lvl="1" marL="669925" marR="0" rtl="0" algn="l">
              <a:lnSpc>
                <a:spcPct val="100000"/>
              </a:lnSpc>
              <a:spcBef>
                <a:spcPts val="600"/>
              </a:spcBef>
              <a:spcAft>
                <a:spcPts val="0"/>
              </a:spcAft>
              <a:buClr>
                <a:schemeClr val="accent1"/>
              </a:buClr>
              <a:buSzPts val="1950"/>
              <a:buFont typeface="Noto Symbol"/>
              <a:buChar char="❑"/>
            </a:pPr>
            <a:r>
              <a:rPr lang="en-US" sz="3000">
                <a:solidFill>
                  <a:schemeClr val="dk1"/>
                </a:solidFill>
              </a:rPr>
              <a:t>Por ejemplo, una memoria DDR3-1600 puede tener una velocidad de acceso de 5 nanosegundos.</a:t>
            </a:r>
            <a:endParaRPr sz="3000">
              <a:solidFill>
                <a:schemeClr val="dk1"/>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a:t>
            </a:r>
            <a:r>
              <a:rPr lang="en-US" sz="4200">
                <a:solidFill>
                  <a:schemeClr val="dk2"/>
                </a:solidFill>
                <a:latin typeface="Garamond"/>
                <a:ea typeface="Garamond"/>
                <a:cs typeface="Garamond"/>
                <a:sym typeface="Garamond"/>
              </a:rPr>
              <a:t>Parámetros.</a:t>
            </a:r>
            <a:endParaRPr/>
          </a:p>
        </p:txBody>
      </p:sp>
      <p:sp>
        <p:nvSpPr>
          <p:cNvPr id="74" name="Google Shape;74;p11"/>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71475" lvl="0" marL="342900" rtl="0" algn="l">
              <a:spcBef>
                <a:spcPts val="600"/>
              </a:spcBef>
              <a:spcAft>
                <a:spcPts val="0"/>
              </a:spcAft>
              <a:buClr>
                <a:schemeClr val="accent1"/>
              </a:buClr>
              <a:buSzPts val="2400"/>
              <a:buFont typeface="Noto Symbol"/>
              <a:buChar char="■"/>
            </a:pPr>
            <a:r>
              <a:rPr b="1" lang="en-US" sz="2400">
                <a:solidFill>
                  <a:schemeClr val="dk1"/>
                </a:solidFill>
              </a:rPr>
              <a:t>Velocidad de reloj:</a:t>
            </a:r>
            <a:r>
              <a:rPr lang="en-US" sz="2400">
                <a:solidFill>
                  <a:schemeClr val="dk1"/>
                </a:solidFill>
              </a:rPr>
              <a:t> las memorias DDR, DDR2 y DDR3 se suelen clasificar atendiendo a dos criterios: según la velocidad del reloj del bus (DDR3-1600, DDR3-1333, DDR3-106, etc.) o por su ancho de banda teórico (PC3- 12800, PC3-10600, PC3-8500, etc.).</a:t>
            </a:r>
            <a:endParaRPr sz="2400">
              <a:solidFill>
                <a:schemeClr val="dk1"/>
              </a:solidFill>
            </a:endParaRPr>
          </a:p>
          <a:p>
            <a:pPr indent="-380365" lvl="1" marL="669925" rtl="0" algn="l">
              <a:spcBef>
                <a:spcPts val="520"/>
              </a:spcBef>
              <a:spcAft>
                <a:spcPts val="0"/>
              </a:spcAft>
              <a:buSzPts val="2400"/>
              <a:buChar char="❑"/>
            </a:pPr>
            <a:r>
              <a:rPr lang="en-US" sz="2400">
                <a:solidFill>
                  <a:schemeClr val="dk1"/>
                </a:solidFill>
              </a:rPr>
              <a:t>Normalmente, se suelen comercializar atendiendo a la velocidad de reloj del bus. El ancho de banda teórico es la máxima capacidad de transferencia del bus.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2"/>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Memoria RAM. </a:t>
            </a:r>
            <a:r>
              <a:rPr lang="en-US" sz="4200">
                <a:solidFill>
                  <a:schemeClr val="dk2"/>
                </a:solidFill>
                <a:latin typeface="Garamond"/>
                <a:ea typeface="Garamond"/>
                <a:cs typeface="Garamond"/>
                <a:sym typeface="Garamond"/>
              </a:rPr>
              <a:t>Parámetros.</a:t>
            </a:r>
            <a:endParaRPr/>
          </a:p>
        </p:txBody>
      </p:sp>
      <p:sp>
        <p:nvSpPr>
          <p:cNvPr id="80" name="Google Shape;80;p12"/>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rtl="0" algn="l">
              <a:spcBef>
                <a:spcPts val="600"/>
              </a:spcBef>
              <a:spcAft>
                <a:spcPts val="0"/>
              </a:spcAft>
              <a:buClr>
                <a:schemeClr val="accent1"/>
              </a:buClr>
              <a:buSzPts val="1950"/>
              <a:buFont typeface="Noto Symbol"/>
              <a:buChar char="■"/>
            </a:pPr>
            <a:r>
              <a:rPr b="1" lang="en-US" sz="3000">
                <a:solidFill>
                  <a:schemeClr val="dk1"/>
                </a:solidFill>
              </a:rPr>
              <a:t>Voltaje: </a:t>
            </a:r>
            <a:r>
              <a:rPr lang="en-US" sz="3000">
                <a:solidFill>
                  <a:schemeClr val="dk1"/>
                </a:solidFill>
              </a:rPr>
              <a:t>el voltaje viene determinado por el tipo de memoria y tecnología. Un voltaje más alto supone mayor consumo y temperatura, aunque a veces mejora el rendimiento. </a:t>
            </a:r>
            <a:endParaRPr sz="3000">
              <a:solidFill>
                <a:schemeClr val="dk1"/>
              </a:solidFill>
            </a:endParaRPr>
          </a:p>
          <a:p>
            <a:pPr indent="-316865" lvl="1" marL="669925" rtl="0" algn="l">
              <a:spcBef>
                <a:spcPts val="520"/>
              </a:spcBef>
              <a:spcAft>
                <a:spcPts val="0"/>
              </a:spcAft>
              <a:buSzPts val="1400"/>
              <a:buChar char="❑"/>
            </a:pPr>
            <a:r>
              <a:rPr lang="en-US" sz="3000">
                <a:solidFill>
                  <a:schemeClr val="dk1"/>
                </a:solidFill>
              </a:rPr>
              <a:t>Las memorias DDR3 reducen el consumo eléctrico en un 30% debido a que el voltaje que necesitan es mucho menor (1,5 V) frente a las memorias DDR2 (1,8 V) o DDR (2,5 V). </a:t>
            </a:r>
            <a:endParaRPr b="1"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rde">
  <a:themeElements>
    <a:clrScheme name="Borde 1">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themeOverride>
</file>