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 name="Google Shape;3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b6c57e7d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b6c57e7d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b6c57e7d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b6c57e7d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b6c57e7d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b6c57e7d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6c718a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6c718a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6c718ab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6c718ab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6c718ab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6c718ab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5" name="Shape 15"/>
        <p:cNvGrpSpPr/>
        <p:nvPr/>
      </p:nvGrpSpPr>
      <p:grpSpPr>
        <a:xfrm>
          <a:off x="0" y="0"/>
          <a:ext cx="0" cy="0"/>
          <a:chOff x="0" y="0"/>
          <a:chExt cx="0" cy="0"/>
        </a:xfrm>
      </p:grpSpPr>
      <p:sp>
        <p:nvSpPr>
          <p:cNvPr id="16" name="Google Shape;16;p2"/>
          <p:cNvSpPr txBox="1"/>
          <p:nvPr>
            <p:ph idx="1" type="subTitle"/>
          </p:nvPr>
        </p:nvSpPr>
        <p:spPr>
          <a:xfrm>
            <a:off x="2286000" y="2686050"/>
            <a:ext cx="5638800" cy="1428600"/>
          </a:xfrm>
          <a:prstGeom prst="rect">
            <a:avLst/>
          </a:prstGeom>
          <a:noFill/>
          <a:ln>
            <a:noFill/>
          </a:ln>
        </p:spPr>
        <p:txBody>
          <a:bodyPr anchorCtr="0" anchor="t" bIns="91425" lIns="91425" spcFirstLastPara="1" rIns="91425" wrap="square" tIns="91425">
            <a:noAutofit/>
          </a:bodyPr>
          <a:lstStyle>
            <a:lvl1pPr indent="-394335" lvl="0" marL="447675" marR="0" rtl="0" algn="l">
              <a:lnSpc>
                <a:spcPct val="100000"/>
              </a:lnSpc>
              <a:spcBef>
                <a:spcPts val="640"/>
              </a:spcBef>
              <a:spcAft>
                <a:spcPts val="0"/>
              </a:spcAft>
              <a:buClr>
                <a:schemeClr val="accent1"/>
              </a:buClr>
              <a:buSzPts val="1400"/>
              <a:buFont typeface="Noto Symbol"/>
              <a:buChar char="■"/>
              <a:defRPr/>
            </a:lvl1pPr>
            <a:lvl2pPr indent="-417830" lvl="1" marL="889000" marR="0" rtl="0" algn="l">
              <a:lnSpc>
                <a:spcPct val="100000"/>
              </a:lnSpc>
              <a:spcBef>
                <a:spcPts val="560"/>
              </a:spcBef>
              <a:spcAft>
                <a:spcPts val="0"/>
              </a:spcAft>
              <a:buClr>
                <a:schemeClr val="hlink"/>
              </a:buClr>
              <a:buSzPts val="1400"/>
              <a:buFont typeface="Noto Symbol"/>
              <a:buChar char="○"/>
              <a:defRPr/>
            </a:lvl2pPr>
            <a:lvl3pPr indent="-387032" lvl="2" marL="1293812" marR="0" rtl="0" algn="l">
              <a:lnSpc>
                <a:spcPct val="100000"/>
              </a:lnSpc>
              <a:spcBef>
                <a:spcPts val="480"/>
              </a:spcBef>
              <a:spcAft>
                <a:spcPts val="0"/>
              </a:spcAft>
              <a:buClr>
                <a:schemeClr val="accent1"/>
              </a:buClr>
              <a:buSzPts val="1400"/>
              <a:buFont typeface="Noto Symbol"/>
              <a:buChar char="■"/>
              <a:defRPr/>
            </a:lvl3pPr>
            <a:lvl4pPr indent="-379412" lvl="3" marL="1681162" marR="0" rtl="0" algn="l">
              <a:lnSpc>
                <a:spcPct val="100000"/>
              </a:lnSpc>
              <a:spcBef>
                <a:spcPts val="400"/>
              </a:spcBef>
              <a:spcAft>
                <a:spcPts val="0"/>
              </a:spcAft>
              <a:buClr>
                <a:schemeClr val="hlink"/>
              </a:buClr>
              <a:buSzPts val="1400"/>
              <a:buFont typeface="Noto Symbol"/>
              <a:buChar char="○"/>
              <a:defRPr/>
            </a:lvl4pPr>
            <a:lvl5pPr indent="-393700" lvl="4" marL="2070100" marR="0" rtl="0" algn="l">
              <a:lnSpc>
                <a:spcPct val="100000"/>
              </a:lnSpc>
              <a:spcBef>
                <a:spcPts val="400"/>
              </a:spcBef>
              <a:spcAft>
                <a:spcPts val="0"/>
              </a:spcAft>
              <a:buClr>
                <a:schemeClr val="accent1"/>
              </a:buClr>
              <a:buSzPts val="1400"/>
              <a:buFont typeface="Noto Symbol"/>
              <a:buChar char="■"/>
              <a:defRPr/>
            </a:lvl5pPr>
            <a:lvl6pPr indent="-388937" lvl="5" marL="2459037" marR="0" rtl="0" algn="l">
              <a:lnSpc>
                <a:spcPct val="100000"/>
              </a:lnSpc>
              <a:spcBef>
                <a:spcPts val="400"/>
              </a:spcBef>
              <a:spcAft>
                <a:spcPts val="0"/>
              </a:spcAft>
              <a:buClr>
                <a:schemeClr val="accent1"/>
              </a:buClr>
              <a:buSzPts val="1400"/>
              <a:buFont typeface="Noto Symbol"/>
              <a:buChar char="■"/>
              <a:defRPr/>
            </a:lvl6pPr>
            <a:lvl7pPr indent="-392112" lvl="6" marL="3236912" marR="0" rtl="0" algn="l">
              <a:lnSpc>
                <a:spcPct val="100000"/>
              </a:lnSpc>
              <a:spcBef>
                <a:spcPts val="400"/>
              </a:spcBef>
              <a:spcAft>
                <a:spcPts val="0"/>
              </a:spcAft>
              <a:buClr>
                <a:schemeClr val="accent1"/>
              </a:buClr>
              <a:buSzPts val="1400"/>
              <a:buFont typeface="Noto Symbol"/>
              <a:buChar char="■"/>
              <a:defRPr/>
            </a:lvl7pPr>
            <a:lvl8pPr indent="-403225" lvl="7" marL="4403725" marR="0" rtl="0" algn="l">
              <a:lnSpc>
                <a:spcPct val="100000"/>
              </a:lnSpc>
              <a:spcBef>
                <a:spcPts val="400"/>
              </a:spcBef>
              <a:spcAft>
                <a:spcPts val="0"/>
              </a:spcAft>
              <a:buClr>
                <a:schemeClr val="accent1"/>
              </a:buClr>
              <a:buSzPts val="1400"/>
              <a:buFont typeface="Noto Symbol"/>
              <a:buChar char="■"/>
              <a:defRPr/>
            </a:lvl8pPr>
            <a:lvl9pPr indent="-409575" lvl="8" marL="5959475" marR="0" rtl="0" algn="l">
              <a:lnSpc>
                <a:spcPct val="100000"/>
              </a:lnSpc>
              <a:spcBef>
                <a:spcPts val="400"/>
              </a:spcBef>
              <a:spcAft>
                <a:spcPts val="0"/>
              </a:spcAft>
              <a:buClr>
                <a:schemeClr val="accent1"/>
              </a:buClr>
              <a:buSzPts val="1400"/>
              <a:buFont typeface="Noto Symbol"/>
              <a:buChar char="■"/>
              <a:defRPr/>
            </a:lvl9pPr>
          </a:lstStyle>
          <a:p/>
        </p:txBody>
      </p:sp>
      <p:sp>
        <p:nvSpPr>
          <p:cNvPr id="17" name="Google Shape;17;p2"/>
          <p:cNvSpPr txBox="1"/>
          <p:nvPr>
            <p:ph idx="10" type="dt"/>
          </p:nvPr>
        </p:nvSpPr>
        <p:spPr>
          <a:xfrm>
            <a:off x="685800" y="4686300"/>
            <a:ext cx="1905000" cy="3429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18" name="Google Shape;18;p2"/>
          <p:cNvSpPr txBox="1"/>
          <p:nvPr>
            <p:ph idx="11" type="ftr"/>
          </p:nvPr>
        </p:nvSpPr>
        <p:spPr>
          <a:xfrm>
            <a:off x="3124200" y="4686300"/>
            <a:ext cx="2895600" cy="342900"/>
          </a:xfrm>
          <a:prstGeom prst="rect">
            <a:avLst/>
          </a:prstGeom>
          <a:noFill/>
          <a:ln>
            <a:noFill/>
          </a:ln>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19" name="Google Shape;19;p2"/>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grpSp>
        <p:nvGrpSpPr>
          <p:cNvPr id="20" name="Google Shape;20;p2"/>
          <p:cNvGrpSpPr/>
          <p:nvPr/>
        </p:nvGrpSpPr>
        <p:grpSpPr>
          <a:xfrm>
            <a:off x="0" y="685800"/>
            <a:ext cx="8686800" cy="1885950"/>
            <a:chOff x="0" y="914400"/>
            <a:chExt cx="8686800" cy="2514600"/>
          </a:xfrm>
        </p:grpSpPr>
        <p:sp>
          <p:nvSpPr>
            <p:cNvPr id="21" name="Google Shape;21;p2"/>
            <p:cNvSpPr/>
            <p:nvPr/>
          </p:nvSpPr>
          <p:spPr>
            <a:xfrm>
              <a:off x="228600" y="914400"/>
              <a:ext cx="2514600" cy="2514600"/>
            </a:xfrm>
            <a:prstGeom prst="ellipse">
              <a:avLst/>
            </a:prstGeom>
            <a:no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 name="Google Shape;22;p2"/>
            <p:cNvSpPr txBox="1"/>
            <p:nvPr/>
          </p:nvSpPr>
          <p:spPr>
            <a:xfrm>
              <a:off x="0" y="1676400"/>
              <a:ext cx="4724400" cy="1143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3" name="Google Shape;23;p2"/>
            <p:cNvSpPr txBox="1"/>
            <p:nvPr/>
          </p:nvSpPr>
          <p:spPr>
            <a:xfrm>
              <a:off x="3962400" y="1676400"/>
              <a:ext cx="4724400" cy="1143000"/>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4" name="Google Shape;24;p2"/>
            <p:cNvSpPr/>
            <p:nvPr/>
          </p:nvSpPr>
          <p:spPr>
            <a:xfrm>
              <a:off x="609600" y="1524000"/>
              <a:ext cx="228600" cy="1449387"/>
            </a:xfrm>
            <a:custGeom>
              <a:rect b="b" l="l" r="r" t="t"/>
              <a:pathLst>
                <a:path extrusionOk="0" h="1000" w="1000">
                  <a:moveTo>
                    <a:pt x="1000" y="1000"/>
                  </a:moveTo>
                  <a:lnTo>
                    <a:pt x="0" y="1000"/>
                  </a:lnTo>
                  <a:lnTo>
                    <a:pt x="0" y="0"/>
                  </a:lnTo>
                  <a:lnTo>
                    <a:pt x="1000" y="0"/>
                  </a:lnTo>
                </a:path>
              </a:pathLst>
            </a:custGeom>
            <a:noFill/>
            <a:ln cap="flat" cmpd="sng" w="76200">
              <a:solidFill>
                <a:schemeClr val="dk2"/>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5" name="Google Shape;25;p2"/>
            <p:cNvSpPr/>
            <p:nvPr/>
          </p:nvSpPr>
          <p:spPr>
            <a:xfrm>
              <a:off x="7848600" y="1209675"/>
              <a:ext cx="261937" cy="1371600"/>
            </a:xfrm>
            <a:custGeom>
              <a:rect b="b" l="l" r="r" t="t"/>
              <a:pathLst>
                <a:path extrusionOk="0" h="1000" w="1000">
                  <a:moveTo>
                    <a:pt x="0" y="0"/>
                  </a:moveTo>
                  <a:lnTo>
                    <a:pt x="1000" y="0"/>
                  </a:lnTo>
                  <a:lnTo>
                    <a:pt x="1000" y="1000"/>
                  </a:lnTo>
                  <a:lnTo>
                    <a:pt x="0" y="1000"/>
                  </a:lnTo>
                </a:path>
              </a:pathLst>
            </a:custGeom>
            <a:noFill/>
            <a:ln cap="flat" cmpd="sng" w="76200">
              <a:solidFill>
                <a:schemeClr val="accent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26" name="Google Shape;26;p2"/>
          <p:cNvSpPr txBox="1"/>
          <p:nvPr>
            <p:ph type="ctrTitle"/>
          </p:nvPr>
        </p:nvSpPr>
        <p:spPr>
          <a:xfrm>
            <a:off x="838200" y="1082278"/>
            <a:ext cx="7086600" cy="12000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0" marR="0" rtl="0" algn="l">
              <a:lnSpc>
                <a:spcPct val="100000"/>
              </a:lnSpc>
              <a:spcBef>
                <a:spcPts val="0"/>
              </a:spcBef>
              <a:spcAft>
                <a:spcPts val="0"/>
              </a:spcAft>
              <a:buSzPts val="1400"/>
              <a:buChar char="○"/>
              <a:defRPr/>
            </a:lvl2pPr>
            <a:lvl3pPr indent="-88900" lvl="2" marL="0" marR="0" rtl="0" algn="l">
              <a:lnSpc>
                <a:spcPct val="100000"/>
              </a:lnSpc>
              <a:spcBef>
                <a:spcPts val="0"/>
              </a:spcBef>
              <a:spcAft>
                <a:spcPts val="0"/>
              </a:spcAft>
              <a:buSzPts val="1400"/>
              <a:buChar char="■"/>
              <a:defRPr/>
            </a:lvl3pPr>
            <a:lvl4pPr indent="-88900" lvl="3" marL="0" marR="0" rtl="0" algn="l">
              <a:lnSpc>
                <a:spcPct val="100000"/>
              </a:lnSpc>
              <a:spcBef>
                <a:spcPts val="0"/>
              </a:spcBef>
              <a:spcAft>
                <a:spcPts val="0"/>
              </a:spcAft>
              <a:buSzPts val="1400"/>
              <a:buChar char="●"/>
              <a:defRPr/>
            </a:lvl4pPr>
            <a:lvl5pPr indent="-88900" lvl="4" marL="0" marR="0" rtl="0" algn="l">
              <a:lnSpc>
                <a:spcPct val="100000"/>
              </a:lnSpc>
              <a:spcBef>
                <a:spcPts val="0"/>
              </a:spcBef>
              <a:spcAft>
                <a:spcPts val="0"/>
              </a:spcAft>
              <a:buSzPts val="1400"/>
              <a:buChar char="○"/>
              <a:defRPr/>
            </a:lvl5pPr>
            <a:lvl6pPr indent="-88900" lvl="5" marL="0" marR="0" rtl="0" algn="l">
              <a:lnSpc>
                <a:spcPct val="100000"/>
              </a:lnSpc>
              <a:spcBef>
                <a:spcPts val="0"/>
              </a:spcBef>
              <a:spcAft>
                <a:spcPts val="0"/>
              </a:spcAft>
              <a:buSzPts val="1400"/>
              <a:buChar char="■"/>
              <a:defRPr/>
            </a:lvl6pPr>
            <a:lvl7pPr indent="-88900" lvl="6" marL="0" marR="0" rtl="0" algn="l">
              <a:lnSpc>
                <a:spcPct val="100000"/>
              </a:lnSpc>
              <a:spcBef>
                <a:spcPts val="0"/>
              </a:spcBef>
              <a:spcAft>
                <a:spcPts val="0"/>
              </a:spcAft>
              <a:buSzPts val="1400"/>
              <a:buChar char="●"/>
              <a:defRPr/>
            </a:lvl7pPr>
            <a:lvl8pPr indent="-88900" lvl="7" marL="0" marR="0" rtl="0" algn="l">
              <a:lnSpc>
                <a:spcPct val="100000"/>
              </a:lnSpc>
              <a:spcBef>
                <a:spcPts val="0"/>
              </a:spcBef>
              <a:spcAft>
                <a:spcPts val="0"/>
              </a:spcAft>
              <a:buSzPts val="1400"/>
              <a:buChar char="○"/>
              <a:defRPr/>
            </a:lvl8pPr>
            <a:lvl9pPr indent="-88900" lvl="8" marL="0" marR="0" rtl="0" algn="l">
              <a:lnSpc>
                <a:spcPct val="100000"/>
              </a:lnSpc>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nvSpPr>
        <p:spPr>
          <a:xfrm>
            <a:off x="0" y="1033463"/>
            <a:ext cx="2133600" cy="76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 name="Google Shape;7;p1"/>
          <p:cNvSpPr txBox="1"/>
          <p:nvPr/>
        </p:nvSpPr>
        <p:spPr>
          <a:xfrm>
            <a:off x="1447800" y="1033463"/>
            <a:ext cx="7239000" cy="76200"/>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 name="Google Shape;8;p1"/>
          <p:cNvSpPr txBox="1"/>
          <p:nvPr>
            <p:ph type="title"/>
          </p:nvPr>
        </p:nvSpPr>
        <p:spPr>
          <a:xfrm>
            <a:off x="931862" y="72628"/>
            <a:ext cx="7158000" cy="10596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0" marR="0" rtl="0" algn="l">
              <a:lnSpc>
                <a:spcPct val="100000"/>
              </a:lnSpc>
              <a:spcBef>
                <a:spcPts val="0"/>
              </a:spcBef>
              <a:spcAft>
                <a:spcPts val="0"/>
              </a:spcAft>
              <a:buSzPts val="1400"/>
              <a:buChar char="○"/>
              <a:defRPr/>
            </a:lvl2pPr>
            <a:lvl3pPr indent="-88900" lvl="2" marL="0" marR="0" rtl="0" algn="l">
              <a:lnSpc>
                <a:spcPct val="100000"/>
              </a:lnSpc>
              <a:spcBef>
                <a:spcPts val="0"/>
              </a:spcBef>
              <a:spcAft>
                <a:spcPts val="0"/>
              </a:spcAft>
              <a:buSzPts val="1400"/>
              <a:buChar char="■"/>
              <a:defRPr/>
            </a:lvl3pPr>
            <a:lvl4pPr indent="-88900" lvl="3" marL="0" marR="0" rtl="0" algn="l">
              <a:lnSpc>
                <a:spcPct val="100000"/>
              </a:lnSpc>
              <a:spcBef>
                <a:spcPts val="0"/>
              </a:spcBef>
              <a:spcAft>
                <a:spcPts val="0"/>
              </a:spcAft>
              <a:buSzPts val="1400"/>
              <a:buChar char="●"/>
              <a:defRPr/>
            </a:lvl4pPr>
            <a:lvl5pPr indent="-88900" lvl="4" marL="0" marR="0" rtl="0" algn="l">
              <a:lnSpc>
                <a:spcPct val="100000"/>
              </a:lnSpc>
              <a:spcBef>
                <a:spcPts val="0"/>
              </a:spcBef>
              <a:spcAft>
                <a:spcPts val="0"/>
              </a:spcAft>
              <a:buSzPts val="1400"/>
              <a:buChar char="○"/>
              <a:defRPr/>
            </a:lvl5pPr>
            <a:lvl6pPr indent="-88900" lvl="5" marL="0" marR="0" rtl="0" algn="l">
              <a:lnSpc>
                <a:spcPct val="100000"/>
              </a:lnSpc>
              <a:spcBef>
                <a:spcPts val="0"/>
              </a:spcBef>
              <a:spcAft>
                <a:spcPts val="0"/>
              </a:spcAft>
              <a:buSzPts val="1400"/>
              <a:buChar char="■"/>
              <a:defRPr/>
            </a:lvl6pPr>
            <a:lvl7pPr indent="-88900" lvl="6" marL="0" marR="0" rtl="0" algn="l">
              <a:lnSpc>
                <a:spcPct val="100000"/>
              </a:lnSpc>
              <a:spcBef>
                <a:spcPts val="0"/>
              </a:spcBef>
              <a:spcAft>
                <a:spcPts val="0"/>
              </a:spcAft>
              <a:buSzPts val="1400"/>
              <a:buChar char="●"/>
              <a:defRPr/>
            </a:lvl7pPr>
            <a:lvl8pPr indent="-88900" lvl="7" marL="0" marR="0" rtl="0" algn="l">
              <a:lnSpc>
                <a:spcPct val="100000"/>
              </a:lnSpc>
              <a:spcBef>
                <a:spcPts val="0"/>
              </a:spcBef>
              <a:spcAft>
                <a:spcPts val="0"/>
              </a:spcAft>
              <a:buSzPts val="1400"/>
              <a:buChar char="○"/>
              <a:defRPr/>
            </a:lvl8pPr>
            <a:lvl9pPr indent="-88900" lvl="8" marL="0" marR="0" rtl="0" algn="l">
              <a:lnSpc>
                <a:spcPct val="100000"/>
              </a:lnSpc>
              <a:spcBef>
                <a:spcPts val="0"/>
              </a:spcBef>
              <a:spcAft>
                <a:spcPts val="0"/>
              </a:spcAft>
              <a:buSzPts val="1400"/>
              <a:buChar char="■"/>
              <a:defRPr/>
            </a:lvl9pPr>
          </a:lstStyle>
          <a:p/>
        </p:txBody>
      </p:sp>
      <p:sp>
        <p:nvSpPr>
          <p:cNvPr id="9" name="Google Shape;9;p1"/>
          <p:cNvSpPr txBox="1"/>
          <p:nvPr>
            <p:ph idx="1" type="body"/>
          </p:nvPr>
        </p:nvSpPr>
        <p:spPr>
          <a:xfrm>
            <a:off x="949325" y="1485900"/>
            <a:ext cx="7661400" cy="30861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40"/>
              </a:spcBef>
              <a:spcAft>
                <a:spcPts val="0"/>
              </a:spcAft>
              <a:buClr>
                <a:schemeClr val="accent1"/>
              </a:buClr>
              <a:buSzPts val="1400"/>
              <a:buFont typeface="Noto Symbol"/>
              <a:buChar char="■"/>
              <a:defRPr/>
            </a:lvl1pPr>
            <a:lvl2pPr indent="-317500" lvl="1" marL="914400" marR="0" rtl="0" algn="l">
              <a:lnSpc>
                <a:spcPct val="100000"/>
              </a:lnSpc>
              <a:spcBef>
                <a:spcPts val="560"/>
              </a:spcBef>
              <a:spcAft>
                <a:spcPts val="0"/>
              </a:spcAft>
              <a:buClr>
                <a:schemeClr val="hlink"/>
              </a:buClr>
              <a:buSzPts val="1400"/>
              <a:buFont typeface="Noto Symbol"/>
              <a:buChar char="○"/>
              <a:defRPr/>
            </a:lvl2pPr>
            <a:lvl3pPr indent="-317500" lvl="2" marL="1371600" marR="0" rtl="0" algn="l">
              <a:lnSpc>
                <a:spcPct val="100000"/>
              </a:lnSpc>
              <a:spcBef>
                <a:spcPts val="480"/>
              </a:spcBef>
              <a:spcAft>
                <a:spcPts val="0"/>
              </a:spcAft>
              <a:buClr>
                <a:schemeClr val="accent1"/>
              </a:buClr>
              <a:buSzPts val="1400"/>
              <a:buFont typeface="Noto Symbol"/>
              <a:buChar char="■"/>
              <a:defRPr/>
            </a:lvl3pPr>
            <a:lvl4pPr indent="-317500" lvl="3" marL="1828800" marR="0" rtl="0" algn="l">
              <a:lnSpc>
                <a:spcPct val="100000"/>
              </a:lnSpc>
              <a:spcBef>
                <a:spcPts val="400"/>
              </a:spcBef>
              <a:spcAft>
                <a:spcPts val="0"/>
              </a:spcAft>
              <a:buClr>
                <a:schemeClr val="hlink"/>
              </a:buClr>
              <a:buSzPts val="1400"/>
              <a:buFont typeface="Noto Symbol"/>
              <a:buChar char="○"/>
              <a:defRPr/>
            </a:lvl4pPr>
            <a:lvl5pPr indent="-317500" lvl="4" marL="2286000" marR="0" rtl="0" algn="l">
              <a:lnSpc>
                <a:spcPct val="100000"/>
              </a:lnSpc>
              <a:spcBef>
                <a:spcPts val="400"/>
              </a:spcBef>
              <a:spcAft>
                <a:spcPts val="0"/>
              </a:spcAft>
              <a:buClr>
                <a:schemeClr val="accent1"/>
              </a:buClr>
              <a:buSzPts val="1400"/>
              <a:buFont typeface="Noto Symbol"/>
              <a:buChar char="■"/>
              <a:defRPr/>
            </a:lvl5pPr>
            <a:lvl6pPr indent="-317500" lvl="5" marL="2743200" marR="0" rtl="0" algn="l">
              <a:lnSpc>
                <a:spcPct val="100000"/>
              </a:lnSpc>
              <a:spcBef>
                <a:spcPts val="400"/>
              </a:spcBef>
              <a:spcAft>
                <a:spcPts val="0"/>
              </a:spcAft>
              <a:buClr>
                <a:schemeClr val="accent1"/>
              </a:buClr>
              <a:buSzPts val="1400"/>
              <a:buFont typeface="Noto Symbol"/>
              <a:buChar char="■"/>
              <a:defRPr/>
            </a:lvl6pPr>
            <a:lvl7pPr indent="-317500" lvl="6" marL="3200400" marR="0" rtl="0" algn="l">
              <a:lnSpc>
                <a:spcPct val="100000"/>
              </a:lnSpc>
              <a:spcBef>
                <a:spcPts val="400"/>
              </a:spcBef>
              <a:spcAft>
                <a:spcPts val="0"/>
              </a:spcAft>
              <a:buClr>
                <a:schemeClr val="accent1"/>
              </a:buClr>
              <a:buSzPts val="1400"/>
              <a:buFont typeface="Noto Symbol"/>
              <a:buChar char="■"/>
              <a:defRPr/>
            </a:lvl7pPr>
            <a:lvl8pPr indent="-317500" lvl="7" marL="3657600" marR="0" rtl="0" algn="l">
              <a:lnSpc>
                <a:spcPct val="100000"/>
              </a:lnSpc>
              <a:spcBef>
                <a:spcPts val="400"/>
              </a:spcBef>
              <a:spcAft>
                <a:spcPts val="0"/>
              </a:spcAft>
              <a:buClr>
                <a:schemeClr val="accent1"/>
              </a:buClr>
              <a:buSzPts val="1400"/>
              <a:buFont typeface="Noto Symbol"/>
              <a:buChar char="■"/>
              <a:defRPr/>
            </a:lvl8pPr>
            <a:lvl9pPr indent="-317500" lvl="8" marL="4114800" marR="0" rtl="0" algn="l">
              <a:lnSpc>
                <a:spcPct val="100000"/>
              </a:lnSpc>
              <a:spcBef>
                <a:spcPts val="400"/>
              </a:spcBef>
              <a:spcAft>
                <a:spcPts val="0"/>
              </a:spcAft>
              <a:buClr>
                <a:schemeClr val="accent1"/>
              </a:buClr>
              <a:buSzPts val="1400"/>
              <a:buFont typeface="Noto Symbol"/>
              <a:buChar char="■"/>
              <a:defRPr/>
            </a:lvl9pPr>
          </a:lstStyle>
          <a:p/>
        </p:txBody>
      </p:sp>
      <p:sp>
        <p:nvSpPr>
          <p:cNvPr id="10" name="Google Shape;10;p1"/>
          <p:cNvSpPr txBox="1"/>
          <p:nvPr>
            <p:ph idx="10" type="dt"/>
          </p:nvPr>
        </p:nvSpPr>
        <p:spPr>
          <a:xfrm>
            <a:off x="946150" y="4686300"/>
            <a:ext cx="1905000" cy="3429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11" name="Google Shape;11;p1"/>
          <p:cNvSpPr txBox="1"/>
          <p:nvPr>
            <p:ph idx="11" type="ftr"/>
          </p:nvPr>
        </p:nvSpPr>
        <p:spPr>
          <a:xfrm>
            <a:off x="3352800" y="4686300"/>
            <a:ext cx="2895600" cy="342900"/>
          </a:xfrm>
          <a:prstGeom prst="rect">
            <a:avLst/>
          </a:prstGeom>
          <a:noFill/>
          <a:ln>
            <a:noFill/>
          </a:ln>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12" name="Google Shape;12;p1"/>
          <p:cNvSpPr txBox="1"/>
          <p:nvPr>
            <p:ph idx="12" type="sldNum"/>
          </p:nvPr>
        </p:nvSpPr>
        <p:spPr>
          <a:xfrm>
            <a:off x="6705600" y="4686300"/>
            <a:ext cx="1905000" cy="3429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sz="1400">
              <a:solidFill>
                <a:srgbClr val="000000"/>
              </a:solidFill>
            </a:endParaRPr>
          </a:p>
        </p:txBody>
      </p:sp>
      <p:sp>
        <p:nvSpPr>
          <p:cNvPr id="13" name="Google Shape;13;p1"/>
          <p:cNvSpPr/>
          <p:nvPr/>
        </p:nvSpPr>
        <p:spPr>
          <a:xfrm>
            <a:off x="838200" y="421481"/>
            <a:ext cx="152400" cy="800100"/>
          </a:xfrm>
          <a:custGeom>
            <a:rect b="b" l="l" r="r" t="t"/>
            <a:pathLst>
              <a:path extrusionOk="0" h="1000" w="1000">
                <a:moveTo>
                  <a:pt x="1000" y="1000"/>
                </a:moveTo>
                <a:lnTo>
                  <a:pt x="0" y="1000"/>
                </a:lnTo>
                <a:lnTo>
                  <a:pt x="0" y="0"/>
                </a:lnTo>
                <a:lnTo>
                  <a:pt x="1000" y="0"/>
                </a:lnTo>
              </a:path>
            </a:pathLst>
          </a:custGeom>
          <a:noFill/>
          <a:ln cap="flat" cmpd="sng" w="76200">
            <a:solidFill>
              <a:schemeClr val="dk2"/>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 name="Google Shape;14;p1"/>
          <p:cNvSpPr/>
          <p:nvPr/>
        </p:nvSpPr>
        <p:spPr>
          <a:xfrm>
            <a:off x="8262937" y="202406"/>
            <a:ext cx="152400" cy="804862"/>
          </a:xfrm>
          <a:custGeom>
            <a:rect b="b" l="l" r="r" t="t"/>
            <a:pathLst>
              <a:path extrusionOk="0" h="1000" w="1000">
                <a:moveTo>
                  <a:pt x="0" y="0"/>
                </a:moveTo>
                <a:lnTo>
                  <a:pt x="1000" y="0"/>
                </a:lnTo>
                <a:lnTo>
                  <a:pt x="1000" y="1000"/>
                </a:lnTo>
                <a:lnTo>
                  <a:pt x="0" y="1000"/>
                </a:lnTo>
              </a:path>
            </a:pathLst>
          </a:custGeom>
          <a:noFill/>
          <a:ln cap="flat" cmpd="sng" w="76200">
            <a:solidFill>
              <a:schemeClr val="accent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5"/>
          <p:cNvSpPr txBox="1"/>
          <p:nvPr>
            <p:ph type="ctrTitle"/>
          </p:nvPr>
        </p:nvSpPr>
        <p:spPr>
          <a:xfrm>
            <a:off x="838200" y="1082278"/>
            <a:ext cx="7086600" cy="120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000"/>
              <a:t>U1.4 - Buses, slots y conectores.</a:t>
            </a:r>
            <a:endParaRPr sz="3000"/>
          </a:p>
        </p:txBody>
      </p:sp>
      <p:sp>
        <p:nvSpPr>
          <p:cNvPr id="34" name="Google Shape;34;p5"/>
          <p:cNvSpPr txBox="1"/>
          <p:nvPr>
            <p:ph idx="1" type="subTitle"/>
          </p:nvPr>
        </p:nvSpPr>
        <p:spPr>
          <a:xfrm>
            <a:off x="2286000" y="2686050"/>
            <a:ext cx="5638800" cy="1428600"/>
          </a:xfrm>
          <a:prstGeom prst="rect">
            <a:avLst/>
          </a:prstGeom>
        </p:spPr>
        <p:txBody>
          <a:bodyPr anchorCtr="0" anchor="t" bIns="91425" lIns="91425" spcFirstLastPara="1" rIns="91425" wrap="square" tIns="91425">
            <a:noAutofit/>
          </a:bodyPr>
          <a:lstStyle/>
          <a:p>
            <a:pPr indent="-305435" lvl="0" marL="447675" rtl="0" algn="l">
              <a:spcBef>
                <a:spcPts val="64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6"/>
          <p:cNvSpPr txBox="1"/>
          <p:nvPr/>
        </p:nvSpPr>
        <p:spPr>
          <a:xfrm>
            <a:off x="641850" y="1465375"/>
            <a:ext cx="7359000" cy="22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Los buses son líneas de interconexión que interconectan el procesador con los distintos dispositivos del equipo. Aunque existen muchos buses (FSB, Hipertransport, Back side bus…) nos vamos a centrar en los relacionados con las tarjetas de expansión o slots: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s"/>
              <a:t>BUS PCI: el bus PCI (</a:t>
            </a:r>
            <a:r>
              <a:rPr lang="es"/>
              <a:t>Peripheral</a:t>
            </a:r>
            <a:r>
              <a:rPr lang="es"/>
              <a:t> Component Interconnect o Interconexión de Componentes Periféricos) transmite datos en paralelo. Reemplazó a buses antiguos como los ISA y los VESA. Tras varias versiones, el estándar final fue el PCI 3.0 que ha ido desapareciendo dando paso al PCIExpress.</a:t>
            </a:r>
            <a:endParaRPr/>
          </a:p>
          <a:p>
            <a:pPr indent="0" lvl="0" marL="0" rtl="0" algn="l">
              <a:spcBef>
                <a:spcPts val="0"/>
              </a:spcBef>
              <a:spcAft>
                <a:spcPts val="0"/>
              </a:spcAft>
              <a:buNone/>
            </a:pPr>
            <a:r>
              <a:t/>
            </a:r>
            <a:endParaRPr/>
          </a:p>
        </p:txBody>
      </p:sp>
      <p:sp>
        <p:nvSpPr>
          <p:cNvPr id="40" name="Google Shape;40;p6"/>
          <p:cNvSpPr txBox="1"/>
          <p:nvPr/>
        </p:nvSpPr>
        <p:spPr>
          <a:xfrm>
            <a:off x="1019900" y="501175"/>
            <a:ext cx="6383100" cy="55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3000">
                <a:solidFill>
                  <a:schemeClr val="dk2"/>
                </a:solidFill>
              </a:rPr>
              <a:t>Buses y ranuras de expansión: PCI</a:t>
            </a:r>
            <a:endParaRPr/>
          </a:p>
        </p:txBody>
      </p:sp>
      <p:pic>
        <p:nvPicPr>
          <p:cNvPr descr="images" id="41" name="Google Shape;41;p6"/>
          <p:cNvPicPr preferRelativeResize="0"/>
          <p:nvPr/>
        </p:nvPicPr>
        <p:blipFill>
          <a:blip r:embed="rId3">
            <a:alphaModFix/>
          </a:blip>
          <a:stretch>
            <a:fillRect/>
          </a:stretch>
        </p:blipFill>
        <p:spPr>
          <a:xfrm>
            <a:off x="2896925" y="3486300"/>
            <a:ext cx="1947625" cy="1236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7"/>
          <p:cNvSpPr txBox="1"/>
          <p:nvPr/>
        </p:nvSpPr>
        <p:spPr>
          <a:xfrm>
            <a:off x="641850" y="1617775"/>
            <a:ext cx="7359000" cy="2250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s">
                <a:solidFill>
                  <a:schemeClr val="dk2"/>
                </a:solidFill>
              </a:rPr>
              <a:t>BUS PCI-EXPRESS:</a:t>
            </a:r>
            <a:r>
              <a:rPr lang="es">
                <a:solidFill>
                  <a:schemeClr val="dk2"/>
                </a:solidFill>
              </a:rPr>
              <a:t> el puerto PCI resultaba escaso para las necesidades de algunas tarjetas, como las gráficas actuales o las Gigabit Ethernet, por lo que surgió este nuevo puerto. El puerto está formado por uno o más enlaces punto a punto de tipo bidireccional. En realidad se mandan muy pocos bits a la vez pero a mucha velocidad (2,5 ó 5 Gbits/s). </a:t>
            </a:r>
            <a:endParaRPr/>
          </a:p>
        </p:txBody>
      </p:sp>
      <p:sp>
        <p:nvSpPr>
          <p:cNvPr id="47" name="Google Shape;47;p7"/>
          <p:cNvSpPr txBox="1"/>
          <p:nvPr/>
        </p:nvSpPr>
        <p:spPr>
          <a:xfrm>
            <a:off x="1019900" y="501175"/>
            <a:ext cx="7104300" cy="55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3000">
                <a:solidFill>
                  <a:schemeClr val="dk2"/>
                </a:solidFill>
              </a:rPr>
              <a:t>Buses y ranuras de expansión: PCI-E</a:t>
            </a:r>
            <a:endParaRPr/>
          </a:p>
        </p:txBody>
      </p:sp>
      <p:pic>
        <p:nvPicPr>
          <p:cNvPr descr="AGP_PCI_PCIE_PCIEx1_Bus.jpg" id="48" name="Google Shape;48;p7"/>
          <p:cNvPicPr preferRelativeResize="0"/>
          <p:nvPr/>
        </p:nvPicPr>
        <p:blipFill>
          <a:blip r:embed="rId3">
            <a:alphaModFix/>
          </a:blip>
          <a:stretch>
            <a:fillRect/>
          </a:stretch>
        </p:blipFill>
        <p:spPr>
          <a:xfrm>
            <a:off x="3868600" y="2779525"/>
            <a:ext cx="3341100" cy="2026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8"/>
          <p:cNvSpPr txBox="1"/>
          <p:nvPr/>
        </p:nvSpPr>
        <p:spPr>
          <a:xfrm>
            <a:off x="641850" y="1617775"/>
            <a:ext cx="7359000" cy="2250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b="1" lang="es">
                <a:solidFill>
                  <a:schemeClr val="dk2"/>
                </a:solidFill>
              </a:rPr>
              <a:t>BUS AGP:</a:t>
            </a:r>
            <a:r>
              <a:rPr lang="es">
                <a:solidFill>
                  <a:schemeClr val="dk2"/>
                </a:solidFill>
              </a:rPr>
              <a:t> esta ranura solo está dedicada a conectar tarjetas de vídeo AGP (Accelerated Graphics Port). Es una evolución de la especificación PCI 2.1 desarrollada por Intel provocada por las necesidades en el aspecto gráfico. Suele ser de color marrón, mientras que los PCI normales suelen ser de color blanco. Las tarjetas AGP se encuentran más lejos del borde de la placa y más cerca del micro que las PCI. A partir del 2006, con la salida del puerto PCI-Express con más prestaciones en cuanto a frecuencia y ancho de banda, el puerto AGP ha pasado a un segundo plano tendiendo a desaparecer en las placas actuales.</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54" name="Google Shape;54;p8"/>
          <p:cNvSpPr txBox="1"/>
          <p:nvPr/>
        </p:nvSpPr>
        <p:spPr>
          <a:xfrm>
            <a:off x="1019900" y="501175"/>
            <a:ext cx="6383100" cy="55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3000">
                <a:solidFill>
                  <a:schemeClr val="dk2"/>
                </a:solidFill>
              </a:rPr>
              <a:t>Buses y ranuras de expansión: AGP</a:t>
            </a:r>
            <a:endParaRPr/>
          </a:p>
        </p:txBody>
      </p:sp>
      <p:pic>
        <p:nvPicPr>
          <p:cNvPr descr="images" id="55" name="Google Shape;55;p8"/>
          <p:cNvPicPr preferRelativeResize="0"/>
          <p:nvPr/>
        </p:nvPicPr>
        <p:blipFill rotWithShape="1">
          <a:blip r:embed="rId3">
            <a:alphaModFix/>
          </a:blip>
          <a:srcRect b="34357" l="0" r="0" t="34366"/>
          <a:stretch/>
        </p:blipFill>
        <p:spPr>
          <a:xfrm>
            <a:off x="2850550" y="3675225"/>
            <a:ext cx="2581275" cy="55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9"/>
          <p:cNvSpPr txBox="1"/>
          <p:nvPr/>
        </p:nvSpPr>
        <p:spPr>
          <a:xfrm>
            <a:off x="641850" y="1617775"/>
            <a:ext cx="7359000" cy="2250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solidFill>
                  <a:schemeClr val="dk2"/>
                </a:solidFill>
              </a:rPr>
              <a:t>Existen slots con uno (X1), cuatro (X4), ocho (X8), dieciséis (X16) o treinta y dos (X32) enlaces de datos. Para hacerse una idea, un enlace X1 es más rápido que el PCI normal, y un enlace X8 es igual de rápido que la versión más rápida de AGP.</a:t>
            </a:r>
            <a:endParaRPr/>
          </a:p>
        </p:txBody>
      </p:sp>
      <p:sp>
        <p:nvSpPr>
          <p:cNvPr id="61" name="Google Shape;61;p9"/>
          <p:cNvSpPr txBox="1"/>
          <p:nvPr/>
        </p:nvSpPr>
        <p:spPr>
          <a:xfrm>
            <a:off x="1019900" y="501175"/>
            <a:ext cx="7104300" cy="55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3000">
                <a:solidFill>
                  <a:schemeClr val="dk2"/>
                </a:solidFill>
              </a:rPr>
              <a:t>Buses y ranuras de expansión: PCI-E</a:t>
            </a:r>
            <a:endParaRPr/>
          </a:p>
        </p:txBody>
      </p:sp>
      <p:pic>
        <p:nvPicPr>
          <p:cNvPr id="62" name="Google Shape;62;p9"/>
          <p:cNvPicPr preferRelativeResize="0"/>
          <p:nvPr/>
        </p:nvPicPr>
        <p:blipFill>
          <a:blip r:embed="rId3">
            <a:alphaModFix/>
          </a:blip>
          <a:stretch>
            <a:fillRect/>
          </a:stretch>
        </p:blipFill>
        <p:spPr>
          <a:xfrm>
            <a:off x="1129825" y="2695302"/>
            <a:ext cx="2193675" cy="1893875"/>
          </a:xfrm>
          <a:prstGeom prst="rect">
            <a:avLst/>
          </a:prstGeom>
          <a:noFill/>
          <a:ln>
            <a:noFill/>
          </a:ln>
        </p:spPr>
      </p:pic>
      <p:pic>
        <p:nvPicPr>
          <p:cNvPr id="63" name="Google Shape;63;p9"/>
          <p:cNvPicPr preferRelativeResize="0"/>
          <p:nvPr/>
        </p:nvPicPr>
        <p:blipFill>
          <a:blip r:embed="rId4">
            <a:alphaModFix/>
          </a:blip>
          <a:stretch>
            <a:fillRect/>
          </a:stretch>
        </p:blipFill>
        <p:spPr>
          <a:xfrm>
            <a:off x="4542675" y="2573650"/>
            <a:ext cx="2054982" cy="2137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0"/>
          <p:cNvSpPr txBox="1"/>
          <p:nvPr>
            <p:ph type="ctrTitle"/>
          </p:nvPr>
        </p:nvSpPr>
        <p:spPr>
          <a:xfrm>
            <a:off x="838200" y="1082278"/>
            <a:ext cx="7086600" cy="120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000"/>
              <a:t>Puertos y conectores</a:t>
            </a:r>
            <a:endParaRPr sz="3000"/>
          </a:p>
        </p:txBody>
      </p:sp>
      <p:sp>
        <p:nvSpPr>
          <p:cNvPr id="69" name="Google Shape;69;p10"/>
          <p:cNvSpPr txBox="1"/>
          <p:nvPr>
            <p:ph idx="1" type="subTitle"/>
          </p:nvPr>
        </p:nvSpPr>
        <p:spPr>
          <a:xfrm>
            <a:off x="2286000" y="2686050"/>
            <a:ext cx="5638800" cy="1428600"/>
          </a:xfrm>
          <a:prstGeom prst="rect">
            <a:avLst/>
          </a:prstGeom>
        </p:spPr>
        <p:txBody>
          <a:bodyPr anchorCtr="0" anchor="t" bIns="91425" lIns="91425" spcFirstLastPara="1" rIns="91425" wrap="square" tIns="91425">
            <a:noAutofit/>
          </a:bodyPr>
          <a:lstStyle/>
          <a:p>
            <a:pPr indent="-305435" lvl="0" marL="447675" rtl="0" algn="l">
              <a:spcBef>
                <a:spcPts val="64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1"/>
          <p:cNvPicPr preferRelativeResize="0"/>
          <p:nvPr/>
        </p:nvPicPr>
        <p:blipFill>
          <a:blip r:embed="rId3">
            <a:alphaModFix/>
          </a:blip>
          <a:stretch>
            <a:fillRect/>
          </a:stretch>
        </p:blipFill>
        <p:spPr>
          <a:xfrm>
            <a:off x="4854000" y="1708550"/>
            <a:ext cx="3548525" cy="2664175"/>
          </a:xfrm>
          <a:prstGeom prst="rect">
            <a:avLst/>
          </a:prstGeom>
          <a:noFill/>
          <a:ln>
            <a:noFill/>
          </a:ln>
        </p:spPr>
      </p:pic>
      <p:sp>
        <p:nvSpPr>
          <p:cNvPr id="75" name="Google Shape;75;p11"/>
          <p:cNvSpPr txBox="1"/>
          <p:nvPr/>
        </p:nvSpPr>
        <p:spPr>
          <a:xfrm>
            <a:off x="641850" y="1693975"/>
            <a:ext cx="4841700" cy="2250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s"/>
              <a:t>Puertos serie.</a:t>
            </a:r>
            <a:endParaRPr b="1"/>
          </a:p>
          <a:p>
            <a:pPr indent="-317500" lvl="0" marL="457200" rtl="0" algn="l">
              <a:spcBef>
                <a:spcPts val="0"/>
              </a:spcBef>
              <a:spcAft>
                <a:spcPts val="0"/>
              </a:spcAft>
              <a:buSzPts val="1400"/>
              <a:buChar char="●"/>
            </a:pPr>
            <a:r>
              <a:rPr b="1" lang="es"/>
              <a:t>Puertos paralelos</a:t>
            </a:r>
            <a:r>
              <a:rPr lang="es"/>
              <a:t>, por ejemplo, en la conexión de antiguas impresoras y escáneres.</a:t>
            </a:r>
            <a:endParaRPr/>
          </a:p>
          <a:p>
            <a:pPr indent="-317500" lvl="0" marL="457200" rtl="0" algn="l">
              <a:spcBef>
                <a:spcPts val="0"/>
              </a:spcBef>
              <a:spcAft>
                <a:spcPts val="0"/>
              </a:spcAft>
              <a:buSzPts val="1400"/>
              <a:buChar char="●"/>
            </a:pPr>
            <a:r>
              <a:rPr b="1" lang="es"/>
              <a:t>Puertos USB</a:t>
            </a:r>
            <a:r>
              <a:rPr lang="es"/>
              <a:t> (Universal Serial Bus).</a:t>
            </a:r>
            <a:endParaRPr/>
          </a:p>
          <a:p>
            <a:pPr indent="-317500" lvl="0" marL="457200" rtl="0" algn="l">
              <a:spcBef>
                <a:spcPts val="0"/>
              </a:spcBef>
              <a:spcAft>
                <a:spcPts val="0"/>
              </a:spcAft>
              <a:buSzPts val="1400"/>
              <a:buChar char="●"/>
            </a:pPr>
            <a:r>
              <a:rPr b="1" lang="es"/>
              <a:t>Conector RJ-45 (ethernet)</a:t>
            </a:r>
            <a:endParaRPr b="1"/>
          </a:p>
          <a:p>
            <a:pPr indent="-317500" lvl="0" marL="457200" rtl="0" algn="l">
              <a:spcBef>
                <a:spcPts val="0"/>
              </a:spcBef>
              <a:spcAft>
                <a:spcPts val="0"/>
              </a:spcAft>
              <a:buSzPts val="1400"/>
              <a:buChar char="●"/>
            </a:pPr>
            <a:r>
              <a:rPr b="1" lang="es"/>
              <a:t>Conectores gráficos</a:t>
            </a:r>
            <a:r>
              <a:rPr lang="es"/>
              <a:t> VGA, HDMI, DVI.</a:t>
            </a:r>
            <a:endParaRPr/>
          </a:p>
          <a:p>
            <a:pPr indent="-317500" lvl="0" marL="457200" rtl="0" algn="l">
              <a:spcBef>
                <a:spcPts val="0"/>
              </a:spcBef>
              <a:spcAft>
                <a:spcPts val="0"/>
              </a:spcAft>
              <a:buSzPts val="1400"/>
              <a:buChar char="●"/>
            </a:pPr>
            <a:r>
              <a:rPr lang="es"/>
              <a:t>Conectores </a:t>
            </a:r>
            <a:r>
              <a:rPr b="1" lang="es"/>
              <a:t>IDE </a:t>
            </a:r>
            <a:r>
              <a:rPr lang="es"/>
              <a:t>o Serial Ata I o II, para conectar dispositivos de almacenamiento como discos duros y discos ópticos.</a:t>
            </a:r>
            <a:endParaRPr/>
          </a:p>
          <a:p>
            <a:pPr indent="-317500" lvl="0" marL="457200" rtl="0" algn="l">
              <a:spcBef>
                <a:spcPts val="0"/>
              </a:spcBef>
              <a:spcAft>
                <a:spcPts val="0"/>
              </a:spcAft>
              <a:buSzPts val="1400"/>
              <a:buChar char="●"/>
            </a:pPr>
            <a:r>
              <a:rPr lang="es"/>
              <a:t>Conectores de audio.</a:t>
            </a:r>
            <a:endParaRPr/>
          </a:p>
          <a:p>
            <a:pPr indent="-317500" lvl="0" marL="457200" rtl="0" algn="l">
              <a:spcBef>
                <a:spcPts val="0"/>
              </a:spcBef>
              <a:spcAft>
                <a:spcPts val="0"/>
              </a:spcAft>
              <a:buSzPts val="1400"/>
              <a:buChar char="●"/>
            </a:pPr>
            <a:r>
              <a:rPr lang="es"/>
              <a:t>Conector o puertos PS/2: empleado para conectar teclados y ratones.</a:t>
            </a:r>
            <a:endParaRPr/>
          </a:p>
        </p:txBody>
      </p:sp>
      <p:sp>
        <p:nvSpPr>
          <p:cNvPr id="76" name="Google Shape;76;p11"/>
          <p:cNvSpPr txBox="1"/>
          <p:nvPr/>
        </p:nvSpPr>
        <p:spPr>
          <a:xfrm>
            <a:off x="1019900" y="501175"/>
            <a:ext cx="7104300" cy="55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3000">
                <a:solidFill>
                  <a:schemeClr val="dk2"/>
                </a:solidFill>
              </a:rPr>
              <a:t>Puertos y conectores</a:t>
            </a:r>
            <a:endParaRPr/>
          </a:p>
        </p:txBody>
      </p:sp>
      <p:pic>
        <p:nvPicPr>
          <p:cNvPr id="77" name="Google Shape;77;p11"/>
          <p:cNvPicPr preferRelativeResize="0"/>
          <p:nvPr/>
        </p:nvPicPr>
        <p:blipFill>
          <a:blip r:embed="rId4">
            <a:alphaModFix/>
          </a:blip>
          <a:stretch>
            <a:fillRect/>
          </a:stretch>
        </p:blipFill>
        <p:spPr>
          <a:xfrm>
            <a:off x="6651475" y="501175"/>
            <a:ext cx="864517" cy="363100"/>
          </a:xfrm>
          <a:prstGeom prst="rect">
            <a:avLst/>
          </a:prstGeom>
          <a:noFill/>
          <a:ln>
            <a:noFill/>
          </a:ln>
        </p:spPr>
      </p:pic>
      <p:pic>
        <p:nvPicPr>
          <p:cNvPr id="78" name="Google Shape;78;p11"/>
          <p:cNvPicPr preferRelativeResize="0"/>
          <p:nvPr/>
        </p:nvPicPr>
        <p:blipFill rotWithShape="1">
          <a:blip r:embed="rId5">
            <a:alphaModFix/>
          </a:blip>
          <a:srcRect b="30353" l="0" r="0" t="35968"/>
          <a:stretch/>
        </p:blipFill>
        <p:spPr>
          <a:xfrm>
            <a:off x="4914425" y="1108675"/>
            <a:ext cx="2381250" cy="599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je">
  <a:themeElements>
    <a:clrScheme name="Eje 1">
      <a:dk1>
        <a:srgbClr val="292929"/>
      </a:dk1>
      <a:lt1>
        <a:srgbClr val="FFFFFF"/>
      </a:lt1>
      <a:dk2>
        <a:srgbClr val="000000"/>
      </a:dk2>
      <a:lt2>
        <a:srgbClr val="808080"/>
      </a:lt2>
      <a:accent1>
        <a:srgbClr val="996633"/>
      </a:accent1>
      <a:accent2>
        <a:srgbClr val="CCCC99"/>
      </a:accent2>
      <a:accent3>
        <a:srgbClr val="FFFFFF"/>
      </a:accent3>
      <a:accent4>
        <a:srgbClr val="996633"/>
      </a:accent4>
      <a:accent5>
        <a:srgbClr val="CCCC99"/>
      </a:accent5>
      <a:accent6>
        <a:srgbClr val="FFFFFF"/>
      </a:accent6>
      <a:hlink>
        <a:srgbClr val="999933"/>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default">
    <a:dk1>
      <a:srgbClr val="292929"/>
    </a:dk1>
    <a:lt1>
      <a:srgbClr val="FFFFFF"/>
    </a:lt1>
    <a:dk2>
      <a:srgbClr val="000000"/>
    </a:dk2>
    <a:lt2>
      <a:srgbClr val="808080"/>
    </a:lt2>
    <a:accent1>
      <a:srgbClr val="996633"/>
    </a:accent1>
    <a:accent2>
      <a:srgbClr val="CCCC99"/>
    </a:accent2>
    <a:accent3>
      <a:srgbClr val="FFFFFF"/>
    </a:accent3>
    <a:accent4>
      <a:srgbClr val="996633"/>
    </a:accent4>
    <a:accent5>
      <a:srgbClr val="CCCC99"/>
    </a:accent5>
    <a:accent6>
      <a:srgbClr val="FFFFFF"/>
    </a:accent6>
    <a:hlink>
      <a:srgbClr val="999933"/>
    </a:hlink>
    <a:folHlink>
      <a:srgbClr val="B2B2B2"/>
    </a:folHlink>
  </a:clrScheme>
</a:themeOverride>
</file>