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themeOverride+xml" PartName="/ppt/theme/themeOverride1.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Lst>
  <p:sldSz cy="6858000" cx="9144000"/>
  <p:notesSz cx="6858000" cy="9144000"/>
  <p:embeddedFontLst>
    <p:embeddedFont>
      <p:font typeface="Garamond"/>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font" Target="fonts/Garamond-bold.fntdata"/><Relationship Id="rId12" Type="http://schemas.openxmlformats.org/officeDocument/2006/relationships/slide" Target="slides/slide8.xml"/><Relationship Id="rId56" Type="http://schemas.openxmlformats.org/officeDocument/2006/relationships/font" Target="fonts/Garamond-regular.fntdata"/><Relationship Id="rId15" Type="http://schemas.openxmlformats.org/officeDocument/2006/relationships/slide" Target="slides/slide11.xml"/><Relationship Id="rId59" Type="http://schemas.openxmlformats.org/officeDocument/2006/relationships/font" Target="fonts/Garamond-boldItalic.fntdata"/><Relationship Id="rId14" Type="http://schemas.openxmlformats.org/officeDocument/2006/relationships/slide" Target="slides/slide10.xml"/><Relationship Id="rId58" Type="http://schemas.openxmlformats.org/officeDocument/2006/relationships/font" Target="fonts/Garamon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2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2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3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3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gb6e4285d0_0_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b6e4285d0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3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3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3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3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3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4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4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4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4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4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4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4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4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4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4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5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5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5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5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5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13" name="Shape 13"/>
        <p:cNvGrpSpPr/>
        <p:nvPr/>
      </p:nvGrpSpPr>
      <p:grpSpPr>
        <a:xfrm>
          <a:off x="0" y="0"/>
          <a:ext cx="0" cy="0"/>
          <a:chOff x="0" y="0"/>
          <a:chExt cx="0" cy="0"/>
        </a:xfrm>
      </p:grpSpPr>
      <p:sp>
        <p:nvSpPr>
          <p:cNvPr id="14" name="Google Shape;14;p2"/>
          <p:cNvSpPr txBox="1"/>
          <p:nvPr>
            <p:ph type="ctrTitle"/>
          </p:nvPr>
        </p:nvSpPr>
        <p:spPr>
          <a:xfrm>
            <a:off x="914400" y="1524000"/>
            <a:ext cx="7623175" cy="1752600"/>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0" marR="0" rtl="0" algn="l">
              <a:lnSpc>
                <a:spcPct val="100000"/>
              </a:lnSpc>
              <a:spcBef>
                <a:spcPts val="0"/>
              </a:spcBef>
              <a:spcAft>
                <a:spcPts val="0"/>
              </a:spcAft>
              <a:buSzPts val="1400"/>
              <a:buChar char="○"/>
              <a:defRPr/>
            </a:lvl2pPr>
            <a:lvl3pPr indent="-88900" lvl="2" marL="0" marR="0" rtl="0" algn="l">
              <a:lnSpc>
                <a:spcPct val="100000"/>
              </a:lnSpc>
              <a:spcBef>
                <a:spcPts val="0"/>
              </a:spcBef>
              <a:spcAft>
                <a:spcPts val="0"/>
              </a:spcAft>
              <a:buSzPts val="1400"/>
              <a:buChar char="■"/>
              <a:defRPr/>
            </a:lvl3pPr>
            <a:lvl4pPr indent="-88900" lvl="3" marL="0" marR="0" rtl="0" algn="l">
              <a:lnSpc>
                <a:spcPct val="100000"/>
              </a:lnSpc>
              <a:spcBef>
                <a:spcPts val="0"/>
              </a:spcBef>
              <a:spcAft>
                <a:spcPts val="0"/>
              </a:spcAft>
              <a:buSzPts val="1400"/>
              <a:buChar char="●"/>
              <a:defRPr/>
            </a:lvl4pPr>
            <a:lvl5pPr indent="-88900" lvl="4" marL="0" marR="0" rtl="0" algn="l">
              <a:lnSpc>
                <a:spcPct val="100000"/>
              </a:lnSpc>
              <a:spcBef>
                <a:spcPts val="0"/>
              </a:spcBef>
              <a:spcAft>
                <a:spcPts val="0"/>
              </a:spcAft>
              <a:buSzPts val="1400"/>
              <a:buChar char="○"/>
              <a:defRPr/>
            </a:lvl5pPr>
            <a:lvl6pPr indent="-88900" lvl="5" marL="0" marR="0" rtl="0" algn="l">
              <a:lnSpc>
                <a:spcPct val="100000"/>
              </a:lnSpc>
              <a:spcBef>
                <a:spcPts val="0"/>
              </a:spcBef>
              <a:spcAft>
                <a:spcPts val="0"/>
              </a:spcAft>
              <a:buSzPts val="1400"/>
              <a:buChar char="■"/>
              <a:defRPr/>
            </a:lvl6pPr>
            <a:lvl7pPr indent="-88900" lvl="6" marL="0" marR="0" rtl="0" algn="l">
              <a:lnSpc>
                <a:spcPct val="100000"/>
              </a:lnSpc>
              <a:spcBef>
                <a:spcPts val="0"/>
              </a:spcBef>
              <a:spcAft>
                <a:spcPts val="0"/>
              </a:spcAft>
              <a:buSzPts val="1400"/>
              <a:buChar char="●"/>
              <a:defRPr/>
            </a:lvl7pPr>
            <a:lvl8pPr indent="-88900" lvl="7" marL="0" marR="0" rtl="0" algn="l">
              <a:lnSpc>
                <a:spcPct val="100000"/>
              </a:lnSpc>
              <a:spcBef>
                <a:spcPts val="0"/>
              </a:spcBef>
              <a:spcAft>
                <a:spcPts val="0"/>
              </a:spcAft>
              <a:buSzPts val="1400"/>
              <a:buChar char="○"/>
              <a:defRPr/>
            </a:lvl8pPr>
            <a:lvl9pPr indent="-88900" lvl="8" marL="0" marR="0" rtl="0" algn="l">
              <a:lnSpc>
                <a:spcPct val="100000"/>
              </a:lnSpc>
              <a:spcBef>
                <a:spcPts val="0"/>
              </a:spcBef>
              <a:spcAft>
                <a:spcPts val="0"/>
              </a:spcAft>
              <a:buSzPts val="1400"/>
              <a:buChar char="■"/>
              <a:defRPr/>
            </a:lvl9pPr>
          </a:lstStyle>
          <a:p/>
        </p:txBody>
      </p:sp>
      <p:sp>
        <p:nvSpPr>
          <p:cNvPr id="15" name="Google Shape;15;p2"/>
          <p:cNvSpPr txBox="1"/>
          <p:nvPr>
            <p:ph idx="1" type="subTitle"/>
          </p:nvPr>
        </p:nvSpPr>
        <p:spPr>
          <a:xfrm>
            <a:off x="1981200" y="3962400"/>
            <a:ext cx="6553200" cy="1752600"/>
          </a:xfrm>
          <a:prstGeom prst="rect">
            <a:avLst/>
          </a:prstGeom>
          <a:noFill/>
          <a:ln>
            <a:noFill/>
          </a:ln>
        </p:spPr>
        <p:txBody>
          <a:bodyPr anchorCtr="0" anchor="t" bIns="91425" lIns="91425" spcFirstLastPara="1" rIns="91425" wrap="square" tIns="91425">
            <a:noAutofit/>
          </a:bodyPr>
          <a:lstStyle>
            <a:lvl1pPr indent="-307975" lvl="0" marL="342900" marR="0" rtl="0" algn="l">
              <a:lnSpc>
                <a:spcPct val="100000"/>
              </a:lnSpc>
              <a:spcBef>
                <a:spcPts val="600"/>
              </a:spcBef>
              <a:spcAft>
                <a:spcPts val="0"/>
              </a:spcAft>
              <a:buClr>
                <a:schemeClr val="accent1"/>
              </a:buClr>
              <a:buSzPts val="1400"/>
              <a:buFont typeface="Noto Symbol"/>
              <a:buChar char="■"/>
              <a:defRPr/>
            </a:lvl1pPr>
            <a:lvl2pPr indent="-316865" lvl="1" marL="669925" marR="0" rtl="0" algn="l">
              <a:lnSpc>
                <a:spcPct val="100000"/>
              </a:lnSpc>
              <a:spcBef>
                <a:spcPts val="520"/>
              </a:spcBef>
              <a:spcAft>
                <a:spcPts val="0"/>
              </a:spcAft>
              <a:buClr>
                <a:schemeClr val="accent2"/>
              </a:buClr>
              <a:buSzPts val="1400"/>
              <a:buFont typeface="Noto Symbol"/>
              <a:buChar char="❑"/>
              <a:defRPr/>
            </a:lvl2pPr>
            <a:lvl3pPr indent="-360044" lvl="2" marL="1022350" marR="0" rtl="0" algn="l">
              <a:lnSpc>
                <a:spcPct val="100000"/>
              </a:lnSpc>
              <a:spcBef>
                <a:spcPts val="440"/>
              </a:spcBef>
              <a:spcAft>
                <a:spcPts val="0"/>
              </a:spcAft>
              <a:buClr>
                <a:schemeClr val="accent1"/>
              </a:buClr>
              <a:buSzPts val="1400"/>
              <a:buFont typeface="Noto Symbol"/>
              <a:buChar char="■"/>
              <a:defRPr/>
            </a:lvl3pPr>
            <a:lvl4pPr indent="-323850" lvl="3" marL="1339850" marR="0" rtl="0" algn="l">
              <a:lnSpc>
                <a:spcPct val="100000"/>
              </a:lnSpc>
              <a:spcBef>
                <a:spcPts val="400"/>
              </a:spcBef>
              <a:spcAft>
                <a:spcPts val="0"/>
              </a:spcAft>
              <a:buClr>
                <a:schemeClr val="accent2"/>
              </a:buClr>
              <a:buSzPts val="1400"/>
              <a:buFont typeface="Noto Symbol"/>
              <a:buChar char="❑"/>
              <a:defRPr/>
            </a:lvl4pPr>
            <a:lvl5pPr indent="-341311" lvl="4" marL="1681161" marR="0" rtl="0" algn="l">
              <a:lnSpc>
                <a:spcPct val="100000"/>
              </a:lnSpc>
              <a:spcBef>
                <a:spcPts val="400"/>
              </a:spcBef>
              <a:spcAft>
                <a:spcPts val="0"/>
              </a:spcAft>
              <a:buClr>
                <a:schemeClr val="accent1"/>
              </a:buClr>
              <a:buSzPts val="1400"/>
              <a:buFont typeface="Noto Symbol"/>
              <a:buChar char="▪"/>
              <a:defRPr/>
            </a:lvl5pPr>
            <a:lvl6pPr indent="-365125" lvl="5" marL="2022475" marR="0" rtl="0" algn="l">
              <a:lnSpc>
                <a:spcPct val="100000"/>
              </a:lnSpc>
              <a:spcBef>
                <a:spcPts val="400"/>
              </a:spcBef>
              <a:spcAft>
                <a:spcPts val="0"/>
              </a:spcAft>
              <a:buClr>
                <a:schemeClr val="accent1"/>
              </a:buClr>
              <a:buSzPts val="1400"/>
              <a:buFont typeface="Noto Symbol"/>
              <a:buChar char="▪"/>
              <a:defRPr/>
            </a:lvl6pPr>
            <a:lvl7pPr indent="-412750" lvl="6" marL="2705100" marR="0" rtl="0" algn="l">
              <a:lnSpc>
                <a:spcPct val="100000"/>
              </a:lnSpc>
              <a:spcBef>
                <a:spcPts val="400"/>
              </a:spcBef>
              <a:spcAft>
                <a:spcPts val="0"/>
              </a:spcAft>
              <a:buClr>
                <a:schemeClr val="accent1"/>
              </a:buClr>
              <a:buSzPts val="1400"/>
              <a:buFont typeface="Noto Symbol"/>
              <a:buChar char="▪"/>
              <a:defRPr/>
            </a:lvl7pPr>
            <a:lvl8pPr indent="-484187" lvl="7" marL="3729037" marR="0" rtl="0" algn="l">
              <a:lnSpc>
                <a:spcPct val="100000"/>
              </a:lnSpc>
              <a:spcBef>
                <a:spcPts val="400"/>
              </a:spcBef>
              <a:spcAft>
                <a:spcPts val="0"/>
              </a:spcAft>
              <a:buClr>
                <a:schemeClr val="accent1"/>
              </a:buClr>
              <a:buSzPts val="1400"/>
              <a:buFont typeface="Noto Symbol"/>
              <a:buChar char="▪"/>
              <a:defRPr/>
            </a:lvl8pPr>
            <a:lvl9pPr indent="-579437" lvl="8" marL="5094287" marR="0" rtl="0" algn="l">
              <a:lnSpc>
                <a:spcPct val="100000"/>
              </a:lnSpc>
              <a:spcBef>
                <a:spcPts val="400"/>
              </a:spcBef>
              <a:spcAft>
                <a:spcPts val="0"/>
              </a:spcAft>
              <a:buClr>
                <a:schemeClr val="accent1"/>
              </a:buClr>
              <a:buSzPts val="1400"/>
              <a:buFont typeface="Noto Symbol"/>
              <a:buChar char="▪"/>
              <a:defRPr/>
            </a:lvl9pPr>
          </a:lstStyle>
          <a:p/>
        </p:txBody>
      </p:sp>
      <p:sp>
        <p:nvSpPr>
          <p:cNvPr id="16" name="Google Shape;16;p2"/>
          <p:cNvSpPr txBox="1"/>
          <p:nvPr>
            <p:ph idx="10" type="dt"/>
          </p:nvPr>
        </p:nvSpPr>
        <p:spPr>
          <a:xfrm>
            <a:off x="457200" y="6243637"/>
            <a:ext cx="2133600" cy="457200"/>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17" name="Google Shape;17;p2"/>
          <p:cNvSpPr txBox="1"/>
          <p:nvPr>
            <p:ph idx="11" type="ftr"/>
          </p:nvPr>
        </p:nvSpPr>
        <p:spPr>
          <a:xfrm>
            <a:off x="3124200" y="6243637"/>
            <a:ext cx="2895600" cy="457200"/>
          </a:xfrm>
          <a:prstGeom prst="rect">
            <a:avLst/>
          </a:prstGeom>
          <a:noFill/>
          <a:ln>
            <a:noFill/>
          </a:ln>
        </p:spPr>
        <p:txBody>
          <a:bodyPr anchorCtr="0" anchor="b" bIns="91425" lIns="91425" spcFirstLastPara="1" rIns="91425" wrap="square" tIns="91425">
            <a:noAutofit/>
          </a:bodyPr>
          <a:lstStyle>
            <a:lvl1pPr indent="-88900" lvl="0" marL="0" marR="0" rtl="0" algn="ctr">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18" name="Google Shape;18;p2"/>
          <p:cNvSpPr txBox="1"/>
          <p:nvPr>
            <p:ph idx="12" type="sldNum"/>
          </p:nvPr>
        </p:nvSpPr>
        <p:spPr>
          <a:xfrm>
            <a:off x="6553200" y="6243637"/>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1pPr>
            <a:lvl2pPr indent="0" lvl="1"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2pPr>
            <a:lvl3pPr indent="0" lvl="2"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3pPr>
            <a:lvl4pPr indent="0" lvl="3"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4pPr>
            <a:lvl5pPr indent="0" lvl="4"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5pPr>
            <a:lvl6pPr indent="0" lvl="5"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6pPr>
            <a:lvl7pPr indent="0" lvl="6"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7pPr>
            <a:lvl8pPr indent="0" lvl="7"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8pPr>
            <a:lvl9pPr indent="0" lvl="8"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9" name="Google Shape;19;p2"/>
          <p:cNvSpPr/>
          <p:nvPr/>
        </p:nvSpPr>
        <p:spPr>
          <a:xfrm>
            <a:off x="609600" y="1219200"/>
            <a:ext cx="7924800" cy="914400"/>
          </a:xfrm>
          <a:custGeom>
            <a:rect b="b" l="l" r="r" t="t"/>
            <a:pathLst>
              <a:path extrusionOk="0" h="1000" w="1000">
                <a:moveTo>
                  <a:pt x="0" y="1000"/>
                </a:moveTo>
                <a:lnTo>
                  <a:pt x="0" y="0"/>
                </a:lnTo>
                <a:lnTo>
                  <a:pt x="1000" y="0"/>
                </a:lnTo>
              </a:path>
            </a:pathLst>
          </a:custGeom>
          <a:noFill/>
          <a:ln cap="flat" cmpd="sng" w="25400">
            <a:solidFill>
              <a:schemeClr val="accent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20" name="Google Shape;20;p2"/>
          <p:cNvCxnSpPr/>
          <p:nvPr/>
        </p:nvCxnSpPr>
        <p:spPr>
          <a:xfrm>
            <a:off x="1981200" y="3962400"/>
            <a:ext cx="6511925" cy="0"/>
          </a:xfrm>
          <a:prstGeom prst="straightConnector1">
            <a:avLst/>
          </a:prstGeom>
          <a:noFill/>
          <a:ln cap="flat" cmpd="sng" w="19050">
            <a:solidFill>
              <a:schemeClr val="accent1"/>
            </a:solidFill>
            <a:prstDash val="solid"/>
            <a:miter lim="8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1" name="Shape 21"/>
        <p:cNvGrpSpPr/>
        <p:nvPr/>
      </p:nvGrpSpPr>
      <p:grpSpPr>
        <a:xfrm>
          <a:off x="0" y="0"/>
          <a:ext cx="0" cy="0"/>
          <a:chOff x="0" y="0"/>
          <a:chExt cx="0" cy="0"/>
        </a:xfrm>
      </p:grpSpPr>
      <p:sp>
        <p:nvSpPr>
          <p:cNvPr id="22" name="Google Shape;22;p3"/>
          <p:cNvSpPr txBox="1"/>
          <p:nvPr>
            <p:ph type="title"/>
          </p:nvPr>
        </p:nvSpPr>
        <p:spPr>
          <a:xfrm>
            <a:off x="457200" y="277812"/>
            <a:ext cx="8229600" cy="1139825"/>
          </a:xfrm>
          <a:prstGeom prst="rect">
            <a:avLst/>
          </a:prstGeom>
          <a:noFill/>
          <a:ln>
            <a:noFill/>
          </a:ln>
        </p:spPr>
        <p:txBody>
          <a:bodyPr anchorCtr="0" anchor="t" bIns="91425" lIns="91425" spcFirstLastPara="1" rIns="91425" wrap="square" tIns="91425">
            <a:noAutofit/>
          </a:bodyPr>
          <a:lstStyle>
            <a:lvl1pPr indent="-88900" lvl="0" marL="0" rtl="0" algn="l">
              <a:lnSpc>
                <a:spcPct val="100000"/>
              </a:lnSpc>
              <a:spcBef>
                <a:spcPts val="0"/>
              </a:spcBef>
              <a:spcAft>
                <a:spcPts val="0"/>
              </a:spcAft>
              <a:buSzPts val="1400"/>
              <a:buChar char="●"/>
              <a:defRPr/>
            </a:lvl1pPr>
            <a:lvl2pPr indent="-88900" lvl="1" marL="0" rtl="0" algn="l">
              <a:lnSpc>
                <a:spcPct val="100000"/>
              </a:lnSpc>
              <a:spcBef>
                <a:spcPts val="0"/>
              </a:spcBef>
              <a:spcAft>
                <a:spcPts val="0"/>
              </a:spcAft>
              <a:buSzPts val="1400"/>
              <a:buChar char="○"/>
              <a:defRPr/>
            </a:lvl2pPr>
            <a:lvl3pPr indent="-88900" lvl="2" marL="0" rtl="0" algn="l">
              <a:lnSpc>
                <a:spcPct val="100000"/>
              </a:lnSpc>
              <a:spcBef>
                <a:spcPts val="0"/>
              </a:spcBef>
              <a:spcAft>
                <a:spcPts val="0"/>
              </a:spcAft>
              <a:buSzPts val="1400"/>
              <a:buChar char="■"/>
              <a:defRPr/>
            </a:lvl3pPr>
            <a:lvl4pPr indent="-88900" lvl="3" marL="0" rtl="0" algn="l">
              <a:lnSpc>
                <a:spcPct val="100000"/>
              </a:lnSpc>
              <a:spcBef>
                <a:spcPts val="0"/>
              </a:spcBef>
              <a:spcAft>
                <a:spcPts val="0"/>
              </a:spcAft>
              <a:buSzPts val="1400"/>
              <a:buChar char="●"/>
              <a:defRPr/>
            </a:lvl4pPr>
            <a:lvl5pPr indent="-88900" lvl="4" marL="0" rtl="0" algn="l">
              <a:lnSpc>
                <a:spcPct val="100000"/>
              </a:lnSpc>
              <a:spcBef>
                <a:spcPts val="0"/>
              </a:spcBef>
              <a:spcAft>
                <a:spcPts val="0"/>
              </a:spcAft>
              <a:buSzPts val="1400"/>
              <a:buChar char="○"/>
              <a:defRPr/>
            </a:lvl5pPr>
            <a:lvl6pPr indent="-88900" lvl="5" marL="0" rtl="0" algn="l">
              <a:lnSpc>
                <a:spcPct val="100000"/>
              </a:lnSpc>
              <a:spcBef>
                <a:spcPts val="0"/>
              </a:spcBef>
              <a:spcAft>
                <a:spcPts val="0"/>
              </a:spcAft>
              <a:buSzPts val="1400"/>
              <a:buChar char="■"/>
              <a:defRPr/>
            </a:lvl6pPr>
            <a:lvl7pPr indent="-88900" lvl="6" marL="0" rtl="0" algn="l">
              <a:lnSpc>
                <a:spcPct val="100000"/>
              </a:lnSpc>
              <a:spcBef>
                <a:spcPts val="0"/>
              </a:spcBef>
              <a:spcAft>
                <a:spcPts val="0"/>
              </a:spcAft>
              <a:buSzPts val="1400"/>
              <a:buChar char="●"/>
              <a:defRPr/>
            </a:lvl7pPr>
            <a:lvl8pPr indent="-88900" lvl="7" marL="0" rtl="0" algn="l">
              <a:lnSpc>
                <a:spcPct val="100000"/>
              </a:lnSpc>
              <a:spcBef>
                <a:spcPts val="0"/>
              </a:spcBef>
              <a:spcAft>
                <a:spcPts val="0"/>
              </a:spcAft>
              <a:buSzPts val="1400"/>
              <a:buChar char="○"/>
              <a:defRPr/>
            </a:lvl8pPr>
            <a:lvl9pPr indent="-88900" lvl="8" marL="0" rtl="0" algn="l">
              <a:lnSpc>
                <a:spcPct val="100000"/>
              </a:lnSpc>
              <a:spcBef>
                <a:spcPts val="0"/>
              </a:spcBef>
              <a:spcAft>
                <a:spcPts val="0"/>
              </a:spcAft>
              <a:buSzPts val="1400"/>
              <a:buChar char="■"/>
              <a:defRPr/>
            </a:lvl9pPr>
          </a:lstStyle>
          <a:p/>
        </p:txBody>
      </p:sp>
      <p:sp>
        <p:nvSpPr>
          <p:cNvPr id="23" name="Google Shape;23;p3"/>
          <p:cNvSpPr txBox="1"/>
          <p:nvPr>
            <p:ph idx="1" type="body"/>
          </p:nvPr>
        </p:nvSpPr>
        <p:spPr>
          <a:xfrm>
            <a:off x="457200" y="1600200"/>
            <a:ext cx="8229600" cy="4530725"/>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600"/>
              </a:spcBef>
              <a:spcAft>
                <a:spcPts val="0"/>
              </a:spcAft>
              <a:buClr>
                <a:schemeClr val="accent1"/>
              </a:buClr>
              <a:buSzPts val="1400"/>
              <a:buFont typeface="Noto Symbol"/>
              <a:buChar char="■"/>
              <a:defRPr/>
            </a:lvl1pPr>
            <a:lvl2pPr indent="-317500" lvl="1" marL="914400" rtl="0" algn="l">
              <a:lnSpc>
                <a:spcPct val="100000"/>
              </a:lnSpc>
              <a:spcBef>
                <a:spcPts val="520"/>
              </a:spcBef>
              <a:spcAft>
                <a:spcPts val="0"/>
              </a:spcAft>
              <a:buClr>
                <a:schemeClr val="accent2"/>
              </a:buClr>
              <a:buSzPts val="1400"/>
              <a:buFont typeface="Noto Symbol"/>
              <a:buChar char="❑"/>
              <a:defRPr/>
            </a:lvl2pPr>
            <a:lvl3pPr indent="-317500" lvl="2" marL="1371600" rtl="0" algn="l">
              <a:lnSpc>
                <a:spcPct val="100000"/>
              </a:lnSpc>
              <a:spcBef>
                <a:spcPts val="440"/>
              </a:spcBef>
              <a:spcAft>
                <a:spcPts val="0"/>
              </a:spcAft>
              <a:buClr>
                <a:schemeClr val="accent1"/>
              </a:buClr>
              <a:buSzPts val="1400"/>
              <a:buFont typeface="Noto Symbol"/>
              <a:buChar char="■"/>
              <a:defRPr/>
            </a:lvl3pPr>
            <a:lvl4pPr indent="-317500" lvl="3" marL="1828800" rtl="0" algn="l">
              <a:lnSpc>
                <a:spcPct val="100000"/>
              </a:lnSpc>
              <a:spcBef>
                <a:spcPts val="400"/>
              </a:spcBef>
              <a:spcAft>
                <a:spcPts val="0"/>
              </a:spcAft>
              <a:buClr>
                <a:schemeClr val="accent2"/>
              </a:buClr>
              <a:buSzPts val="1400"/>
              <a:buFont typeface="Noto Symbol"/>
              <a:buChar char="❑"/>
              <a:defRPr/>
            </a:lvl4pPr>
            <a:lvl5pPr indent="-317500" lvl="4" marL="2286000" rtl="0" algn="l">
              <a:lnSpc>
                <a:spcPct val="100000"/>
              </a:lnSpc>
              <a:spcBef>
                <a:spcPts val="400"/>
              </a:spcBef>
              <a:spcAft>
                <a:spcPts val="0"/>
              </a:spcAft>
              <a:buClr>
                <a:schemeClr val="accent1"/>
              </a:buClr>
              <a:buSzPts val="1400"/>
              <a:buFont typeface="Noto Symbol"/>
              <a:buChar char="▪"/>
              <a:defRPr/>
            </a:lvl5pPr>
            <a:lvl6pPr indent="-317500" lvl="5" marL="2743200" rtl="0" algn="l">
              <a:lnSpc>
                <a:spcPct val="100000"/>
              </a:lnSpc>
              <a:spcBef>
                <a:spcPts val="400"/>
              </a:spcBef>
              <a:spcAft>
                <a:spcPts val="0"/>
              </a:spcAft>
              <a:buClr>
                <a:schemeClr val="accent1"/>
              </a:buClr>
              <a:buSzPts val="1400"/>
              <a:buFont typeface="Noto Symbol"/>
              <a:buChar char="▪"/>
              <a:defRPr/>
            </a:lvl6pPr>
            <a:lvl7pPr indent="-317500" lvl="6" marL="3200400" rtl="0" algn="l">
              <a:lnSpc>
                <a:spcPct val="100000"/>
              </a:lnSpc>
              <a:spcBef>
                <a:spcPts val="400"/>
              </a:spcBef>
              <a:spcAft>
                <a:spcPts val="0"/>
              </a:spcAft>
              <a:buClr>
                <a:schemeClr val="accent1"/>
              </a:buClr>
              <a:buSzPts val="1400"/>
              <a:buFont typeface="Noto Symbol"/>
              <a:buChar char="▪"/>
              <a:defRPr/>
            </a:lvl7pPr>
            <a:lvl8pPr indent="-317500" lvl="7" marL="3657600" rtl="0" algn="l">
              <a:lnSpc>
                <a:spcPct val="100000"/>
              </a:lnSpc>
              <a:spcBef>
                <a:spcPts val="400"/>
              </a:spcBef>
              <a:spcAft>
                <a:spcPts val="0"/>
              </a:spcAft>
              <a:buClr>
                <a:schemeClr val="accent1"/>
              </a:buClr>
              <a:buSzPts val="1400"/>
              <a:buFont typeface="Noto Symbol"/>
              <a:buChar char="▪"/>
              <a:defRPr/>
            </a:lvl8pPr>
            <a:lvl9pPr indent="-317500" lvl="8" marL="4114800" rtl="0" algn="l">
              <a:lnSpc>
                <a:spcPct val="100000"/>
              </a:lnSpc>
              <a:spcBef>
                <a:spcPts val="400"/>
              </a:spcBef>
              <a:spcAft>
                <a:spcPts val="0"/>
              </a:spcAft>
              <a:buClr>
                <a:schemeClr val="accent1"/>
              </a:buClr>
              <a:buSzPts val="1400"/>
              <a:buFont typeface="Noto Symbol"/>
              <a:buChar char="▪"/>
              <a:defRPr/>
            </a:lvl9pPr>
          </a:lstStyle>
          <a:p/>
        </p:txBody>
      </p:sp>
      <p:sp>
        <p:nvSpPr>
          <p:cNvPr id="24" name="Google Shape;24;p3"/>
          <p:cNvSpPr txBox="1"/>
          <p:nvPr>
            <p:ph idx="10" type="dt"/>
          </p:nvPr>
        </p:nvSpPr>
        <p:spPr>
          <a:xfrm>
            <a:off x="457200" y="6243637"/>
            <a:ext cx="2133600" cy="457200"/>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25" name="Google Shape;25;p3"/>
          <p:cNvSpPr txBox="1"/>
          <p:nvPr>
            <p:ph idx="11" type="ftr"/>
          </p:nvPr>
        </p:nvSpPr>
        <p:spPr>
          <a:xfrm>
            <a:off x="3124200" y="6248400"/>
            <a:ext cx="2895600" cy="457200"/>
          </a:xfrm>
          <a:prstGeom prst="rect">
            <a:avLst/>
          </a:prstGeom>
          <a:noFill/>
          <a:ln>
            <a:noFill/>
          </a:ln>
        </p:spPr>
        <p:txBody>
          <a:bodyPr anchorCtr="0" anchor="b" bIns="91425" lIns="91425" spcFirstLastPara="1" rIns="91425" wrap="square" tIns="91425">
            <a:noAutofit/>
          </a:bodyPr>
          <a:lstStyle>
            <a:lvl1pPr indent="-88900" lvl="0" marL="0" marR="0" rtl="0" algn="ctr">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26" name="Google Shape;26;p3"/>
          <p:cNvSpPr txBox="1"/>
          <p:nvPr>
            <p:ph idx="12" type="sldNum"/>
          </p:nvPr>
        </p:nvSpPr>
        <p:spPr>
          <a:xfrm>
            <a:off x="6553200" y="6243637"/>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None/>
              <a:defRPr b="0" i="0" sz="1200" u="none" cap="none" strike="noStrike">
                <a:solidFill>
                  <a:schemeClr val="dk1"/>
                </a:solidFill>
                <a:latin typeface="Garamond"/>
                <a:ea typeface="Garamond"/>
                <a:cs typeface="Garamond"/>
                <a:sym typeface="Garamond"/>
              </a:defRPr>
            </a:lvl1pPr>
            <a:lvl2pPr indent="0" lvl="1" marL="0" marR="0" rtl="0" algn="r">
              <a:lnSpc>
                <a:spcPct val="100000"/>
              </a:lnSpc>
              <a:spcBef>
                <a:spcPts val="0"/>
              </a:spcBef>
              <a:spcAft>
                <a:spcPts val="0"/>
              </a:spcAft>
              <a:buNone/>
              <a:defRPr b="0" i="0" sz="1200" u="none" cap="none" strike="noStrike">
                <a:solidFill>
                  <a:schemeClr val="dk1"/>
                </a:solidFill>
                <a:latin typeface="Garamond"/>
                <a:ea typeface="Garamond"/>
                <a:cs typeface="Garamond"/>
                <a:sym typeface="Garamond"/>
              </a:defRPr>
            </a:lvl2pPr>
            <a:lvl3pPr indent="0" lvl="2" marL="0" marR="0" rtl="0" algn="r">
              <a:lnSpc>
                <a:spcPct val="100000"/>
              </a:lnSpc>
              <a:spcBef>
                <a:spcPts val="0"/>
              </a:spcBef>
              <a:spcAft>
                <a:spcPts val="0"/>
              </a:spcAft>
              <a:buNone/>
              <a:defRPr b="0" i="0" sz="1200" u="none" cap="none" strike="noStrike">
                <a:solidFill>
                  <a:schemeClr val="dk1"/>
                </a:solidFill>
                <a:latin typeface="Garamond"/>
                <a:ea typeface="Garamond"/>
                <a:cs typeface="Garamond"/>
                <a:sym typeface="Garamond"/>
              </a:defRPr>
            </a:lvl3pPr>
            <a:lvl4pPr indent="0" lvl="3" marL="0" marR="0" rtl="0" algn="r">
              <a:lnSpc>
                <a:spcPct val="100000"/>
              </a:lnSpc>
              <a:spcBef>
                <a:spcPts val="0"/>
              </a:spcBef>
              <a:spcAft>
                <a:spcPts val="0"/>
              </a:spcAft>
              <a:buNone/>
              <a:defRPr b="0" i="0" sz="1200" u="none" cap="none" strike="noStrike">
                <a:solidFill>
                  <a:schemeClr val="dk1"/>
                </a:solidFill>
                <a:latin typeface="Garamond"/>
                <a:ea typeface="Garamond"/>
                <a:cs typeface="Garamond"/>
                <a:sym typeface="Garamond"/>
              </a:defRPr>
            </a:lvl4pPr>
            <a:lvl5pPr indent="0" lvl="4" marL="0" marR="0" rtl="0" algn="r">
              <a:lnSpc>
                <a:spcPct val="100000"/>
              </a:lnSpc>
              <a:spcBef>
                <a:spcPts val="0"/>
              </a:spcBef>
              <a:spcAft>
                <a:spcPts val="0"/>
              </a:spcAft>
              <a:buNone/>
              <a:defRPr b="0" i="0" sz="1200" u="none" cap="none" strike="noStrike">
                <a:solidFill>
                  <a:schemeClr val="dk1"/>
                </a:solidFill>
                <a:latin typeface="Garamond"/>
                <a:ea typeface="Garamond"/>
                <a:cs typeface="Garamond"/>
                <a:sym typeface="Garamond"/>
              </a:defRPr>
            </a:lvl5pPr>
            <a:lvl6pPr indent="0" lvl="5" marL="0" marR="0" rtl="0" algn="r">
              <a:lnSpc>
                <a:spcPct val="100000"/>
              </a:lnSpc>
              <a:spcBef>
                <a:spcPts val="0"/>
              </a:spcBef>
              <a:spcAft>
                <a:spcPts val="0"/>
              </a:spcAft>
              <a:buNone/>
              <a:defRPr b="0" i="0" sz="1200" u="none" cap="none" strike="noStrike">
                <a:solidFill>
                  <a:schemeClr val="dk1"/>
                </a:solidFill>
                <a:latin typeface="Garamond"/>
                <a:ea typeface="Garamond"/>
                <a:cs typeface="Garamond"/>
                <a:sym typeface="Garamond"/>
              </a:defRPr>
            </a:lvl6pPr>
            <a:lvl7pPr indent="0" lvl="6" marL="0" marR="0" rtl="0" algn="r">
              <a:lnSpc>
                <a:spcPct val="100000"/>
              </a:lnSpc>
              <a:spcBef>
                <a:spcPts val="0"/>
              </a:spcBef>
              <a:spcAft>
                <a:spcPts val="0"/>
              </a:spcAft>
              <a:buNone/>
              <a:defRPr b="0" i="0" sz="1200" u="none" cap="none" strike="noStrike">
                <a:solidFill>
                  <a:schemeClr val="dk1"/>
                </a:solidFill>
                <a:latin typeface="Garamond"/>
                <a:ea typeface="Garamond"/>
                <a:cs typeface="Garamond"/>
                <a:sym typeface="Garamond"/>
              </a:defRPr>
            </a:lvl7pPr>
            <a:lvl8pPr indent="0" lvl="7" marL="0" marR="0" rtl="0" algn="r">
              <a:lnSpc>
                <a:spcPct val="100000"/>
              </a:lnSpc>
              <a:spcBef>
                <a:spcPts val="0"/>
              </a:spcBef>
              <a:spcAft>
                <a:spcPts val="0"/>
              </a:spcAft>
              <a:buNone/>
              <a:defRPr b="0" i="0" sz="1200" u="none" cap="none" strike="noStrike">
                <a:solidFill>
                  <a:schemeClr val="dk1"/>
                </a:solidFill>
                <a:latin typeface="Garamond"/>
                <a:ea typeface="Garamond"/>
                <a:cs typeface="Garamond"/>
                <a:sym typeface="Garamond"/>
              </a:defRPr>
            </a:lvl8pPr>
            <a:lvl9pPr indent="0" lvl="8" marL="0" marR="0" rtl="0" algn="r">
              <a:lnSpc>
                <a:spcPct val="100000"/>
              </a:lnSpc>
              <a:spcBef>
                <a:spcPts val="0"/>
              </a:spcBef>
              <a:spcAft>
                <a:spcPts val="0"/>
              </a:spcAft>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7812"/>
            <a:ext cx="8229600" cy="1139825"/>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0" marR="0" rtl="0" algn="l">
              <a:lnSpc>
                <a:spcPct val="100000"/>
              </a:lnSpc>
              <a:spcBef>
                <a:spcPts val="0"/>
              </a:spcBef>
              <a:spcAft>
                <a:spcPts val="0"/>
              </a:spcAft>
              <a:buSzPts val="1400"/>
              <a:buChar char="○"/>
              <a:defRPr/>
            </a:lvl2pPr>
            <a:lvl3pPr indent="-88900" lvl="2" marL="0" marR="0" rtl="0" algn="l">
              <a:lnSpc>
                <a:spcPct val="100000"/>
              </a:lnSpc>
              <a:spcBef>
                <a:spcPts val="0"/>
              </a:spcBef>
              <a:spcAft>
                <a:spcPts val="0"/>
              </a:spcAft>
              <a:buSzPts val="1400"/>
              <a:buChar char="■"/>
              <a:defRPr/>
            </a:lvl3pPr>
            <a:lvl4pPr indent="-88900" lvl="3" marL="0" marR="0" rtl="0" algn="l">
              <a:lnSpc>
                <a:spcPct val="100000"/>
              </a:lnSpc>
              <a:spcBef>
                <a:spcPts val="0"/>
              </a:spcBef>
              <a:spcAft>
                <a:spcPts val="0"/>
              </a:spcAft>
              <a:buSzPts val="1400"/>
              <a:buChar char="●"/>
              <a:defRPr/>
            </a:lvl4pPr>
            <a:lvl5pPr indent="-88900" lvl="4" marL="0" marR="0" rtl="0" algn="l">
              <a:lnSpc>
                <a:spcPct val="100000"/>
              </a:lnSpc>
              <a:spcBef>
                <a:spcPts val="0"/>
              </a:spcBef>
              <a:spcAft>
                <a:spcPts val="0"/>
              </a:spcAft>
              <a:buSzPts val="1400"/>
              <a:buChar char="○"/>
              <a:defRPr/>
            </a:lvl5pPr>
            <a:lvl6pPr indent="-88900" lvl="5" marL="0" marR="0" rtl="0" algn="l">
              <a:lnSpc>
                <a:spcPct val="100000"/>
              </a:lnSpc>
              <a:spcBef>
                <a:spcPts val="0"/>
              </a:spcBef>
              <a:spcAft>
                <a:spcPts val="0"/>
              </a:spcAft>
              <a:buSzPts val="1400"/>
              <a:buChar char="■"/>
              <a:defRPr/>
            </a:lvl6pPr>
            <a:lvl7pPr indent="-88900" lvl="6" marL="0" marR="0" rtl="0" algn="l">
              <a:lnSpc>
                <a:spcPct val="100000"/>
              </a:lnSpc>
              <a:spcBef>
                <a:spcPts val="0"/>
              </a:spcBef>
              <a:spcAft>
                <a:spcPts val="0"/>
              </a:spcAft>
              <a:buSzPts val="1400"/>
              <a:buChar char="●"/>
              <a:defRPr/>
            </a:lvl7pPr>
            <a:lvl8pPr indent="-88900" lvl="7" marL="0" marR="0" rtl="0" algn="l">
              <a:lnSpc>
                <a:spcPct val="100000"/>
              </a:lnSpc>
              <a:spcBef>
                <a:spcPts val="0"/>
              </a:spcBef>
              <a:spcAft>
                <a:spcPts val="0"/>
              </a:spcAft>
              <a:buSzPts val="1400"/>
              <a:buChar char="○"/>
              <a:defRPr/>
            </a:lvl8pPr>
            <a:lvl9pPr indent="-88900" lvl="8" marL="0" marR="0" rtl="0" algn="l">
              <a:lnSpc>
                <a:spcPct val="100000"/>
              </a:lnSpc>
              <a:spcBef>
                <a:spcPts val="0"/>
              </a:spcBef>
              <a:spcAft>
                <a:spcPts val="0"/>
              </a:spcAft>
              <a:buSzPts val="1400"/>
              <a:buChar char="■"/>
              <a:defRPr/>
            </a:lvl9pPr>
          </a:lstStyle>
          <a:p/>
        </p:txBody>
      </p:sp>
      <p:sp>
        <p:nvSpPr>
          <p:cNvPr id="7" name="Google Shape;7;p1"/>
          <p:cNvSpPr txBox="1"/>
          <p:nvPr>
            <p:ph idx="1" type="body"/>
          </p:nvPr>
        </p:nvSpPr>
        <p:spPr>
          <a:xfrm>
            <a:off x="457200" y="1600200"/>
            <a:ext cx="8229600" cy="4530725"/>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600"/>
              </a:spcBef>
              <a:spcAft>
                <a:spcPts val="0"/>
              </a:spcAft>
              <a:buClr>
                <a:schemeClr val="accent1"/>
              </a:buClr>
              <a:buSzPts val="1400"/>
              <a:buFont typeface="Noto Symbol"/>
              <a:buChar char="■"/>
              <a:defRPr/>
            </a:lvl1pPr>
            <a:lvl2pPr indent="-317500" lvl="1" marL="914400" marR="0" rtl="0" algn="l">
              <a:lnSpc>
                <a:spcPct val="100000"/>
              </a:lnSpc>
              <a:spcBef>
                <a:spcPts val="520"/>
              </a:spcBef>
              <a:spcAft>
                <a:spcPts val="0"/>
              </a:spcAft>
              <a:buClr>
                <a:schemeClr val="accent2"/>
              </a:buClr>
              <a:buSzPts val="1400"/>
              <a:buFont typeface="Noto Symbol"/>
              <a:buChar char="❑"/>
              <a:defRPr/>
            </a:lvl2pPr>
            <a:lvl3pPr indent="-317500" lvl="2" marL="1371600" marR="0" rtl="0" algn="l">
              <a:lnSpc>
                <a:spcPct val="100000"/>
              </a:lnSpc>
              <a:spcBef>
                <a:spcPts val="440"/>
              </a:spcBef>
              <a:spcAft>
                <a:spcPts val="0"/>
              </a:spcAft>
              <a:buClr>
                <a:schemeClr val="accent1"/>
              </a:buClr>
              <a:buSzPts val="1400"/>
              <a:buFont typeface="Noto Symbol"/>
              <a:buChar char="■"/>
              <a:defRPr/>
            </a:lvl3pPr>
            <a:lvl4pPr indent="-317500" lvl="3" marL="1828800" marR="0" rtl="0" algn="l">
              <a:lnSpc>
                <a:spcPct val="100000"/>
              </a:lnSpc>
              <a:spcBef>
                <a:spcPts val="400"/>
              </a:spcBef>
              <a:spcAft>
                <a:spcPts val="0"/>
              </a:spcAft>
              <a:buClr>
                <a:schemeClr val="accent2"/>
              </a:buClr>
              <a:buSzPts val="1400"/>
              <a:buFont typeface="Noto Symbol"/>
              <a:buChar char="❑"/>
              <a:defRPr/>
            </a:lvl4pPr>
            <a:lvl5pPr indent="-317500" lvl="4" marL="2286000" marR="0" rtl="0" algn="l">
              <a:lnSpc>
                <a:spcPct val="100000"/>
              </a:lnSpc>
              <a:spcBef>
                <a:spcPts val="400"/>
              </a:spcBef>
              <a:spcAft>
                <a:spcPts val="0"/>
              </a:spcAft>
              <a:buClr>
                <a:schemeClr val="accent1"/>
              </a:buClr>
              <a:buSzPts val="1400"/>
              <a:buFont typeface="Noto Symbol"/>
              <a:buChar char="▪"/>
              <a:defRPr/>
            </a:lvl5pPr>
            <a:lvl6pPr indent="-317500" lvl="5" marL="2743200" marR="0" rtl="0" algn="l">
              <a:lnSpc>
                <a:spcPct val="100000"/>
              </a:lnSpc>
              <a:spcBef>
                <a:spcPts val="400"/>
              </a:spcBef>
              <a:spcAft>
                <a:spcPts val="0"/>
              </a:spcAft>
              <a:buClr>
                <a:schemeClr val="accent1"/>
              </a:buClr>
              <a:buSzPts val="1400"/>
              <a:buFont typeface="Noto Symbol"/>
              <a:buChar char="▪"/>
              <a:defRPr/>
            </a:lvl6pPr>
            <a:lvl7pPr indent="-317500" lvl="6" marL="3200400" marR="0" rtl="0" algn="l">
              <a:lnSpc>
                <a:spcPct val="100000"/>
              </a:lnSpc>
              <a:spcBef>
                <a:spcPts val="400"/>
              </a:spcBef>
              <a:spcAft>
                <a:spcPts val="0"/>
              </a:spcAft>
              <a:buClr>
                <a:schemeClr val="accent1"/>
              </a:buClr>
              <a:buSzPts val="1400"/>
              <a:buFont typeface="Noto Symbol"/>
              <a:buChar char="▪"/>
              <a:defRPr/>
            </a:lvl7pPr>
            <a:lvl8pPr indent="-317500" lvl="7" marL="3657600" marR="0" rtl="0" algn="l">
              <a:lnSpc>
                <a:spcPct val="100000"/>
              </a:lnSpc>
              <a:spcBef>
                <a:spcPts val="400"/>
              </a:spcBef>
              <a:spcAft>
                <a:spcPts val="0"/>
              </a:spcAft>
              <a:buClr>
                <a:schemeClr val="accent1"/>
              </a:buClr>
              <a:buSzPts val="1400"/>
              <a:buFont typeface="Noto Symbol"/>
              <a:buChar char="▪"/>
              <a:defRPr/>
            </a:lvl8pPr>
            <a:lvl9pPr indent="-317500" lvl="8" marL="4114800" marR="0" rtl="0" algn="l">
              <a:lnSpc>
                <a:spcPct val="100000"/>
              </a:lnSpc>
              <a:spcBef>
                <a:spcPts val="400"/>
              </a:spcBef>
              <a:spcAft>
                <a:spcPts val="0"/>
              </a:spcAft>
              <a:buClr>
                <a:schemeClr val="accent1"/>
              </a:buClr>
              <a:buSzPts val="1400"/>
              <a:buFont typeface="Noto Symbol"/>
              <a:buChar char="▪"/>
              <a:defRPr/>
            </a:lvl9pPr>
          </a:lstStyle>
          <a:p/>
        </p:txBody>
      </p:sp>
      <p:sp>
        <p:nvSpPr>
          <p:cNvPr id="8" name="Google Shape;8;p1"/>
          <p:cNvSpPr txBox="1"/>
          <p:nvPr>
            <p:ph idx="10" type="dt"/>
          </p:nvPr>
        </p:nvSpPr>
        <p:spPr>
          <a:xfrm>
            <a:off x="457200" y="6243637"/>
            <a:ext cx="2133600" cy="457200"/>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9" name="Google Shape;9;p1"/>
          <p:cNvSpPr txBox="1"/>
          <p:nvPr>
            <p:ph idx="11" type="ftr"/>
          </p:nvPr>
        </p:nvSpPr>
        <p:spPr>
          <a:xfrm>
            <a:off x="3124200" y="6248400"/>
            <a:ext cx="2895600" cy="457200"/>
          </a:xfrm>
          <a:prstGeom prst="rect">
            <a:avLst/>
          </a:prstGeom>
          <a:noFill/>
          <a:ln>
            <a:noFill/>
          </a:ln>
        </p:spPr>
        <p:txBody>
          <a:bodyPr anchorCtr="0" anchor="b" bIns="91425" lIns="91425" spcFirstLastPara="1" rIns="91425" wrap="square" tIns="91425">
            <a:noAutofit/>
          </a:bodyPr>
          <a:lstStyle>
            <a:lvl1pPr indent="-88900" lvl="0" marL="0" marR="0" rtl="0" algn="ctr">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10" name="Google Shape;10;p1"/>
          <p:cNvSpPr txBox="1"/>
          <p:nvPr>
            <p:ph idx="12" type="sldNum"/>
          </p:nvPr>
        </p:nvSpPr>
        <p:spPr>
          <a:xfrm>
            <a:off x="6553200" y="6243637"/>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1pPr>
            <a:lvl2pPr indent="0" lvl="1"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2pPr>
            <a:lvl3pPr indent="0" lvl="2"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3pPr>
            <a:lvl4pPr indent="0" lvl="3"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4pPr>
            <a:lvl5pPr indent="0" lvl="4"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5pPr>
            <a:lvl6pPr indent="0" lvl="5"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6pPr>
            <a:lvl7pPr indent="0" lvl="6"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7pPr>
            <a:lvl8pPr indent="0" lvl="7"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8pPr>
            <a:lvl9pPr indent="0" lvl="8" marL="0" marR="0" rtl="0" algn="r">
              <a:lnSpc>
                <a:spcPct val="100000"/>
              </a:lnSpc>
              <a:spcBef>
                <a:spcPts val="0"/>
              </a:spcBef>
              <a:spcAft>
                <a:spcPts val="0"/>
              </a:spcAft>
              <a:buClr>
                <a:schemeClr val="dk1"/>
              </a:buClr>
              <a:buFont typeface="Garamond"/>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11" name="Google Shape;11;p1"/>
          <p:cNvSpPr/>
          <p:nvPr/>
        </p:nvSpPr>
        <p:spPr>
          <a:xfrm>
            <a:off x="381000" y="228600"/>
            <a:ext cx="8229600" cy="609600"/>
          </a:xfrm>
          <a:custGeom>
            <a:rect b="b" l="l" r="r" t="t"/>
            <a:pathLst>
              <a:path extrusionOk="0" h="1000" w="1000">
                <a:moveTo>
                  <a:pt x="0" y="1000"/>
                </a:moveTo>
                <a:lnTo>
                  <a:pt x="0" y="0"/>
                </a:lnTo>
                <a:lnTo>
                  <a:pt x="1000" y="0"/>
                </a:lnTo>
              </a:path>
            </a:pathLst>
          </a:custGeom>
          <a:noFill/>
          <a:ln cap="flat" cmpd="sng" w="19050">
            <a:solidFill>
              <a:schemeClr val="accent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12" name="Google Shape;12;p1"/>
          <p:cNvCxnSpPr/>
          <p:nvPr/>
        </p:nvCxnSpPr>
        <p:spPr>
          <a:xfrm>
            <a:off x="457200" y="6172200"/>
            <a:ext cx="8229600" cy="0"/>
          </a:xfrm>
          <a:prstGeom prst="straightConnector1">
            <a:avLst/>
          </a:prstGeom>
          <a:noFill/>
          <a:ln cap="flat" cmpd="sng" w="19050">
            <a:solidFill>
              <a:schemeClr val="accent1"/>
            </a:solidFill>
            <a:prstDash val="solid"/>
            <a:miter lim="8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Lst>
  <mc:AlternateContent>
    <mc:Choice Requires="p14">
      <p:transition spd="slow" p14:dur="1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jpg"/><Relationship Id="rId4" Type="http://schemas.openxmlformats.org/officeDocument/2006/relationships/image" Target="../media/image14.jpg"/><Relationship Id="rId5" Type="http://schemas.openxmlformats.org/officeDocument/2006/relationships/image" Target="../media/image12.jpg"/><Relationship Id="rId6" Type="http://schemas.openxmlformats.org/officeDocument/2006/relationships/image" Target="../media/image13.jpg"/><Relationship Id="rId7" Type="http://schemas.openxmlformats.org/officeDocument/2006/relationships/image" Target="../media/image8.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9.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0.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6.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8.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4.jpg"/><Relationship Id="rId4" Type="http://schemas.openxmlformats.org/officeDocument/2006/relationships/image" Target="../media/image2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 name="Shape 30"/>
        <p:cNvGrpSpPr/>
        <p:nvPr/>
      </p:nvGrpSpPr>
      <p:grpSpPr>
        <a:xfrm>
          <a:off x="0" y="0"/>
          <a:ext cx="0" cy="0"/>
          <a:chOff x="0" y="0"/>
          <a:chExt cx="0" cy="0"/>
        </a:xfrm>
      </p:grpSpPr>
      <p:sp>
        <p:nvSpPr>
          <p:cNvPr id="31" name="Google Shape;31;p4"/>
          <p:cNvSpPr txBox="1"/>
          <p:nvPr>
            <p:ph type="ctrTitle"/>
          </p:nvPr>
        </p:nvSpPr>
        <p:spPr>
          <a:xfrm>
            <a:off x="914400" y="1524000"/>
            <a:ext cx="7623175" cy="175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5000" u="none" cap="none" strike="noStrike">
                <a:solidFill>
                  <a:schemeClr val="dk2"/>
                </a:solidFill>
                <a:latin typeface="Garamond"/>
                <a:ea typeface="Garamond"/>
                <a:cs typeface="Garamond"/>
                <a:sym typeface="Garamond"/>
              </a:rPr>
              <a:t>Dispositivos externos</a:t>
            </a:r>
            <a:endParaRPr/>
          </a:p>
        </p:txBody>
      </p:sp>
      <p:sp>
        <p:nvSpPr>
          <p:cNvPr id="32" name="Google Shape;32;p4"/>
          <p:cNvSpPr txBox="1"/>
          <p:nvPr>
            <p:ph idx="1" type="subTitle"/>
          </p:nvPr>
        </p:nvSpPr>
        <p:spPr>
          <a:xfrm>
            <a:off x="1981200" y="3962400"/>
            <a:ext cx="6553200" cy="175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Font typeface="Noto Symbol"/>
              <a:buNone/>
            </a:pPr>
            <a:r>
              <a:rPr b="0" i="0" lang="en-US" sz="2800" u="none" cap="none" strike="noStrike">
                <a:solidFill>
                  <a:schemeClr val="dk1"/>
                </a:solidFill>
                <a:latin typeface="Arial"/>
                <a:ea typeface="Arial"/>
                <a:cs typeface="Arial"/>
                <a:sym typeface="Arial"/>
              </a:rPr>
              <a:t>Periféricos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sp>
        <p:nvSpPr>
          <p:cNvPr id="87" name="Google Shape;87;p13"/>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Teclados</a:t>
            </a:r>
            <a:endParaRPr/>
          </a:p>
        </p:txBody>
      </p:sp>
      <p:sp>
        <p:nvSpPr>
          <p:cNvPr id="88" name="Google Shape;88;p13"/>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Inalámbricos</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Sin cable para la transmisión de datos.</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Transmiten mediante infrarrojos o wireless.</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Constan de un receptor conectado al ordenador y el teclado (el interprete se encuentra en el receptor)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14"/>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Teclados</a:t>
            </a:r>
            <a:endParaRPr/>
          </a:p>
        </p:txBody>
      </p:sp>
      <p:sp>
        <p:nvSpPr>
          <p:cNvPr id="94" name="Google Shape;94;p14"/>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Ergonómico.</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Las teclas están dispuestas en grupos de manera ergonómica.</a:t>
            </a:r>
            <a:endParaRPr/>
          </a:p>
        </p:txBody>
      </p:sp>
      <p:pic>
        <p:nvPicPr>
          <p:cNvPr id="95" name="Google Shape;95;p14"/>
          <p:cNvPicPr preferRelativeResize="0"/>
          <p:nvPr/>
        </p:nvPicPr>
        <p:blipFill rotWithShape="1">
          <a:blip r:embed="rId3">
            <a:alphaModFix/>
          </a:blip>
          <a:srcRect b="0" l="0" r="0" t="0"/>
          <a:stretch/>
        </p:blipFill>
        <p:spPr>
          <a:xfrm>
            <a:off x="1835150" y="3068637"/>
            <a:ext cx="5400675" cy="2905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 name="Shape 99"/>
        <p:cNvGrpSpPr/>
        <p:nvPr/>
      </p:nvGrpSpPr>
      <p:grpSpPr>
        <a:xfrm>
          <a:off x="0" y="0"/>
          <a:ext cx="0" cy="0"/>
          <a:chOff x="0" y="0"/>
          <a:chExt cx="0" cy="0"/>
        </a:xfrm>
      </p:grpSpPr>
      <p:sp>
        <p:nvSpPr>
          <p:cNvPr id="100" name="Google Shape;100;p15"/>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Teclados</a:t>
            </a:r>
            <a:endParaRPr/>
          </a:p>
        </p:txBody>
      </p:sp>
      <p:sp>
        <p:nvSpPr>
          <p:cNvPr id="101" name="Google Shape;101;p15"/>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Conectores de teclados.</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Conector DIN:</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Primer conector que apareció para teclados.</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Redondo</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Tamaño mayor que mini-DIN</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Dispone de cinco pines</a:t>
            </a:r>
            <a:endParaRPr/>
          </a:p>
          <a:p>
            <a:pPr indent="-252095" lvl="0" marL="342900" marR="0" rtl="0" algn="l">
              <a:lnSpc>
                <a:spcPct val="100000"/>
              </a:lnSpc>
              <a:spcBef>
                <a:spcPts val="440"/>
              </a:spcBef>
              <a:spcAft>
                <a:spcPts val="0"/>
              </a:spcAft>
              <a:buClr>
                <a:schemeClr val="accent1"/>
              </a:buClr>
              <a:buSzPts val="1430"/>
              <a:buFont typeface="Noto Symbol"/>
              <a:buNone/>
            </a:pPr>
            <a:r>
              <a:t/>
            </a:r>
            <a:endParaRPr b="0" i="0" sz="2200" u="none" cap="none" strike="noStrike">
              <a:solidFill>
                <a:schemeClr val="dk1"/>
              </a:solidFill>
              <a:latin typeface="Arial"/>
              <a:ea typeface="Arial"/>
              <a:cs typeface="Arial"/>
              <a:sym typeface="Arial"/>
            </a:endParaRPr>
          </a:p>
        </p:txBody>
      </p:sp>
      <p:pic>
        <p:nvPicPr>
          <p:cNvPr id="102" name="Google Shape;102;p15"/>
          <p:cNvPicPr preferRelativeResize="0"/>
          <p:nvPr/>
        </p:nvPicPr>
        <p:blipFill rotWithShape="1">
          <a:blip r:embed="rId3">
            <a:alphaModFix/>
          </a:blip>
          <a:srcRect b="0" l="0" r="0" t="0"/>
          <a:stretch/>
        </p:blipFill>
        <p:spPr>
          <a:xfrm>
            <a:off x="5292725" y="3213100"/>
            <a:ext cx="3552825" cy="27257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pic>
        <p:nvPicPr>
          <p:cNvPr id="107" name="Google Shape;107;p16"/>
          <p:cNvPicPr preferRelativeResize="0"/>
          <p:nvPr/>
        </p:nvPicPr>
        <p:blipFill rotWithShape="1">
          <a:blip r:embed="rId3">
            <a:alphaModFix/>
          </a:blip>
          <a:srcRect b="0" l="0" r="0" t="37690"/>
          <a:stretch/>
        </p:blipFill>
        <p:spPr>
          <a:xfrm>
            <a:off x="4356100" y="4581525"/>
            <a:ext cx="4210050" cy="1430337"/>
          </a:xfrm>
          <a:prstGeom prst="rect">
            <a:avLst/>
          </a:prstGeom>
          <a:noFill/>
          <a:ln>
            <a:noFill/>
          </a:ln>
        </p:spPr>
      </p:pic>
      <p:sp>
        <p:nvSpPr>
          <p:cNvPr id="108" name="Google Shape;108;p16"/>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Teclados</a:t>
            </a:r>
            <a:endParaRPr/>
          </a:p>
        </p:txBody>
      </p:sp>
      <p:sp>
        <p:nvSpPr>
          <p:cNvPr id="109" name="Google Shape;109;p16"/>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Conectores de teclados.</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Conector mini-DIN:</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Prácticamente igual al anterior pero con tamaño más reducido.</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Redondo</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Dispone de seis pines redondos y uno rectangular.</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También llamado PS-2.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p17"/>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Teclados</a:t>
            </a:r>
            <a:endParaRPr/>
          </a:p>
        </p:txBody>
      </p:sp>
      <p:sp>
        <p:nvSpPr>
          <p:cNvPr id="115" name="Google Shape;115;p17"/>
          <p:cNvSpPr txBox="1"/>
          <p:nvPr>
            <p:ph idx="1" type="body"/>
          </p:nvPr>
        </p:nvSpPr>
        <p:spPr>
          <a:xfrm>
            <a:off x="457200" y="1600200"/>
            <a:ext cx="49784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Conectores de teclados.</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Conector USB:</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Mucho más rápidos que los conectores de puerto serie.</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Conectores actuales.</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Permiten la conexión sin tener que apagar el equipo.</a:t>
            </a:r>
            <a:endParaRPr/>
          </a:p>
        </p:txBody>
      </p:sp>
      <p:pic>
        <p:nvPicPr>
          <p:cNvPr id="116" name="Google Shape;116;p17"/>
          <p:cNvPicPr preferRelativeResize="0"/>
          <p:nvPr/>
        </p:nvPicPr>
        <p:blipFill rotWithShape="1">
          <a:blip r:embed="rId3">
            <a:alphaModFix/>
          </a:blip>
          <a:srcRect b="0" l="0" r="0" t="0"/>
          <a:stretch/>
        </p:blipFill>
        <p:spPr>
          <a:xfrm>
            <a:off x="5508625" y="2205037"/>
            <a:ext cx="3173412" cy="307181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18"/>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Ratones</a:t>
            </a:r>
            <a:endParaRPr/>
          </a:p>
        </p:txBody>
      </p:sp>
      <p:sp>
        <p:nvSpPr>
          <p:cNvPr id="122" name="Google Shape;122;p18"/>
          <p:cNvSpPr txBox="1"/>
          <p:nvPr>
            <p:ph idx="1" type="body"/>
          </p:nvPr>
        </p:nvSpPr>
        <p:spPr>
          <a:xfrm>
            <a:off x="457200" y="1600200"/>
            <a:ext cx="8002587"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Dispositivo de entrada que permite controlar el movimiento del cursor sobre la pantalla.</a:t>
            </a:r>
            <a:endParaRPr/>
          </a:p>
          <a:p>
            <a:pPr indent="-342900" lvl="0" marL="342900" marR="0" rtl="0" algn="l">
              <a:lnSpc>
                <a:spcPct val="100000"/>
              </a:lnSpc>
              <a:spcBef>
                <a:spcPts val="60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La posición viene dada por unas coordenadas X e Y.</a:t>
            </a:r>
            <a:endParaRPr/>
          </a:p>
        </p:txBody>
      </p:sp>
      <p:pic>
        <p:nvPicPr>
          <p:cNvPr id="123" name="Google Shape;123;p18"/>
          <p:cNvPicPr preferRelativeResize="0"/>
          <p:nvPr/>
        </p:nvPicPr>
        <p:blipFill rotWithShape="1">
          <a:blip r:embed="rId3">
            <a:alphaModFix/>
          </a:blip>
          <a:srcRect b="0" l="0" r="0" t="0"/>
          <a:stretch/>
        </p:blipFill>
        <p:spPr>
          <a:xfrm>
            <a:off x="3851275" y="3429000"/>
            <a:ext cx="3097212" cy="23193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19"/>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Ratones</a:t>
            </a:r>
            <a:endParaRPr/>
          </a:p>
        </p:txBody>
      </p:sp>
      <p:sp>
        <p:nvSpPr>
          <p:cNvPr id="129" name="Google Shape;129;p19"/>
          <p:cNvSpPr txBox="1"/>
          <p:nvPr>
            <p:ph idx="1" type="body"/>
          </p:nvPr>
        </p:nvSpPr>
        <p:spPr>
          <a:xfrm>
            <a:off x="457200" y="1600200"/>
            <a:ext cx="8002587"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Características:</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Número de botones, rueda, etc</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Dos o tres botones:</a:t>
            </a:r>
            <a:endParaRPr/>
          </a:p>
          <a:p>
            <a:pPr indent="-323850" lvl="3" marL="1339850" marR="0" rtl="0" algn="l">
              <a:lnSpc>
                <a:spcPct val="100000"/>
              </a:lnSpc>
              <a:spcBef>
                <a:spcPts val="400"/>
              </a:spcBef>
              <a:spcAft>
                <a:spcPts val="0"/>
              </a:spcAft>
              <a:buClr>
                <a:schemeClr val="accent2"/>
              </a:buClr>
              <a:buSzPts val="1400"/>
              <a:buFont typeface="Noto Symbol"/>
              <a:buChar char="❑"/>
            </a:pPr>
            <a:r>
              <a:rPr b="0" i="0" lang="en-US" sz="2000" u="none" cap="none" strike="noStrike">
                <a:solidFill>
                  <a:schemeClr val="dk1"/>
                </a:solidFill>
                <a:latin typeface="Arial"/>
                <a:ea typeface="Arial"/>
                <a:cs typeface="Arial"/>
                <a:sym typeface="Arial"/>
              </a:rPr>
              <a:t>Botón izquierdo: botón principal, seleccionar.</a:t>
            </a:r>
            <a:endParaRPr/>
          </a:p>
          <a:p>
            <a:pPr indent="-323850" lvl="3" marL="1339850" marR="0" rtl="0" algn="l">
              <a:lnSpc>
                <a:spcPct val="100000"/>
              </a:lnSpc>
              <a:spcBef>
                <a:spcPts val="400"/>
              </a:spcBef>
              <a:spcAft>
                <a:spcPts val="0"/>
              </a:spcAft>
              <a:buClr>
                <a:schemeClr val="accent2"/>
              </a:buClr>
              <a:buSzPts val="1400"/>
              <a:buFont typeface="Noto Symbol"/>
              <a:buChar char="❑"/>
            </a:pPr>
            <a:r>
              <a:rPr b="0" i="0" lang="en-US" sz="2000" u="none" cap="none" strike="noStrike">
                <a:solidFill>
                  <a:schemeClr val="dk1"/>
                </a:solidFill>
                <a:latin typeface="Arial"/>
                <a:ea typeface="Arial"/>
                <a:cs typeface="Arial"/>
                <a:sym typeface="Arial"/>
              </a:rPr>
              <a:t>Botón derecho: secundario, menú contextual.</a:t>
            </a:r>
            <a:endParaRPr/>
          </a:p>
          <a:p>
            <a:pPr indent="-323850" lvl="3" marL="1339850" marR="0" rtl="0" algn="l">
              <a:lnSpc>
                <a:spcPct val="100000"/>
              </a:lnSpc>
              <a:spcBef>
                <a:spcPts val="400"/>
              </a:spcBef>
              <a:spcAft>
                <a:spcPts val="0"/>
              </a:spcAft>
              <a:buClr>
                <a:schemeClr val="accent2"/>
              </a:buClr>
              <a:buSzPts val="1400"/>
              <a:buFont typeface="Noto Symbol"/>
              <a:buChar char="❑"/>
            </a:pPr>
            <a:r>
              <a:rPr b="0" i="0" lang="en-US" sz="2000" u="none" cap="none" strike="noStrike">
                <a:solidFill>
                  <a:schemeClr val="dk1"/>
                </a:solidFill>
                <a:latin typeface="Arial"/>
                <a:ea typeface="Arial"/>
                <a:cs typeface="Arial"/>
                <a:sym typeface="Arial"/>
              </a:rPr>
              <a:t>Botón central: desplazamiento</a:t>
            </a:r>
            <a:endParaRPr/>
          </a:p>
          <a:p>
            <a:pPr indent="-323850" lvl="3" marL="1339850" marR="0" rtl="0" algn="l">
              <a:lnSpc>
                <a:spcPct val="100000"/>
              </a:lnSpc>
              <a:spcBef>
                <a:spcPts val="400"/>
              </a:spcBef>
              <a:spcAft>
                <a:spcPts val="0"/>
              </a:spcAft>
              <a:buClr>
                <a:schemeClr val="accent2"/>
              </a:buClr>
              <a:buSzPts val="1400"/>
              <a:buFont typeface="Noto Symbol"/>
              <a:buChar char="❑"/>
            </a:pPr>
            <a:r>
              <a:rPr b="0" i="0" lang="en-US" sz="2000" u="none" cap="none" strike="noStrike">
                <a:solidFill>
                  <a:schemeClr val="dk1"/>
                </a:solidFill>
                <a:latin typeface="Arial"/>
                <a:ea typeface="Arial"/>
                <a:cs typeface="Arial"/>
                <a:sym typeface="Arial"/>
              </a:rPr>
              <a:t>Rueda: desplazamiento por documentos.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20"/>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Ratones</a:t>
            </a:r>
            <a:endParaRPr/>
          </a:p>
        </p:txBody>
      </p:sp>
      <p:sp>
        <p:nvSpPr>
          <p:cNvPr id="135" name="Google Shape;135;p20"/>
          <p:cNvSpPr txBox="1"/>
          <p:nvPr>
            <p:ph idx="1" type="body"/>
          </p:nvPr>
        </p:nvSpPr>
        <p:spPr>
          <a:xfrm>
            <a:off x="457200" y="1600200"/>
            <a:ext cx="8002587"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1"/>
              </a:buClr>
              <a:buSzPts val="1690"/>
              <a:buFont typeface="Noto Symbol"/>
              <a:buChar char="■"/>
            </a:pPr>
            <a:r>
              <a:rPr b="0" i="0" lang="en-US" sz="2600" u="none" cap="none" strike="noStrike">
                <a:solidFill>
                  <a:schemeClr val="dk1"/>
                </a:solidFill>
                <a:latin typeface="Arial"/>
                <a:ea typeface="Arial"/>
                <a:cs typeface="Arial"/>
                <a:sym typeface="Arial"/>
              </a:rPr>
              <a:t>Ratón de bola:</a:t>
            </a:r>
            <a:endParaRPr/>
          </a:p>
          <a:p>
            <a:pPr indent="-327025" lvl="1" marL="669925" marR="0" rtl="0" algn="l">
              <a:lnSpc>
                <a:spcPct val="8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Una bola transmite los movimientos a unas ruedas dentadas que recogen los movimientos que se realizan horizontal y verticalmente.</a:t>
            </a:r>
            <a:endParaRPr/>
          </a:p>
          <a:p>
            <a:pPr indent="-327025" lvl="1" marL="669925" marR="0" rtl="0" algn="l">
              <a:lnSpc>
                <a:spcPct val="8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Estas dos ruedas están situadas en medio de un emisor de luz LED y un receptor.</a:t>
            </a:r>
            <a:endParaRPr/>
          </a:p>
          <a:p>
            <a:pPr indent="-342900" lvl="0" marL="342900" marR="0" rtl="0" algn="l">
              <a:lnSpc>
                <a:spcPct val="80000"/>
              </a:lnSpc>
              <a:spcBef>
                <a:spcPts val="520"/>
              </a:spcBef>
              <a:spcAft>
                <a:spcPts val="0"/>
              </a:spcAft>
              <a:buClr>
                <a:schemeClr val="accent1"/>
              </a:buClr>
              <a:buSzPts val="1690"/>
              <a:buFont typeface="Noto Symbol"/>
              <a:buChar char="■"/>
            </a:pPr>
            <a:r>
              <a:rPr b="0" i="0" lang="en-US" sz="2600" u="none" cap="none" strike="noStrike">
                <a:solidFill>
                  <a:schemeClr val="dk1"/>
                </a:solidFill>
                <a:latin typeface="Arial"/>
                <a:ea typeface="Arial"/>
                <a:cs typeface="Arial"/>
                <a:sym typeface="Arial"/>
              </a:rPr>
              <a:t>Ratón óptico:</a:t>
            </a:r>
            <a:endParaRPr/>
          </a:p>
          <a:p>
            <a:pPr indent="-327025" lvl="1" marL="669925" marR="0" rtl="0" algn="l">
              <a:lnSpc>
                <a:spcPct val="8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Un diodo emisor de luz (LED) emite sobre una superficie que se encarga de reflejarlo para poder capturarlo por un receptor (CCD).</a:t>
            </a:r>
            <a:endParaRPr/>
          </a:p>
          <a:p>
            <a:pPr indent="-327025" lvl="1" marL="669925" marR="0" rtl="0" algn="l">
              <a:lnSpc>
                <a:spcPct val="8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El receptor envía la información a un procesador que obtiene los movimientos horizontales y verticales del ratón mediante los cambios de reflexión de luz, velocidad y dirección.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sp>
        <p:nvSpPr>
          <p:cNvPr id="140" name="Google Shape;140;p21"/>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Ratones</a:t>
            </a:r>
            <a:endParaRPr/>
          </a:p>
        </p:txBody>
      </p:sp>
      <p:sp>
        <p:nvSpPr>
          <p:cNvPr id="141" name="Google Shape;141;p21"/>
          <p:cNvSpPr txBox="1"/>
          <p:nvPr>
            <p:ph idx="1" type="body"/>
          </p:nvPr>
        </p:nvSpPr>
        <p:spPr>
          <a:xfrm>
            <a:off x="457200" y="1600200"/>
            <a:ext cx="8002587"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Ratón óptico:</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Ventajas:</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Más rápidos y precisos que los ratones de bola.</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El mantenimiento es mínimo.</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Diseño más ergonómico.</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Inconvenientes:</a:t>
            </a:r>
            <a:endParaRPr/>
          </a:p>
          <a:p>
            <a:pPr indent="679450" lvl="0" marL="342900" marR="0" rtl="0" algn="l">
              <a:lnSpc>
                <a:spcPct val="100000"/>
              </a:lnSpc>
              <a:spcBef>
                <a:spcPts val="440"/>
              </a:spcBef>
              <a:spcAft>
                <a:spcPts val="0"/>
              </a:spcAft>
              <a:buNone/>
            </a:pPr>
            <a:r>
              <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Algunas superficies pueden dar problemas</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Interferencias por iluminación.</a:t>
            </a:r>
            <a:endParaRPr/>
          </a:p>
          <a:p>
            <a:pPr indent="-252095" lvl="0" marL="342900" marR="0" rtl="0" algn="l">
              <a:lnSpc>
                <a:spcPct val="100000"/>
              </a:lnSpc>
              <a:spcBef>
                <a:spcPts val="440"/>
              </a:spcBef>
              <a:spcAft>
                <a:spcPts val="0"/>
              </a:spcAft>
              <a:buClr>
                <a:schemeClr val="accent1"/>
              </a:buClr>
              <a:buSzPts val="1430"/>
              <a:buFont typeface="Noto Symbol"/>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22"/>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Ratones</a:t>
            </a:r>
            <a:endParaRPr/>
          </a:p>
        </p:txBody>
      </p:sp>
      <p:sp>
        <p:nvSpPr>
          <p:cNvPr id="147" name="Google Shape;147;p22"/>
          <p:cNvSpPr txBox="1"/>
          <p:nvPr>
            <p:ph idx="1" type="body"/>
          </p:nvPr>
        </p:nvSpPr>
        <p:spPr>
          <a:xfrm>
            <a:off x="457200" y="1600200"/>
            <a:ext cx="8002587"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Ratón inalámbrico:</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Funcionamiento idéntico a los teclados inalámbricos.</a:t>
            </a:r>
            <a:endParaRPr/>
          </a:p>
          <a:p>
            <a:pPr indent="-342900" lvl="0" marL="342900" marR="0" rtl="0" algn="l">
              <a:lnSpc>
                <a:spcPct val="100000"/>
              </a:lnSpc>
              <a:spcBef>
                <a:spcPts val="60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Ratones especiales:</a:t>
            </a:r>
            <a:endParaRPr/>
          </a:p>
          <a:p>
            <a:pPr indent="-342900" lvl="0" marL="342900" marR="0" rtl="0" algn="l">
              <a:lnSpc>
                <a:spcPct val="100000"/>
              </a:lnSpc>
              <a:spcBef>
                <a:spcPts val="60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Conectores de ratones:</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Conector PS-2</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Conector USB</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Adaptadores</a:t>
            </a:r>
            <a:endParaRPr/>
          </a:p>
          <a:p>
            <a:pPr indent="-235584" lvl="0" marL="342900" marR="0" rtl="0" algn="l">
              <a:lnSpc>
                <a:spcPct val="100000"/>
              </a:lnSpc>
              <a:spcBef>
                <a:spcPts val="520"/>
              </a:spcBef>
              <a:spcAft>
                <a:spcPts val="0"/>
              </a:spcAft>
              <a:buClr>
                <a:schemeClr val="accent1"/>
              </a:buClr>
              <a:buSzPts val="1690"/>
              <a:buFont typeface="Noto Symbol"/>
              <a:buNone/>
            </a:pPr>
            <a:r>
              <a:t/>
            </a:r>
            <a:endParaRPr b="0" i="0" sz="26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 name="Shape 36"/>
        <p:cNvGrpSpPr/>
        <p:nvPr/>
      </p:nvGrpSpPr>
      <p:grpSpPr>
        <a:xfrm>
          <a:off x="0" y="0"/>
          <a:ext cx="0" cy="0"/>
          <a:chOff x="0" y="0"/>
          <a:chExt cx="0" cy="0"/>
        </a:xfrm>
      </p:grpSpPr>
      <p:sp>
        <p:nvSpPr>
          <p:cNvPr id="37" name="Google Shape;37;p5"/>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lang="en-US" sz="4200">
                <a:solidFill>
                  <a:schemeClr val="dk2"/>
                </a:solidFill>
                <a:latin typeface="Garamond"/>
                <a:ea typeface="Garamond"/>
                <a:cs typeface="Garamond"/>
                <a:sym typeface="Garamond"/>
              </a:rPr>
              <a:t>Clasificación</a:t>
            </a:r>
            <a:endParaRPr/>
          </a:p>
        </p:txBody>
      </p:sp>
      <p:sp>
        <p:nvSpPr>
          <p:cNvPr id="38" name="Google Shape;38;p5"/>
          <p:cNvSpPr txBox="1"/>
          <p:nvPr>
            <p:ph idx="1" type="body"/>
          </p:nvPr>
        </p:nvSpPr>
        <p:spPr>
          <a:xfrm>
            <a:off x="457200" y="1600200"/>
            <a:ext cx="8074200" cy="4530600"/>
          </a:xfrm>
          <a:prstGeom prst="rect">
            <a:avLst/>
          </a:prstGeom>
          <a:noFill/>
          <a:ln>
            <a:noFill/>
          </a:ln>
        </p:spPr>
        <p:txBody>
          <a:bodyPr anchorCtr="0" anchor="t" bIns="45700" lIns="91425" spcFirstLastPara="1" rIns="91425" wrap="square" tIns="45700">
            <a:noAutofit/>
          </a:bodyPr>
          <a:lstStyle/>
          <a:p>
            <a:pPr indent="-358775" lvl="0" marL="342900" marR="0" rtl="0" algn="l">
              <a:lnSpc>
                <a:spcPct val="100000"/>
              </a:lnSpc>
              <a:spcBef>
                <a:spcPts val="0"/>
              </a:spcBef>
              <a:spcAft>
                <a:spcPts val="0"/>
              </a:spcAft>
              <a:buClr>
                <a:schemeClr val="accent1"/>
              </a:buClr>
              <a:buSzPts val="2200"/>
              <a:buFont typeface="Noto Symbol"/>
              <a:buChar char="■"/>
            </a:pPr>
            <a:r>
              <a:rPr lang="en-US" sz="2200">
                <a:solidFill>
                  <a:schemeClr val="dk1"/>
                </a:solidFill>
              </a:rPr>
              <a:t>Atendiendo a su funcionalidad:</a:t>
            </a:r>
            <a:endParaRPr sz="2200">
              <a:solidFill>
                <a:schemeClr val="dk1"/>
              </a:solidFill>
            </a:endParaRPr>
          </a:p>
          <a:p>
            <a:pPr indent="-367665" lvl="1" marL="669925" marR="0" rtl="0" algn="l">
              <a:lnSpc>
                <a:spcPct val="100000"/>
              </a:lnSpc>
              <a:spcBef>
                <a:spcPts val="1000"/>
              </a:spcBef>
              <a:spcAft>
                <a:spcPts val="0"/>
              </a:spcAft>
              <a:buClr>
                <a:schemeClr val="dk1"/>
              </a:buClr>
              <a:buSzPts val="2200"/>
              <a:buFont typeface="Arial"/>
              <a:buChar char="○"/>
            </a:pPr>
            <a:r>
              <a:rPr b="1" lang="en-US" sz="2200">
                <a:solidFill>
                  <a:schemeClr val="dk1"/>
                </a:solidFill>
              </a:rPr>
              <a:t>Periféricos de entrada: </a:t>
            </a:r>
            <a:r>
              <a:rPr lang="en-US" sz="2200">
                <a:solidFill>
                  <a:schemeClr val="dk1"/>
                </a:solidFill>
              </a:rPr>
              <a:t>aquellos que introducen información en el ordenador (teclado, ratón, detectores ópticos, escáner, micrófono, etc.).</a:t>
            </a:r>
            <a:endParaRPr sz="2200">
              <a:solidFill>
                <a:schemeClr val="dk1"/>
              </a:solidFill>
            </a:endParaRPr>
          </a:p>
          <a:p>
            <a:pPr indent="-367665" lvl="1" marL="669925" marR="0" rtl="0" algn="l">
              <a:lnSpc>
                <a:spcPct val="100000"/>
              </a:lnSpc>
              <a:spcBef>
                <a:spcPts val="1000"/>
              </a:spcBef>
              <a:spcAft>
                <a:spcPts val="0"/>
              </a:spcAft>
              <a:buClr>
                <a:schemeClr val="dk1"/>
              </a:buClr>
              <a:buSzPts val="2200"/>
              <a:buFont typeface="Arial"/>
              <a:buChar char="○"/>
            </a:pPr>
            <a:r>
              <a:rPr b="1" lang="en-US" sz="2200">
                <a:solidFill>
                  <a:schemeClr val="dk1"/>
                </a:solidFill>
              </a:rPr>
              <a:t>Periféricos de salida:</a:t>
            </a:r>
            <a:r>
              <a:rPr lang="en-US" sz="2200">
                <a:solidFill>
                  <a:schemeClr val="dk1"/>
                </a:solidFill>
              </a:rPr>
              <a:t> aquellos que muestran información generada o contenida en el ordenador (monitor, impresora, altavoz, etc.).</a:t>
            </a:r>
            <a:endParaRPr sz="2200">
              <a:solidFill>
                <a:schemeClr val="dk1"/>
              </a:solidFill>
            </a:endParaRPr>
          </a:p>
          <a:p>
            <a:pPr indent="-367665" lvl="1" marL="669925" rtl="0" algn="l">
              <a:spcBef>
                <a:spcPts val="1000"/>
              </a:spcBef>
              <a:spcAft>
                <a:spcPts val="0"/>
              </a:spcAft>
              <a:buClr>
                <a:schemeClr val="dk1"/>
              </a:buClr>
              <a:buSzPts val="2200"/>
              <a:buFont typeface="Arial"/>
              <a:buChar char="○"/>
            </a:pPr>
            <a:r>
              <a:rPr b="1" lang="en-US" sz="2200">
                <a:solidFill>
                  <a:schemeClr val="dk1"/>
                </a:solidFill>
              </a:rPr>
              <a:t>Periféricos de E/S o mixtos:</a:t>
            </a:r>
            <a:r>
              <a:rPr lang="en-US" sz="2200">
                <a:solidFill>
                  <a:schemeClr val="dk1"/>
                </a:solidFill>
              </a:rPr>
              <a:t> incluyen en un único dispositivo elementos para dar entrada y salida de información (pantalla táctil, impresora multifuncional, cámara IP, etc.). </a:t>
            </a:r>
            <a:endParaRPr sz="3000">
              <a:solidFill>
                <a:schemeClr val="dk1"/>
              </a:solidFill>
            </a:endParaRPr>
          </a:p>
          <a:p>
            <a:pPr indent="0" lvl="0" marL="457200" marR="0" rtl="0" algn="l">
              <a:lnSpc>
                <a:spcPct val="100000"/>
              </a:lnSpc>
              <a:spcBef>
                <a:spcPts val="0"/>
              </a:spcBef>
              <a:spcAft>
                <a:spcPts val="0"/>
              </a:spcAft>
              <a:buNone/>
            </a:pPr>
            <a:r>
              <a:t/>
            </a:r>
            <a:endParaRPr sz="2200">
              <a:solidFill>
                <a:schemeClr val="dk1"/>
              </a:solidFill>
            </a:endParaRPr>
          </a:p>
          <a:p>
            <a:pPr indent="0" lvl="0" marL="457200" marR="0" rtl="0" algn="l">
              <a:lnSpc>
                <a:spcPct val="100000"/>
              </a:lnSpc>
              <a:spcBef>
                <a:spcPts val="0"/>
              </a:spcBef>
              <a:spcAft>
                <a:spcPts val="0"/>
              </a:spcAft>
              <a:buNone/>
            </a:pPr>
            <a:r>
              <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23"/>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Impresoras</a:t>
            </a:r>
            <a:endParaRPr/>
          </a:p>
        </p:txBody>
      </p:sp>
      <p:sp>
        <p:nvSpPr>
          <p:cNvPr id="153" name="Google Shape;153;p23"/>
          <p:cNvSpPr txBox="1"/>
          <p:nvPr>
            <p:ph idx="1" type="body"/>
          </p:nvPr>
        </p:nvSpPr>
        <p:spPr>
          <a:xfrm>
            <a:off x="457200" y="1295400"/>
            <a:ext cx="8002500" cy="453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690"/>
              <a:buFont typeface="Noto Symbol"/>
              <a:buChar char="■"/>
            </a:pPr>
            <a:r>
              <a:rPr b="0" i="0" lang="en-US" sz="2600" u="none" cap="none" strike="noStrike">
                <a:solidFill>
                  <a:schemeClr val="dk1"/>
                </a:solidFill>
                <a:latin typeface="Arial"/>
                <a:ea typeface="Arial"/>
                <a:cs typeface="Arial"/>
                <a:sym typeface="Arial"/>
              </a:rPr>
              <a:t>Funciones</a:t>
            </a:r>
            <a:endParaRPr/>
          </a:p>
          <a:p>
            <a:pPr indent="-327025" lvl="1" marL="669925" marR="0" rtl="0" algn="l">
              <a:lnSpc>
                <a:spcPct val="9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Dispositivo de salida que presenta la información en soporte papel.</a:t>
            </a:r>
            <a:endParaRPr/>
          </a:p>
          <a:p>
            <a:pPr indent="-327025" lvl="1" marL="669925" marR="0" rtl="0" algn="l">
              <a:lnSpc>
                <a:spcPct val="9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Permite obtener resultados de una forma legible para el usuario.</a:t>
            </a:r>
            <a:endParaRPr/>
          </a:p>
          <a:p>
            <a:pPr indent="-342900" lvl="0" marL="342900" marR="0" rtl="0" algn="l">
              <a:lnSpc>
                <a:spcPct val="90000"/>
              </a:lnSpc>
              <a:spcBef>
                <a:spcPts val="520"/>
              </a:spcBef>
              <a:spcAft>
                <a:spcPts val="0"/>
              </a:spcAft>
              <a:buClr>
                <a:schemeClr val="accent1"/>
              </a:buClr>
              <a:buSzPts val="1690"/>
              <a:buFont typeface="Noto Symbol"/>
              <a:buChar char="■"/>
            </a:pPr>
            <a:r>
              <a:rPr b="0" i="0" lang="en-US" sz="2600" u="none" cap="none" strike="noStrike">
                <a:solidFill>
                  <a:schemeClr val="dk1"/>
                </a:solidFill>
                <a:latin typeface="Arial"/>
                <a:ea typeface="Arial"/>
                <a:cs typeface="Arial"/>
                <a:sym typeface="Arial"/>
              </a:rPr>
              <a:t>Tipos:</a:t>
            </a:r>
            <a:endParaRPr/>
          </a:p>
          <a:p>
            <a:pPr indent="-327025" lvl="1" marL="669925" marR="0" rtl="0" algn="l">
              <a:lnSpc>
                <a:spcPct val="9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Existen un gran número de impresoras diferentes, dependiendo de las características:</a:t>
            </a:r>
            <a:endParaRPr/>
          </a:p>
          <a:p>
            <a:pPr indent="-361950" lvl="2" marL="1022350" marR="0" rtl="0" algn="l">
              <a:lnSpc>
                <a:spcPct val="90000"/>
              </a:lnSpc>
              <a:spcBef>
                <a:spcPts val="400"/>
              </a:spcBef>
              <a:spcAft>
                <a:spcPts val="0"/>
              </a:spcAft>
              <a:buClr>
                <a:schemeClr val="accent1"/>
              </a:buClr>
              <a:buSzPts val="1300"/>
              <a:buFont typeface="Noto Symbol"/>
              <a:buChar char="■"/>
            </a:pPr>
            <a:r>
              <a:rPr b="0" i="0" lang="en-US" sz="2000" u="none" cap="none" strike="noStrike">
                <a:solidFill>
                  <a:schemeClr val="dk1"/>
                </a:solidFill>
                <a:latin typeface="Arial"/>
                <a:ea typeface="Arial"/>
                <a:cs typeface="Arial"/>
                <a:sym typeface="Arial"/>
              </a:rPr>
              <a:t>Impresoras de impacto matriciales o de aguja</a:t>
            </a:r>
            <a:endParaRPr/>
          </a:p>
          <a:p>
            <a:pPr indent="-361950" lvl="2" marL="1022350" marR="0" rtl="0" algn="l">
              <a:lnSpc>
                <a:spcPct val="90000"/>
              </a:lnSpc>
              <a:spcBef>
                <a:spcPts val="400"/>
              </a:spcBef>
              <a:spcAft>
                <a:spcPts val="0"/>
              </a:spcAft>
              <a:buClr>
                <a:schemeClr val="accent1"/>
              </a:buClr>
              <a:buSzPts val="1300"/>
              <a:buFont typeface="Noto Symbol"/>
              <a:buChar char="■"/>
            </a:pPr>
            <a:r>
              <a:rPr b="0" i="0" lang="en-US" sz="2000" u="none" cap="none" strike="noStrike">
                <a:solidFill>
                  <a:schemeClr val="dk1"/>
                </a:solidFill>
                <a:latin typeface="Arial"/>
                <a:ea typeface="Arial"/>
                <a:cs typeface="Arial"/>
                <a:sym typeface="Arial"/>
              </a:rPr>
              <a:t>Impresoras térmicas</a:t>
            </a:r>
            <a:endParaRPr/>
          </a:p>
          <a:p>
            <a:pPr indent="-361950" lvl="2" marL="1022350" marR="0" rtl="0" algn="l">
              <a:lnSpc>
                <a:spcPct val="90000"/>
              </a:lnSpc>
              <a:spcBef>
                <a:spcPts val="400"/>
              </a:spcBef>
              <a:spcAft>
                <a:spcPts val="0"/>
              </a:spcAft>
              <a:buClr>
                <a:schemeClr val="accent1"/>
              </a:buClr>
              <a:buSzPts val="1300"/>
              <a:buFont typeface="Noto Symbol"/>
              <a:buChar char="■"/>
            </a:pPr>
            <a:r>
              <a:rPr b="0" i="0" lang="en-US" sz="2000" u="none" cap="none" strike="noStrike">
                <a:solidFill>
                  <a:schemeClr val="dk1"/>
                </a:solidFill>
                <a:latin typeface="Arial"/>
                <a:ea typeface="Arial"/>
                <a:cs typeface="Arial"/>
                <a:sym typeface="Arial"/>
              </a:rPr>
              <a:t>Impresoras de chorro de tinta</a:t>
            </a:r>
            <a:endParaRPr/>
          </a:p>
          <a:p>
            <a:pPr indent="-361950" lvl="2" marL="1022350" marR="0" rtl="0" algn="l">
              <a:lnSpc>
                <a:spcPct val="90000"/>
              </a:lnSpc>
              <a:spcBef>
                <a:spcPts val="400"/>
              </a:spcBef>
              <a:spcAft>
                <a:spcPts val="0"/>
              </a:spcAft>
              <a:buClr>
                <a:schemeClr val="accent1"/>
              </a:buClr>
              <a:buSzPts val="1300"/>
              <a:buFont typeface="Noto Symbol"/>
              <a:buChar char="■"/>
            </a:pPr>
            <a:r>
              <a:rPr b="0" i="0" lang="en-US" sz="2000" u="none" cap="none" strike="noStrike">
                <a:solidFill>
                  <a:schemeClr val="dk1"/>
                </a:solidFill>
                <a:latin typeface="Arial"/>
                <a:ea typeface="Arial"/>
                <a:cs typeface="Arial"/>
                <a:sym typeface="Arial"/>
              </a:rPr>
              <a:t>Impresoras láser</a:t>
            </a:r>
            <a:endParaRPr/>
          </a:p>
          <a:p>
            <a:pPr indent="-260350" lvl="0" marL="342900" marR="0" rtl="0" algn="l">
              <a:lnSpc>
                <a:spcPct val="100000"/>
              </a:lnSpc>
              <a:spcBef>
                <a:spcPts val="400"/>
              </a:spcBef>
              <a:spcAft>
                <a:spcPts val="0"/>
              </a:spcAft>
              <a:buClr>
                <a:schemeClr val="accent1"/>
              </a:buClr>
              <a:buSzPts val="1300"/>
              <a:buFont typeface="Noto Symbo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pic>
        <p:nvPicPr>
          <p:cNvPr id="158" name="Google Shape;158;p24"/>
          <p:cNvPicPr preferRelativeResize="0"/>
          <p:nvPr/>
        </p:nvPicPr>
        <p:blipFill rotWithShape="1">
          <a:blip r:embed="rId3">
            <a:alphaModFix/>
          </a:blip>
          <a:srcRect b="0" l="0" r="0" t="12318"/>
          <a:stretch/>
        </p:blipFill>
        <p:spPr>
          <a:xfrm>
            <a:off x="4716462" y="620712"/>
            <a:ext cx="3600450" cy="2960687"/>
          </a:xfrm>
          <a:prstGeom prst="rect">
            <a:avLst/>
          </a:prstGeom>
          <a:noFill/>
          <a:ln>
            <a:noFill/>
          </a:ln>
        </p:spPr>
      </p:pic>
      <p:sp>
        <p:nvSpPr>
          <p:cNvPr id="159" name="Google Shape;159;p24"/>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Impresoras</a:t>
            </a:r>
            <a:endParaRPr/>
          </a:p>
        </p:txBody>
      </p:sp>
      <p:sp>
        <p:nvSpPr>
          <p:cNvPr id="160" name="Google Shape;160;p24"/>
          <p:cNvSpPr txBox="1"/>
          <p:nvPr>
            <p:ph idx="1" type="body"/>
          </p:nvPr>
        </p:nvSpPr>
        <p:spPr>
          <a:xfrm>
            <a:off x="457200" y="990600"/>
            <a:ext cx="8002500" cy="453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1"/>
              </a:buClr>
              <a:buSzPts val="1690"/>
              <a:buFont typeface="Noto Symbol"/>
              <a:buChar char="■"/>
            </a:pPr>
            <a:r>
              <a:rPr b="0" i="0" lang="en-US" sz="2600" u="none" cap="none" strike="noStrike">
                <a:solidFill>
                  <a:schemeClr val="dk1"/>
                </a:solidFill>
                <a:latin typeface="Arial"/>
                <a:ea typeface="Arial"/>
                <a:cs typeface="Arial"/>
                <a:sym typeface="Arial"/>
              </a:rPr>
              <a:t>Impresoras de impacto:</a:t>
            </a:r>
            <a:endParaRPr/>
          </a:p>
          <a:p>
            <a:pPr indent="-327025" lvl="1" marL="669925" marR="0" rtl="0" algn="l">
              <a:lnSpc>
                <a:spcPct val="8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Existen gran variedad:</a:t>
            </a:r>
            <a:endParaRPr/>
          </a:p>
          <a:p>
            <a:pPr indent="-361950" lvl="2" marL="1022350" marR="0" rtl="0" algn="l">
              <a:lnSpc>
                <a:spcPct val="80000"/>
              </a:lnSpc>
              <a:spcBef>
                <a:spcPts val="400"/>
              </a:spcBef>
              <a:spcAft>
                <a:spcPts val="0"/>
              </a:spcAft>
              <a:buClr>
                <a:schemeClr val="accent1"/>
              </a:buClr>
              <a:buSzPts val="1300"/>
              <a:buFont typeface="Noto Symbol"/>
              <a:buChar char="■"/>
            </a:pPr>
            <a:r>
              <a:rPr b="0" i="0" lang="en-US" sz="2000" u="none" cap="none" strike="noStrike">
                <a:solidFill>
                  <a:schemeClr val="dk1"/>
                </a:solidFill>
                <a:latin typeface="Arial"/>
                <a:ea typeface="Arial"/>
                <a:cs typeface="Arial"/>
                <a:sym typeface="Arial"/>
              </a:rPr>
              <a:t>Impresoras de bola</a:t>
            </a:r>
            <a:endParaRPr/>
          </a:p>
          <a:p>
            <a:pPr indent="-361950" lvl="2" marL="1022350" marR="0" rtl="0" algn="l">
              <a:lnSpc>
                <a:spcPct val="80000"/>
              </a:lnSpc>
              <a:spcBef>
                <a:spcPts val="400"/>
              </a:spcBef>
              <a:spcAft>
                <a:spcPts val="0"/>
              </a:spcAft>
              <a:buClr>
                <a:schemeClr val="accent1"/>
              </a:buClr>
              <a:buSzPts val="1300"/>
              <a:buFont typeface="Noto Symbol"/>
              <a:buChar char="■"/>
            </a:pPr>
            <a:r>
              <a:rPr b="0" i="0" lang="en-US" sz="2000" u="none" cap="none" strike="noStrike">
                <a:solidFill>
                  <a:schemeClr val="dk1"/>
                </a:solidFill>
                <a:latin typeface="Arial"/>
                <a:ea typeface="Arial"/>
                <a:cs typeface="Arial"/>
                <a:sym typeface="Arial"/>
              </a:rPr>
              <a:t>Impresoras de carro</a:t>
            </a:r>
            <a:endParaRPr/>
          </a:p>
          <a:p>
            <a:pPr indent="-361950" lvl="2" marL="1022350" marR="0" rtl="0" algn="l">
              <a:lnSpc>
                <a:spcPct val="80000"/>
              </a:lnSpc>
              <a:spcBef>
                <a:spcPts val="400"/>
              </a:spcBef>
              <a:spcAft>
                <a:spcPts val="0"/>
              </a:spcAft>
              <a:buClr>
                <a:schemeClr val="accent1"/>
              </a:buClr>
              <a:buSzPts val="1300"/>
              <a:buFont typeface="Noto Symbol"/>
              <a:buChar char="■"/>
            </a:pPr>
            <a:r>
              <a:rPr b="0" i="0" lang="en-US" sz="2000" u="none" cap="none" strike="noStrike">
                <a:solidFill>
                  <a:schemeClr val="dk1"/>
                </a:solidFill>
                <a:latin typeface="Arial"/>
                <a:ea typeface="Arial"/>
                <a:cs typeface="Arial"/>
                <a:sym typeface="Arial"/>
              </a:rPr>
              <a:t>Impresora de tambor</a:t>
            </a:r>
            <a:endParaRPr/>
          </a:p>
          <a:p>
            <a:pPr indent="-361950" lvl="2" marL="1022350" marR="0" rtl="0" algn="l">
              <a:lnSpc>
                <a:spcPct val="80000"/>
              </a:lnSpc>
              <a:spcBef>
                <a:spcPts val="400"/>
              </a:spcBef>
              <a:spcAft>
                <a:spcPts val="0"/>
              </a:spcAft>
              <a:buClr>
                <a:schemeClr val="accent1"/>
              </a:buClr>
              <a:buSzPts val="1300"/>
              <a:buFont typeface="Noto Symbol"/>
              <a:buChar char="■"/>
            </a:pPr>
            <a:r>
              <a:rPr b="0" i="0" lang="en-US" sz="2000" u="none" cap="none" strike="noStrike">
                <a:solidFill>
                  <a:schemeClr val="dk1"/>
                </a:solidFill>
                <a:latin typeface="Arial"/>
                <a:ea typeface="Arial"/>
                <a:cs typeface="Arial"/>
                <a:sym typeface="Arial"/>
              </a:rPr>
              <a:t>Impresora de margarita</a:t>
            </a:r>
            <a:endParaRPr/>
          </a:p>
          <a:p>
            <a:pPr indent="-327025" lvl="1" marL="669925" marR="0" rtl="0" algn="l">
              <a:lnSpc>
                <a:spcPct val="8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En las impresoras matriciales la impresión de los caracteres se realiza uno a uno mediante la utilización de un conjunto de agujas activas con electroimanes formando los caracteres correspondientes.</a:t>
            </a:r>
            <a:endParaRPr/>
          </a:p>
          <a:p>
            <a:pPr indent="-327025" lvl="1" marL="669925" marR="0" rtl="0" algn="l">
              <a:lnSpc>
                <a:spcPct val="8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9, 24, 48 agujas.</a:t>
            </a:r>
            <a:endParaRPr/>
          </a:p>
          <a:p>
            <a:pPr indent="-327025" lvl="1" marL="669925" marR="0" rtl="0" algn="l">
              <a:lnSpc>
                <a:spcPct val="8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La velocidad de estas impresoras es inferior a las de chorro de tinta y láser (entre 30 y 300 cps). La velocidad también se puede medir en líneas por minuto (lpm).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pic>
        <p:nvPicPr>
          <p:cNvPr id="165" name="Google Shape;165;p25"/>
          <p:cNvPicPr preferRelativeResize="0"/>
          <p:nvPr/>
        </p:nvPicPr>
        <p:blipFill rotWithShape="1">
          <a:blip r:embed="rId3">
            <a:alphaModFix/>
          </a:blip>
          <a:srcRect b="0" l="0" r="0" t="12318"/>
          <a:stretch/>
        </p:blipFill>
        <p:spPr>
          <a:xfrm>
            <a:off x="6083300" y="3597275"/>
            <a:ext cx="2160587" cy="1776412"/>
          </a:xfrm>
          <a:prstGeom prst="rect">
            <a:avLst/>
          </a:prstGeom>
          <a:noFill/>
          <a:ln>
            <a:noFill/>
          </a:ln>
        </p:spPr>
      </p:pic>
      <p:sp>
        <p:nvSpPr>
          <p:cNvPr id="166" name="Google Shape;166;p25"/>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Impresoras</a:t>
            </a:r>
            <a:endParaRPr/>
          </a:p>
        </p:txBody>
      </p:sp>
      <p:sp>
        <p:nvSpPr>
          <p:cNvPr id="167" name="Google Shape;167;p25"/>
          <p:cNvSpPr txBox="1"/>
          <p:nvPr>
            <p:ph idx="1" type="body"/>
          </p:nvPr>
        </p:nvSpPr>
        <p:spPr>
          <a:xfrm>
            <a:off x="457200" y="1295400"/>
            <a:ext cx="8002500" cy="453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Impresoras de impacto:</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Pueden utilizar hojas sueltas o papel continuo.</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Suelen utilizarse en organismos oficiales y en aquellos lugares donde se necesitan obtener copias de lo que se imprime.</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Principales características:</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Impresoras muy ruidosas</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Permiten la impresión de duplicados.</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Bajo coste</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Mantenimiento económico.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sp>
        <p:nvSpPr>
          <p:cNvPr id="172" name="Google Shape;172;p26"/>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Impresoras</a:t>
            </a:r>
            <a:endParaRPr/>
          </a:p>
        </p:txBody>
      </p:sp>
      <p:sp>
        <p:nvSpPr>
          <p:cNvPr id="173" name="Google Shape;173;p26"/>
          <p:cNvSpPr txBox="1"/>
          <p:nvPr>
            <p:ph idx="1" type="body"/>
          </p:nvPr>
        </p:nvSpPr>
        <p:spPr>
          <a:xfrm>
            <a:off x="457200" y="1600200"/>
            <a:ext cx="8002587"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Impresoras térmicas</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Utilizan papel termo-sensible</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Se suelen utilizar para la impresión de los códigos de barras.</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Principales características:</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Utilización de un papel bastante caro y poco estable.</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Mecanismo sencillo</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Impresoras silenciosas.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p27"/>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Impresoras</a:t>
            </a:r>
            <a:endParaRPr/>
          </a:p>
        </p:txBody>
      </p:sp>
      <p:sp>
        <p:nvSpPr>
          <p:cNvPr id="179" name="Google Shape;179;p27"/>
          <p:cNvSpPr txBox="1"/>
          <p:nvPr>
            <p:ph idx="1" type="body"/>
          </p:nvPr>
        </p:nvSpPr>
        <p:spPr>
          <a:xfrm>
            <a:off x="457200" y="1600200"/>
            <a:ext cx="8002587"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690"/>
              <a:buFont typeface="Noto Symbol"/>
              <a:buChar char="■"/>
            </a:pPr>
            <a:r>
              <a:rPr b="0" i="0" lang="en-US" sz="2600" u="none" cap="none" strike="noStrike">
                <a:solidFill>
                  <a:schemeClr val="dk1"/>
                </a:solidFill>
                <a:latin typeface="Arial"/>
                <a:ea typeface="Arial"/>
                <a:cs typeface="Arial"/>
                <a:sym typeface="Arial"/>
              </a:rPr>
              <a:t>Impresoras de chorro de tinta.</a:t>
            </a:r>
            <a:endParaRPr/>
          </a:p>
          <a:p>
            <a:pPr indent="-327025" lvl="1" marL="669925" marR="0" rtl="0" algn="l">
              <a:lnSpc>
                <a:spcPct val="10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Disponen de un número de cartuchos de tinta variable:</a:t>
            </a:r>
            <a:endParaRPr/>
          </a:p>
          <a:p>
            <a:pPr indent="-361950" lvl="2" marL="1022350" marR="0" rtl="0" algn="l">
              <a:lnSpc>
                <a:spcPct val="100000"/>
              </a:lnSpc>
              <a:spcBef>
                <a:spcPts val="400"/>
              </a:spcBef>
              <a:spcAft>
                <a:spcPts val="0"/>
              </a:spcAft>
              <a:buClr>
                <a:schemeClr val="accent1"/>
              </a:buClr>
              <a:buSzPts val="1300"/>
              <a:buFont typeface="Noto Symbol"/>
              <a:buChar char="■"/>
            </a:pPr>
            <a:r>
              <a:rPr b="0" i="0" lang="en-US" sz="2000" u="none" cap="none" strike="noStrike">
                <a:solidFill>
                  <a:schemeClr val="dk1"/>
                </a:solidFill>
                <a:latin typeface="Arial"/>
                <a:ea typeface="Arial"/>
                <a:cs typeface="Arial"/>
                <a:sym typeface="Arial"/>
              </a:rPr>
              <a:t>Si son dos uno es de tinta negra y el otro para los tres colores. Esto origina el cambio del de color cuando se acaba uno de los tres colores. Para solucionar este problema se crearon impresoras con los tres colores por separado para cambiar cuando se agotara cada uno, independientemente.</a:t>
            </a:r>
            <a:endParaRPr/>
          </a:p>
          <a:p>
            <a:pPr indent="-361950" lvl="2" marL="1022350" marR="0" rtl="0" algn="l">
              <a:lnSpc>
                <a:spcPct val="100000"/>
              </a:lnSpc>
              <a:spcBef>
                <a:spcPts val="400"/>
              </a:spcBef>
              <a:spcAft>
                <a:spcPts val="0"/>
              </a:spcAft>
              <a:buClr>
                <a:schemeClr val="accent1"/>
              </a:buClr>
              <a:buSzPts val="1300"/>
              <a:buFont typeface="Noto Symbol"/>
              <a:buChar char="■"/>
            </a:pPr>
            <a:r>
              <a:rPr b="0" i="0" lang="en-US" sz="2000" u="none" cap="none" strike="noStrike">
                <a:solidFill>
                  <a:schemeClr val="dk1"/>
                </a:solidFill>
                <a:latin typeface="Arial"/>
                <a:ea typeface="Arial"/>
                <a:cs typeface="Arial"/>
                <a:sym typeface="Arial"/>
              </a:rPr>
              <a:t>Bastante económicas de obtener pero resultan bastante caras para mantenerlas.</a:t>
            </a:r>
            <a:endParaRPr/>
          </a:p>
          <a:p>
            <a:pPr indent="-361950" lvl="2" marL="1022350" marR="0" rtl="0" algn="l">
              <a:lnSpc>
                <a:spcPct val="100000"/>
              </a:lnSpc>
              <a:spcBef>
                <a:spcPts val="400"/>
              </a:spcBef>
              <a:spcAft>
                <a:spcPts val="0"/>
              </a:spcAft>
              <a:buClr>
                <a:schemeClr val="accent1"/>
              </a:buClr>
              <a:buSzPts val="1300"/>
              <a:buFont typeface="Noto Symbol"/>
              <a:buChar char="■"/>
            </a:pPr>
            <a:r>
              <a:rPr b="0" i="0" lang="en-US" sz="2000" u="none" cap="none" strike="noStrike">
                <a:solidFill>
                  <a:schemeClr val="dk1"/>
                </a:solidFill>
                <a:latin typeface="Arial"/>
                <a:ea typeface="Arial"/>
                <a:cs typeface="Arial"/>
                <a:sym typeface="Arial"/>
              </a:rPr>
              <a:t>La resolución se mide en puntos por pulgadas (ppp) y la velocidad en páginas por minuto (ppm). Las velocidades oscilan entre 5 y 30 ppm.</a:t>
            </a:r>
            <a:endParaRPr/>
          </a:p>
          <a:p>
            <a:pPr indent="-260350" lvl="0" marL="342900" marR="0" rtl="0" algn="l">
              <a:lnSpc>
                <a:spcPct val="100000"/>
              </a:lnSpc>
              <a:spcBef>
                <a:spcPts val="400"/>
              </a:spcBef>
              <a:spcAft>
                <a:spcPts val="0"/>
              </a:spcAft>
              <a:buClr>
                <a:schemeClr val="accent1"/>
              </a:buClr>
              <a:buSzPts val="1300"/>
              <a:buFont typeface="Noto Symbo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sp>
        <p:nvSpPr>
          <p:cNvPr id="184" name="Google Shape;184;p28"/>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Impresoras</a:t>
            </a:r>
            <a:endParaRPr/>
          </a:p>
        </p:txBody>
      </p:sp>
      <p:sp>
        <p:nvSpPr>
          <p:cNvPr id="185" name="Google Shape;185;p28"/>
          <p:cNvSpPr txBox="1"/>
          <p:nvPr>
            <p:ph idx="1" type="body"/>
          </p:nvPr>
        </p:nvSpPr>
        <p:spPr>
          <a:xfrm>
            <a:off x="457200" y="1600200"/>
            <a:ext cx="8002587"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Impresoras de chorro de tinta.</a:t>
            </a:r>
            <a:endParaRPr/>
          </a:p>
        </p:txBody>
      </p:sp>
      <p:pic>
        <p:nvPicPr>
          <p:cNvPr id="186" name="Google Shape;186;p28"/>
          <p:cNvPicPr preferRelativeResize="0"/>
          <p:nvPr/>
        </p:nvPicPr>
        <p:blipFill rotWithShape="1">
          <a:blip r:embed="rId3">
            <a:alphaModFix/>
          </a:blip>
          <a:srcRect b="0" l="0" r="0" t="0"/>
          <a:stretch/>
        </p:blipFill>
        <p:spPr>
          <a:xfrm>
            <a:off x="2484437" y="2349500"/>
            <a:ext cx="3527425" cy="3292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sp>
        <p:nvSpPr>
          <p:cNvPr id="191" name="Google Shape;191;p29"/>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Impresoras</a:t>
            </a:r>
            <a:endParaRPr/>
          </a:p>
        </p:txBody>
      </p:sp>
      <p:sp>
        <p:nvSpPr>
          <p:cNvPr id="192" name="Google Shape;192;p29"/>
          <p:cNvSpPr txBox="1"/>
          <p:nvPr>
            <p:ph idx="1" type="body"/>
          </p:nvPr>
        </p:nvSpPr>
        <p:spPr>
          <a:xfrm>
            <a:off x="457200" y="1600200"/>
            <a:ext cx="8002587"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690"/>
              <a:buFont typeface="Noto Symbol"/>
              <a:buChar char="■"/>
            </a:pPr>
            <a:r>
              <a:rPr b="0" i="0" lang="en-US" sz="2600" u="none" cap="none" strike="noStrike">
                <a:solidFill>
                  <a:schemeClr val="dk1"/>
                </a:solidFill>
                <a:latin typeface="Arial"/>
                <a:ea typeface="Arial"/>
                <a:cs typeface="Arial"/>
                <a:sym typeface="Arial"/>
              </a:rPr>
              <a:t>Impresoras láser.</a:t>
            </a:r>
            <a:endParaRPr/>
          </a:p>
          <a:p>
            <a:pPr indent="-327025" lvl="1" marL="669925" marR="0" rtl="0" algn="l">
              <a:lnSpc>
                <a:spcPct val="10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Mecanismo similar a las fotocopiadoras (electro-fotográficas)</a:t>
            </a:r>
            <a:endParaRPr/>
          </a:p>
          <a:p>
            <a:pPr indent="-327025" lvl="1" marL="669925" marR="0" rtl="0" algn="l">
              <a:lnSpc>
                <a:spcPct val="10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Impresoras en blanco y negro o color.</a:t>
            </a:r>
            <a:endParaRPr/>
          </a:p>
          <a:p>
            <a:pPr indent="-327025" lvl="1" marL="669925" marR="0" rtl="0" algn="l">
              <a:lnSpc>
                <a:spcPct val="10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Aunque el precio es más elevado son mucho más rentables debido a que son más rápidas, ofrecen mejor calidad y tienen un coste de mantenimiento bastante económico.</a:t>
            </a:r>
            <a:endParaRPr/>
          </a:p>
          <a:p>
            <a:pPr indent="-327025" lvl="1" marL="669925" marR="0" rtl="0" algn="l">
              <a:lnSpc>
                <a:spcPct val="10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Su velocidad se mide en páginas por minuto (ppm) pudiendo alcanzar desde 16 hasta 40 o más ppm.</a:t>
            </a:r>
            <a:endParaRPr/>
          </a:p>
          <a:p>
            <a:pPr indent="-327025" lvl="1" marL="669925" marR="0" rtl="0" algn="l">
              <a:lnSpc>
                <a:spcPct val="10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Su resolución se mide en puntos por pulgada siendo lo habitual entre 300 y 1.200 puntos por pulgada (ppp).</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6" name="Shape 196"/>
        <p:cNvGrpSpPr/>
        <p:nvPr/>
      </p:nvGrpSpPr>
      <p:grpSpPr>
        <a:xfrm>
          <a:off x="0" y="0"/>
          <a:ext cx="0" cy="0"/>
          <a:chOff x="0" y="0"/>
          <a:chExt cx="0" cy="0"/>
        </a:xfrm>
      </p:grpSpPr>
      <p:pic>
        <p:nvPicPr>
          <p:cNvPr id="197" name="Google Shape;197;p30"/>
          <p:cNvPicPr preferRelativeResize="0"/>
          <p:nvPr/>
        </p:nvPicPr>
        <p:blipFill rotWithShape="1">
          <a:blip r:embed="rId3">
            <a:alphaModFix/>
          </a:blip>
          <a:srcRect b="0" l="0" r="0" t="0"/>
          <a:stretch/>
        </p:blipFill>
        <p:spPr>
          <a:xfrm>
            <a:off x="5003800" y="2924175"/>
            <a:ext cx="3333750" cy="3067050"/>
          </a:xfrm>
          <a:prstGeom prst="rect">
            <a:avLst/>
          </a:prstGeom>
          <a:noFill/>
          <a:ln>
            <a:noFill/>
          </a:ln>
        </p:spPr>
      </p:pic>
      <p:sp>
        <p:nvSpPr>
          <p:cNvPr id="198" name="Google Shape;198;p30"/>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Impresoras</a:t>
            </a:r>
            <a:endParaRPr/>
          </a:p>
        </p:txBody>
      </p:sp>
      <p:sp>
        <p:nvSpPr>
          <p:cNvPr id="199" name="Google Shape;199;p30"/>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Impresoras láser:</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Características:</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Coste de compra más elevado que las anteriores.</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Consumibles más baratos</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Impresoras muy resistentes</a:t>
            </a:r>
            <a:endParaRPr/>
          </a:p>
          <a:p>
            <a:pPr indent="-361950" lvl="2" marL="1022350" marR="0" rtl="0" algn="l">
              <a:lnSpc>
                <a:spcPct val="100000"/>
              </a:lnSpc>
              <a:spcBef>
                <a:spcPts val="440"/>
              </a:spcBef>
              <a:spcAft>
                <a:spcPts val="0"/>
              </a:spcAft>
              <a:buClr>
                <a:schemeClr val="accent1"/>
              </a:buClr>
              <a:buFont typeface="Noto Symbol"/>
              <a:buNone/>
            </a:pPr>
            <a:r>
              <a:rPr b="0" i="0" lang="en-US" sz="2200" u="none" cap="none" strike="noStrike">
                <a:solidFill>
                  <a:schemeClr val="dk1"/>
                </a:solidFill>
                <a:latin typeface="Arial"/>
                <a:ea typeface="Arial"/>
                <a:cs typeface="Arial"/>
                <a:sym typeface="Arial"/>
              </a:rPr>
              <a:t>y rápidas</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Silenciosas.</a:t>
            </a:r>
            <a:endParaRPr/>
          </a:p>
          <a:p>
            <a:pPr indent="-252095" lvl="0" marL="342900" marR="0" rtl="0" algn="l">
              <a:lnSpc>
                <a:spcPct val="100000"/>
              </a:lnSpc>
              <a:spcBef>
                <a:spcPts val="440"/>
              </a:spcBef>
              <a:spcAft>
                <a:spcPts val="0"/>
              </a:spcAft>
              <a:buClr>
                <a:schemeClr val="accent1"/>
              </a:buClr>
              <a:buSzPts val="1430"/>
              <a:buFont typeface="Noto Symbol"/>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3" name="Shape 203"/>
        <p:cNvGrpSpPr/>
        <p:nvPr/>
      </p:nvGrpSpPr>
      <p:grpSpPr>
        <a:xfrm>
          <a:off x="0" y="0"/>
          <a:ext cx="0" cy="0"/>
          <a:chOff x="0" y="0"/>
          <a:chExt cx="0" cy="0"/>
        </a:xfrm>
      </p:grpSpPr>
      <p:pic>
        <p:nvPicPr>
          <p:cNvPr id="204" name="Google Shape;204;p31"/>
          <p:cNvPicPr preferRelativeResize="0"/>
          <p:nvPr/>
        </p:nvPicPr>
        <p:blipFill rotWithShape="1">
          <a:blip r:embed="rId3">
            <a:alphaModFix/>
          </a:blip>
          <a:srcRect b="0" l="0" r="0" t="0"/>
          <a:stretch/>
        </p:blipFill>
        <p:spPr>
          <a:xfrm>
            <a:off x="3708400" y="1844675"/>
            <a:ext cx="2735262" cy="2549525"/>
          </a:xfrm>
          <a:prstGeom prst="rect">
            <a:avLst/>
          </a:prstGeom>
          <a:noFill/>
          <a:ln>
            <a:noFill/>
          </a:ln>
        </p:spPr>
      </p:pic>
      <p:sp>
        <p:nvSpPr>
          <p:cNvPr id="205" name="Google Shape;205;p31"/>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Impresoras</a:t>
            </a:r>
            <a:endParaRPr/>
          </a:p>
        </p:txBody>
      </p:sp>
      <p:sp>
        <p:nvSpPr>
          <p:cNvPr id="206" name="Google Shape;206;p31"/>
          <p:cNvSpPr txBox="1"/>
          <p:nvPr>
            <p:ph idx="1" type="body"/>
          </p:nvPr>
        </p:nvSpPr>
        <p:spPr>
          <a:xfrm>
            <a:off x="457200" y="1600200"/>
            <a:ext cx="8002587"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Tipos de conectores de impresoras:</a:t>
            </a:r>
            <a:endParaRPr/>
          </a:p>
        </p:txBody>
      </p:sp>
      <p:pic>
        <p:nvPicPr>
          <p:cNvPr id="207" name="Google Shape;207;p31"/>
          <p:cNvPicPr preferRelativeResize="0"/>
          <p:nvPr/>
        </p:nvPicPr>
        <p:blipFill rotWithShape="1">
          <a:blip r:embed="rId4">
            <a:alphaModFix/>
          </a:blip>
          <a:srcRect b="0" l="0" r="0" t="0"/>
          <a:stretch/>
        </p:blipFill>
        <p:spPr>
          <a:xfrm>
            <a:off x="827087" y="2276475"/>
            <a:ext cx="2381250" cy="1781175"/>
          </a:xfrm>
          <a:prstGeom prst="rect">
            <a:avLst/>
          </a:prstGeom>
          <a:noFill/>
          <a:ln>
            <a:noFill/>
          </a:ln>
        </p:spPr>
      </p:pic>
      <p:pic>
        <p:nvPicPr>
          <p:cNvPr id="208" name="Google Shape;208;p31"/>
          <p:cNvPicPr preferRelativeResize="0"/>
          <p:nvPr/>
        </p:nvPicPr>
        <p:blipFill rotWithShape="1">
          <a:blip r:embed="rId5">
            <a:alphaModFix/>
          </a:blip>
          <a:srcRect b="0" l="0" r="0" t="0"/>
          <a:stretch/>
        </p:blipFill>
        <p:spPr>
          <a:xfrm>
            <a:off x="6732587" y="2276475"/>
            <a:ext cx="1943100" cy="2046287"/>
          </a:xfrm>
          <a:prstGeom prst="rect">
            <a:avLst/>
          </a:prstGeom>
          <a:noFill/>
          <a:ln>
            <a:noFill/>
          </a:ln>
        </p:spPr>
      </p:pic>
      <p:pic>
        <p:nvPicPr>
          <p:cNvPr id="209" name="Google Shape;209;p31"/>
          <p:cNvPicPr preferRelativeResize="0"/>
          <p:nvPr/>
        </p:nvPicPr>
        <p:blipFill rotWithShape="1">
          <a:blip r:embed="rId6">
            <a:alphaModFix/>
          </a:blip>
          <a:srcRect b="68075" l="6745" r="71875" t="7081"/>
          <a:stretch/>
        </p:blipFill>
        <p:spPr>
          <a:xfrm>
            <a:off x="971550" y="4149725"/>
            <a:ext cx="2376487" cy="1751012"/>
          </a:xfrm>
          <a:prstGeom prst="rect">
            <a:avLst/>
          </a:prstGeom>
          <a:noFill/>
          <a:ln>
            <a:noFill/>
          </a:ln>
        </p:spPr>
      </p:pic>
      <p:pic>
        <p:nvPicPr>
          <p:cNvPr id="210" name="Google Shape;210;p31"/>
          <p:cNvPicPr preferRelativeResize="0"/>
          <p:nvPr/>
        </p:nvPicPr>
        <p:blipFill rotWithShape="1">
          <a:blip r:embed="rId7">
            <a:alphaModFix/>
          </a:blip>
          <a:srcRect b="0" l="0" r="0" t="0"/>
          <a:stretch/>
        </p:blipFill>
        <p:spPr>
          <a:xfrm>
            <a:off x="5724525" y="4437062"/>
            <a:ext cx="1960562" cy="1587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4" name="Shape 214"/>
        <p:cNvGrpSpPr/>
        <p:nvPr/>
      </p:nvGrpSpPr>
      <p:grpSpPr>
        <a:xfrm>
          <a:off x="0" y="0"/>
          <a:ext cx="0" cy="0"/>
          <a:chOff x="0" y="0"/>
          <a:chExt cx="0" cy="0"/>
        </a:xfrm>
      </p:grpSpPr>
      <p:sp>
        <p:nvSpPr>
          <p:cNvPr id="215" name="Google Shape;215;p32"/>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Impresoras</a:t>
            </a:r>
            <a:endParaRPr/>
          </a:p>
        </p:txBody>
      </p:sp>
      <p:sp>
        <p:nvSpPr>
          <p:cNvPr id="216" name="Google Shape;216;p32"/>
          <p:cNvSpPr txBox="1"/>
          <p:nvPr>
            <p:ph idx="1" type="body"/>
          </p:nvPr>
        </p:nvSpPr>
        <p:spPr>
          <a:xfrm>
            <a:off x="457200" y="1600200"/>
            <a:ext cx="8002587"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Instalación de una impresora:</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Conexión</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Instalación de drivers.</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Configuración.</a:t>
            </a:r>
            <a:endParaRPr/>
          </a:p>
          <a:p>
            <a:pPr indent="-342900" lvl="0" marL="342900" marR="0" rtl="0" algn="l">
              <a:lnSpc>
                <a:spcPct val="100000"/>
              </a:lnSpc>
              <a:spcBef>
                <a:spcPts val="60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Conexión:</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Impresora local.</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Impresora compartida</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Impresora de red.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 name="Shape 42"/>
        <p:cNvGrpSpPr/>
        <p:nvPr/>
      </p:nvGrpSpPr>
      <p:grpSpPr>
        <a:xfrm>
          <a:off x="0" y="0"/>
          <a:ext cx="0" cy="0"/>
          <a:chOff x="0" y="0"/>
          <a:chExt cx="0" cy="0"/>
        </a:xfrm>
      </p:grpSpPr>
      <p:sp>
        <p:nvSpPr>
          <p:cNvPr id="43" name="Google Shape;43;p6"/>
          <p:cNvSpPr txBox="1"/>
          <p:nvPr>
            <p:ph type="title"/>
          </p:nvPr>
        </p:nvSpPr>
        <p:spPr>
          <a:xfrm>
            <a:off x="457200" y="277812"/>
            <a:ext cx="8229600" cy="113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lang="en-US" sz="4200">
                <a:solidFill>
                  <a:schemeClr val="dk2"/>
                </a:solidFill>
                <a:latin typeface="Garamond"/>
                <a:ea typeface="Garamond"/>
                <a:cs typeface="Garamond"/>
                <a:sym typeface="Garamond"/>
              </a:rPr>
              <a:t>Clasificación</a:t>
            </a:r>
            <a:endParaRPr/>
          </a:p>
        </p:txBody>
      </p:sp>
      <p:sp>
        <p:nvSpPr>
          <p:cNvPr id="44" name="Google Shape;44;p6"/>
          <p:cNvSpPr txBox="1"/>
          <p:nvPr>
            <p:ph idx="1" type="body"/>
          </p:nvPr>
        </p:nvSpPr>
        <p:spPr>
          <a:xfrm>
            <a:off x="457200" y="1600200"/>
            <a:ext cx="8074200" cy="4530600"/>
          </a:xfrm>
          <a:prstGeom prst="rect">
            <a:avLst/>
          </a:prstGeom>
          <a:noFill/>
          <a:ln>
            <a:noFill/>
          </a:ln>
        </p:spPr>
        <p:txBody>
          <a:bodyPr anchorCtr="0" anchor="t" bIns="45700" lIns="91425" spcFirstLastPara="1" rIns="91425" wrap="square" tIns="45700">
            <a:noAutofit/>
          </a:bodyPr>
          <a:lstStyle/>
          <a:p>
            <a:pPr indent="-358775" lvl="0" marL="800100" marR="0" rtl="0" algn="l">
              <a:lnSpc>
                <a:spcPct val="100000"/>
              </a:lnSpc>
              <a:spcBef>
                <a:spcPts val="1000"/>
              </a:spcBef>
              <a:spcAft>
                <a:spcPts val="0"/>
              </a:spcAft>
              <a:buClr>
                <a:schemeClr val="accent1"/>
              </a:buClr>
              <a:buSzPts val="2200"/>
              <a:buFont typeface="Noto Symbol"/>
              <a:buChar char="○"/>
            </a:pPr>
            <a:r>
              <a:rPr b="1" lang="en-US" sz="2200">
                <a:solidFill>
                  <a:schemeClr val="dk1"/>
                </a:solidFill>
              </a:rPr>
              <a:t>Periféricos de comunicación:</a:t>
            </a:r>
            <a:r>
              <a:rPr lang="en-US" sz="2200">
                <a:solidFill>
                  <a:schemeClr val="dk1"/>
                </a:solidFill>
              </a:rPr>
              <a:t> estarían dentro de la categoría de entrada/salida, pero dado su carácter específico merecen una categoría aparte (módem, switch, router y otros).</a:t>
            </a:r>
            <a:endParaRPr sz="2200">
              <a:solidFill>
                <a:schemeClr val="dk1"/>
              </a:solidFill>
            </a:endParaRPr>
          </a:p>
          <a:p>
            <a:pPr indent="-358775" lvl="0" marL="800100" rtl="0" algn="l">
              <a:spcBef>
                <a:spcPts val="1000"/>
              </a:spcBef>
              <a:spcAft>
                <a:spcPts val="0"/>
              </a:spcAft>
              <a:buClr>
                <a:schemeClr val="accent1"/>
              </a:buClr>
              <a:buSzPts val="2200"/>
              <a:buFont typeface="Noto Symbol"/>
              <a:buChar char="○"/>
            </a:pPr>
            <a:r>
              <a:rPr b="1" lang="en-US" sz="2200">
                <a:solidFill>
                  <a:schemeClr val="dk1"/>
                </a:solidFill>
              </a:rPr>
              <a:t>Periféricos de almacenamiento:</a:t>
            </a:r>
            <a:r>
              <a:rPr lang="en-US" sz="2200">
                <a:solidFill>
                  <a:schemeClr val="dk1"/>
                </a:solidFill>
              </a:rPr>
              <a:t> pueden también considerarse como periféricos de E/S, pero también merecen de una categoría propia.</a:t>
            </a:r>
            <a:endParaRPr sz="2200">
              <a:solidFill>
                <a:schemeClr val="dk1"/>
              </a:solidFill>
            </a:endParaRPr>
          </a:p>
          <a:p>
            <a:pPr indent="0" lvl="0" marL="0" marR="0" rtl="0" algn="l">
              <a:lnSpc>
                <a:spcPct val="100000"/>
              </a:lnSpc>
              <a:spcBef>
                <a:spcPts val="0"/>
              </a:spcBef>
              <a:spcAft>
                <a:spcPts val="0"/>
              </a:spcAft>
              <a:buNone/>
            </a:pPr>
            <a:r>
              <a:t/>
            </a:r>
            <a:endParaRPr sz="3000">
              <a:solidFill>
                <a:schemeClr val="dk1"/>
              </a:solidFill>
            </a:endParaRPr>
          </a:p>
          <a:p>
            <a:pPr indent="0" lvl="0" marL="457200" marR="0" rtl="0" algn="l">
              <a:lnSpc>
                <a:spcPct val="100000"/>
              </a:lnSpc>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0" name="Shape 220"/>
        <p:cNvGrpSpPr/>
        <p:nvPr/>
      </p:nvGrpSpPr>
      <p:grpSpPr>
        <a:xfrm>
          <a:off x="0" y="0"/>
          <a:ext cx="0" cy="0"/>
          <a:chOff x="0" y="0"/>
          <a:chExt cx="0" cy="0"/>
        </a:xfrm>
      </p:grpSpPr>
      <p:sp>
        <p:nvSpPr>
          <p:cNvPr id="221" name="Google Shape;221;p33"/>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Impresoras</a:t>
            </a:r>
            <a:endParaRPr/>
          </a:p>
        </p:txBody>
      </p:sp>
      <p:sp>
        <p:nvSpPr>
          <p:cNvPr id="222" name="Google Shape;222;p33"/>
          <p:cNvSpPr txBox="1"/>
          <p:nvPr>
            <p:ph idx="1" type="body"/>
          </p:nvPr>
        </p:nvSpPr>
        <p:spPr>
          <a:xfrm>
            <a:off x="457200" y="1600200"/>
            <a:ext cx="8002587"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Instalación de una impresora:</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Impresora local:</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Conexión local mediante USB o puerto paralelo.</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Agregar impresora – Impresora local</a:t>
            </a:r>
            <a:endParaRPr/>
          </a:p>
        </p:txBody>
      </p:sp>
      <p:pic>
        <p:nvPicPr>
          <p:cNvPr id="223" name="Google Shape;223;p33"/>
          <p:cNvPicPr preferRelativeResize="0"/>
          <p:nvPr/>
        </p:nvPicPr>
        <p:blipFill rotWithShape="1">
          <a:blip r:embed="rId3">
            <a:alphaModFix/>
          </a:blip>
          <a:srcRect b="59314" l="0" r="0" t="0"/>
          <a:stretch/>
        </p:blipFill>
        <p:spPr>
          <a:xfrm>
            <a:off x="900112" y="3789362"/>
            <a:ext cx="7561262" cy="20764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7" name="Shape 227"/>
        <p:cNvGrpSpPr/>
        <p:nvPr/>
      </p:nvGrpSpPr>
      <p:grpSpPr>
        <a:xfrm>
          <a:off x="0" y="0"/>
          <a:ext cx="0" cy="0"/>
          <a:chOff x="0" y="0"/>
          <a:chExt cx="0" cy="0"/>
        </a:xfrm>
      </p:grpSpPr>
      <p:sp>
        <p:nvSpPr>
          <p:cNvPr id="228" name="Google Shape;228;p34"/>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Impresoras</a:t>
            </a:r>
            <a:endParaRPr/>
          </a:p>
        </p:txBody>
      </p:sp>
      <p:sp>
        <p:nvSpPr>
          <p:cNvPr id="229" name="Google Shape;229;p34"/>
          <p:cNvSpPr txBox="1"/>
          <p:nvPr>
            <p:ph idx="1" type="body"/>
          </p:nvPr>
        </p:nvSpPr>
        <p:spPr>
          <a:xfrm>
            <a:off x="457200" y="1600200"/>
            <a:ext cx="8002587"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Instalación de una impresora:</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Impresora compartida:</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Conectar la impresora en local en el equipo que se instalará.</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La instalación se realiza de manera idéntica a una impresora local.</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Al finalizar el asistente se selecciona la opción correspondiente.</a:t>
            </a:r>
            <a:endParaRPr/>
          </a:p>
        </p:txBody>
      </p:sp>
      <p:pic>
        <p:nvPicPr>
          <p:cNvPr id="230" name="Google Shape;230;p34"/>
          <p:cNvPicPr preferRelativeResize="0"/>
          <p:nvPr/>
        </p:nvPicPr>
        <p:blipFill rotWithShape="1">
          <a:blip r:embed="rId3">
            <a:alphaModFix/>
          </a:blip>
          <a:srcRect b="0" l="0" r="0" t="0"/>
          <a:stretch/>
        </p:blipFill>
        <p:spPr>
          <a:xfrm>
            <a:off x="1835150" y="4868862"/>
            <a:ext cx="5473700" cy="11906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35"/>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Impresoras</a:t>
            </a:r>
            <a:endParaRPr/>
          </a:p>
        </p:txBody>
      </p:sp>
      <p:sp>
        <p:nvSpPr>
          <p:cNvPr id="236" name="Google Shape;236;p35"/>
          <p:cNvSpPr txBox="1"/>
          <p:nvPr>
            <p:ph idx="1" type="body"/>
          </p:nvPr>
        </p:nvSpPr>
        <p:spPr>
          <a:xfrm>
            <a:off x="457200" y="1125537"/>
            <a:ext cx="8002587"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Instalación de una impresora:</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Impresora compartida:</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En los equipos que se instale la impresora compartida se instalará mediante la opción </a:t>
            </a:r>
            <a:r>
              <a:rPr b="1" i="0" lang="en-US" sz="2200" u="none" cap="none" strike="noStrike">
                <a:solidFill>
                  <a:schemeClr val="dk1"/>
                </a:solidFill>
                <a:latin typeface="Arial"/>
                <a:ea typeface="Arial"/>
                <a:cs typeface="Arial"/>
                <a:sym typeface="Arial"/>
              </a:rPr>
              <a:t>Impresora de red o conectada a otro equipo</a:t>
            </a:r>
            <a:r>
              <a:rPr b="0" i="0" lang="en-US" sz="2200" u="none" cap="none" strike="noStrike">
                <a:solidFill>
                  <a:schemeClr val="dk1"/>
                </a:solidFill>
                <a:latin typeface="Arial"/>
                <a:ea typeface="Arial"/>
                <a:cs typeface="Arial"/>
                <a:sym typeface="Arial"/>
              </a:rPr>
              <a:t>:</a:t>
            </a:r>
            <a:endParaRPr/>
          </a:p>
        </p:txBody>
      </p:sp>
      <p:pic>
        <p:nvPicPr>
          <p:cNvPr id="237" name="Google Shape;237;p35"/>
          <p:cNvPicPr preferRelativeResize="0"/>
          <p:nvPr/>
        </p:nvPicPr>
        <p:blipFill rotWithShape="1">
          <a:blip r:embed="rId3">
            <a:alphaModFix/>
          </a:blip>
          <a:srcRect b="0" l="0" r="0" t="0"/>
          <a:stretch/>
        </p:blipFill>
        <p:spPr>
          <a:xfrm>
            <a:off x="2484437" y="3330575"/>
            <a:ext cx="3671887" cy="25463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1" name="Shape 241"/>
        <p:cNvGrpSpPr/>
        <p:nvPr/>
      </p:nvGrpSpPr>
      <p:grpSpPr>
        <a:xfrm>
          <a:off x="0" y="0"/>
          <a:ext cx="0" cy="0"/>
          <a:chOff x="0" y="0"/>
          <a:chExt cx="0" cy="0"/>
        </a:xfrm>
      </p:grpSpPr>
      <p:sp>
        <p:nvSpPr>
          <p:cNvPr id="242" name="Google Shape;242;p36"/>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Impresoras</a:t>
            </a:r>
            <a:endParaRPr/>
          </a:p>
        </p:txBody>
      </p:sp>
      <p:sp>
        <p:nvSpPr>
          <p:cNvPr id="243" name="Google Shape;243;p36"/>
          <p:cNvSpPr txBox="1"/>
          <p:nvPr>
            <p:ph idx="1" type="body"/>
          </p:nvPr>
        </p:nvSpPr>
        <p:spPr>
          <a:xfrm>
            <a:off x="457200" y="1600200"/>
            <a:ext cx="8002587"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Instalación de una impresora:</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Impresora puerto rj45:</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Configurar protocolo TCP/IP</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Instalar como impresora local asignándole un puerto Standard TCP/IP. Si no está creado será necesario crearlo.</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Especificar la IP asignada a la impresora:</a:t>
            </a:r>
            <a:endParaRPr/>
          </a:p>
          <a:p>
            <a:pPr indent="-323850" lvl="3" marL="1339850" marR="0" rtl="0" algn="l">
              <a:lnSpc>
                <a:spcPct val="100000"/>
              </a:lnSpc>
              <a:spcBef>
                <a:spcPts val="400"/>
              </a:spcBef>
              <a:spcAft>
                <a:spcPts val="0"/>
              </a:spcAft>
              <a:buClr>
                <a:schemeClr val="accent2"/>
              </a:buClr>
              <a:buSzPts val="1400"/>
              <a:buFont typeface="Noto Symbol"/>
              <a:buChar char="❑"/>
            </a:pPr>
            <a:r>
              <a:rPr b="0" i="0" lang="en-US" sz="2000" u="none" cap="none" strike="noStrike">
                <a:solidFill>
                  <a:schemeClr val="dk1"/>
                </a:solidFill>
                <a:latin typeface="Arial"/>
                <a:ea typeface="Arial"/>
                <a:cs typeface="Arial"/>
                <a:sym typeface="Arial"/>
              </a:rPr>
              <a:t>La configuración TCP/IP de la impresora se puede realizar mediante display en la impresora.</a:t>
            </a:r>
            <a:endParaRPr/>
          </a:p>
          <a:p>
            <a:pPr indent="-323850" lvl="3" marL="1339850" marR="0" rtl="0" algn="l">
              <a:lnSpc>
                <a:spcPct val="100000"/>
              </a:lnSpc>
              <a:spcBef>
                <a:spcPts val="400"/>
              </a:spcBef>
              <a:spcAft>
                <a:spcPts val="0"/>
              </a:spcAft>
              <a:buClr>
                <a:schemeClr val="accent2"/>
              </a:buClr>
              <a:buSzPts val="1400"/>
              <a:buFont typeface="Noto Symbol"/>
              <a:buChar char="❑"/>
            </a:pPr>
            <a:r>
              <a:rPr b="0" i="0" lang="en-US" sz="2000" u="none" cap="none" strike="noStrike">
                <a:solidFill>
                  <a:schemeClr val="dk1"/>
                </a:solidFill>
                <a:latin typeface="Arial"/>
                <a:ea typeface="Arial"/>
                <a:cs typeface="Arial"/>
                <a:sym typeface="Arial"/>
              </a:rPr>
              <a:t>También se puede realizar mediante IP asignada de forma predeterminada utilizando el entorno web.</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7" name="Shape 247"/>
        <p:cNvGrpSpPr/>
        <p:nvPr/>
      </p:nvGrpSpPr>
      <p:grpSpPr>
        <a:xfrm>
          <a:off x="0" y="0"/>
          <a:ext cx="0" cy="0"/>
          <a:chOff x="0" y="0"/>
          <a:chExt cx="0" cy="0"/>
        </a:xfrm>
      </p:grpSpPr>
      <p:sp>
        <p:nvSpPr>
          <p:cNvPr id="248" name="Google Shape;248;p37"/>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Impresoras</a:t>
            </a:r>
            <a:endParaRPr/>
          </a:p>
        </p:txBody>
      </p:sp>
      <p:sp>
        <p:nvSpPr>
          <p:cNvPr id="249" name="Google Shape;249;p37"/>
          <p:cNvSpPr txBox="1"/>
          <p:nvPr>
            <p:ph idx="1" type="body"/>
          </p:nvPr>
        </p:nvSpPr>
        <p:spPr>
          <a:xfrm>
            <a:off x="457200" y="1196975"/>
            <a:ext cx="8002587"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Instalación de una impresora:</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Impresora puerto rj45:</a:t>
            </a:r>
            <a:endParaRPr/>
          </a:p>
        </p:txBody>
      </p:sp>
      <p:pic>
        <p:nvPicPr>
          <p:cNvPr id="250" name="Google Shape;250;p37"/>
          <p:cNvPicPr preferRelativeResize="0"/>
          <p:nvPr/>
        </p:nvPicPr>
        <p:blipFill rotWithShape="1">
          <a:blip r:embed="rId3">
            <a:alphaModFix/>
          </a:blip>
          <a:srcRect b="0" l="0" r="0" t="0"/>
          <a:stretch/>
        </p:blipFill>
        <p:spPr>
          <a:xfrm>
            <a:off x="2051050" y="2420937"/>
            <a:ext cx="4967287" cy="34448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4" name="Shape 254"/>
        <p:cNvGrpSpPr/>
        <p:nvPr/>
      </p:nvGrpSpPr>
      <p:grpSpPr>
        <a:xfrm>
          <a:off x="0" y="0"/>
          <a:ext cx="0" cy="0"/>
          <a:chOff x="0" y="0"/>
          <a:chExt cx="0" cy="0"/>
        </a:xfrm>
      </p:grpSpPr>
      <p:sp>
        <p:nvSpPr>
          <p:cNvPr id="255" name="Google Shape;255;p38"/>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Escáner</a:t>
            </a:r>
            <a:endParaRPr/>
          </a:p>
        </p:txBody>
      </p:sp>
      <p:sp>
        <p:nvSpPr>
          <p:cNvPr id="256" name="Google Shape;256;p38"/>
          <p:cNvSpPr txBox="1"/>
          <p:nvPr>
            <p:ph idx="1" type="body"/>
          </p:nvPr>
        </p:nvSpPr>
        <p:spPr>
          <a:xfrm>
            <a:off x="457200" y="1196975"/>
            <a:ext cx="8002587"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Funciones:</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El escáner es un dispositivo de entrada.</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Su función es digitalizar tanto imágenes como fotografías y convertirlos en datos numéricos (ceros y unos).</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Las imágenes pueden ser guardadas en ficheros para su posterior utilización.</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También trabajan con texto.</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0" name="Shape 260"/>
        <p:cNvGrpSpPr/>
        <p:nvPr/>
      </p:nvGrpSpPr>
      <p:grpSpPr>
        <a:xfrm>
          <a:off x="0" y="0"/>
          <a:ext cx="0" cy="0"/>
          <a:chOff x="0" y="0"/>
          <a:chExt cx="0" cy="0"/>
        </a:xfrm>
      </p:grpSpPr>
      <p:sp>
        <p:nvSpPr>
          <p:cNvPr id="261" name="Google Shape;261;p39"/>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Escáner</a:t>
            </a:r>
            <a:endParaRPr/>
          </a:p>
        </p:txBody>
      </p:sp>
      <p:sp>
        <p:nvSpPr>
          <p:cNvPr id="262" name="Google Shape;262;p39"/>
          <p:cNvSpPr txBox="1"/>
          <p:nvPr>
            <p:ph idx="1" type="body"/>
          </p:nvPr>
        </p:nvSpPr>
        <p:spPr>
          <a:xfrm>
            <a:off x="457200" y="1196975"/>
            <a:ext cx="8002587"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Características:</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Resolución:</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La resolución de un escáner da lugar a la obtención de una imagen más o menos precisa.</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A mayor resolución mayor precisión de la imagen.</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Se mide en puntos por pulgada (ppp).</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sng" cap="none" strike="noStrike">
                <a:solidFill>
                  <a:schemeClr val="dk1"/>
                </a:solidFill>
                <a:latin typeface="Arial"/>
                <a:ea typeface="Arial"/>
                <a:cs typeface="Arial"/>
                <a:sym typeface="Arial"/>
              </a:rPr>
              <a:t>Puntos por pulgada:</a:t>
            </a:r>
            <a:r>
              <a:rPr b="0" i="0" lang="en-US" sz="2200" u="none" cap="none" strike="noStrike">
                <a:solidFill>
                  <a:schemeClr val="dk1"/>
                </a:solidFill>
                <a:latin typeface="Arial"/>
                <a:ea typeface="Arial"/>
                <a:cs typeface="Arial"/>
                <a:sym typeface="Arial"/>
              </a:rPr>
              <a:t> número de puntos que puede leer el escáner para cada pulgada lineal del documento.</a:t>
            </a:r>
            <a:endParaRPr/>
          </a:p>
        </p:txBody>
      </p:sp>
      <p:pic>
        <p:nvPicPr>
          <p:cNvPr id="263" name="Google Shape;263;p39"/>
          <p:cNvPicPr preferRelativeResize="0"/>
          <p:nvPr/>
        </p:nvPicPr>
        <p:blipFill rotWithShape="1">
          <a:blip r:embed="rId3">
            <a:alphaModFix/>
          </a:blip>
          <a:srcRect b="0" l="0" r="0" t="0"/>
          <a:stretch/>
        </p:blipFill>
        <p:spPr>
          <a:xfrm>
            <a:off x="5003800" y="476250"/>
            <a:ext cx="2663825" cy="155098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7" name="Shape 267"/>
        <p:cNvGrpSpPr/>
        <p:nvPr/>
      </p:nvGrpSpPr>
      <p:grpSpPr>
        <a:xfrm>
          <a:off x="0" y="0"/>
          <a:ext cx="0" cy="0"/>
          <a:chOff x="0" y="0"/>
          <a:chExt cx="0" cy="0"/>
        </a:xfrm>
      </p:grpSpPr>
      <p:sp>
        <p:nvSpPr>
          <p:cNvPr id="268" name="Google Shape;268;p40"/>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Escáner</a:t>
            </a:r>
            <a:endParaRPr/>
          </a:p>
        </p:txBody>
      </p:sp>
      <p:sp>
        <p:nvSpPr>
          <p:cNvPr id="269" name="Google Shape;269;p40"/>
          <p:cNvSpPr txBox="1"/>
          <p:nvPr>
            <p:ph idx="1" type="body"/>
          </p:nvPr>
        </p:nvSpPr>
        <p:spPr>
          <a:xfrm>
            <a:off x="457200" y="1196975"/>
            <a:ext cx="8002587"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Características:</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Resolución:</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Cada pulgada de una línea es igual a 2,5 cm.</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Podemos hablar de resoluciones de 300x600 ppp: cada pulgada en horizontal puede leer 300 puntos y cada pulgada en vertical 600 puntos.</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Cuando se habla de resolución de escáner solo se da el valor mayor de los existentes.</a:t>
            </a:r>
            <a:endParaRPr/>
          </a:p>
        </p:txBody>
      </p:sp>
      <p:pic>
        <p:nvPicPr>
          <p:cNvPr id="270" name="Google Shape;270;p40"/>
          <p:cNvPicPr preferRelativeResize="0"/>
          <p:nvPr/>
        </p:nvPicPr>
        <p:blipFill rotWithShape="1">
          <a:blip r:embed="rId3">
            <a:alphaModFix/>
          </a:blip>
          <a:srcRect b="0" l="0" r="0" t="0"/>
          <a:stretch/>
        </p:blipFill>
        <p:spPr>
          <a:xfrm>
            <a:off x="5940425" y="4076700"/>
            <a:ext cx="2232025" cy="19939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4" name="Shape 274"/>
        <p:cNvGrpSpPr/>
        <p:nvPr/>
      </p:nvGrpSpPr>
      <p:grpSpPr>
        <a:xfrm>
          <a:off x="0" y="0"/>
          <a:ext cx="0" cy="0"/>
          <a:chOff x="0" y="0"/>
          <a:chExt cx="0" cy="0"/>
        </a:xfrm>
      </p:grpSpPr>
      <p:sp>
        <p:nvSpPr>
          <p:cNvPr id="275" name="Google Shape;275;p41"/>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Escáner</a:t>
            </a:r>
            <a:endParaRPr/>
          </a:p>
        </p:txBody>
      </p:sp>
      <p:sp>
        <p:nvSpPr>
          <p:cNvPr id="276" name="Google Shape;276;p41"/>
          <p:cNvSpPr txBox="1"/>
          <p:nvPr>
            <p:ph idx="1" type="body"/>
          </p:nvPr>
        </p:nvSpPr>
        <p:spPr>
          <a:xfrm>
            <a:off x="457200" y="1196975"/>
            <a:ext cx="8002587"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690"/>
              <a:buFont typeface="Noto Symbol"/>
              <a:buChar char="■"/>
            </a:pPr>
            <a:r>
              <a:rPr b="0" i="0" lang="en-US" sz="2600" u="none" cap="none" strike="noStrike">
                <a:solidFill>
                  <a:schemeClr val="dk1"/>
                </a:solidFill>
                <a:latin typeface="Arial"/>
                <a:ea typeface="Arial"/>
                <a:cs typeface="Arial"/>
                <a:sym typeface="Arial"/>
              </a:rPr>
              <a:t>Características:</a:t>
            </a:r>
            <a:endParaRPr/>
          </a:p>
          <a:p>
            <a:pPr indent="-327025" lvl="1" marL="669925" marR="0" rtl="0" algn="l">
              <a:lnSpc>
                <a:spcPct val="9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Profundidad de color:</a:t>
            </a:r>
            <a:endParaRPr/>
          </a:p>
          <a:p>
            <a:pPr indent="-361950" lvl="2" marL="1022350" marR="0" rtl="0" algn="l">
              <a:lnSpc>
                <a:spcPct val="90000"/>
              </a:lnSpc>
              <a:spcBef>
                <a:spcPts val="400"/>
              </a:spcBef>
              <a:spcAft>
                <a:spcPts val="0"/>
              </a:spcAft>
              <a:buClr>
                <a:schemeClr val="accent1"/>
              </a:buClr>
              <a:buSzPts val="1300"/>
              <a:buFont typeface="Noto Symbol"/>
              <a:buChar char="■"/>
            </a:pPr>
            <a:r>
              <a:rPr b="0" i="0" lang="en-US" sz="2000" u="none" cap="none" strike="noStrike">
                <a:solidFill>
                  <a:schemeClr val="dk1"/>
                </a:solidFill>
                <a:latin typeface="Arial"/>
                <a:ea typeface="Arial"/>
                <a:cs typeface="Arial"/>
                <a:sym typeface="Arial"/>
              </a:rPr>
              <a:t>El color de los escáneres es un parámetro a tener en cuenta.</a:t>
            </a:r>
            <a:endParaRPr/>
          </a:p>
          <a:p>
            <a:pPr indent="-361950" lvl="2" marL="1022350" marR="0" rtl="0" algn="l">
              <a:lnSpc>
                <a:spcPct val="90000"/>
              </a:lnSpc>
              <a:spcBef>
                <a:spcPts val="400"/>
              </a:spcBef>
              <a:spcAft>
                <a:spcPts val="0"/>
              </a:spcAft>
              <a:buClr>
                <a:schemeClr val="accent1"/>
              </a:buClr>
              <a:buSzPts val="1300"/>
              <a:buFont typeface="Noto Symbol"/>
              <a:buChar char="■"/>
            </a:pPr>
            <a:r>
              <a:rPr b="0" i="0" lang="en-US" sz="2000" u="none" cap="none" strike="noStrike">
                <a:solidFill>
                  <a:schemeClr val="dk1"/>
                </a:solidFill>
                <a:latin typeface="Arial"/>
                <a:ea typeface="Arial"/>
                <a:cs typeface="Arial"/>
                <a:sym typeface="Arial"/>
              </a:rPr>
              <a:t>Corresponde al número de colores distintos que puede darse en un píxel.</a:t>
            </a:r>
            <a:endParaRPr/>
          </a:p>
          <a:p>
            <a:pPr indent="-361950" lvl="2" marL="1022350" marR="0" rtl="0" algn="l">
              <a:lnSpc>
                <a:spcPct val="90000"/>
              </a:lnSpc>
              <a:spcBef>
                <a:spcPts val="400"/>
              </a:spcBef>
              <a:spcAft>
                <a:spcPts val="0"/>
              </a:spcAft>
              <a:buClr>
                <a:schemeClr val="accent1"/>
              </a:buClr>
              <a:buSzPts val="1300"/>
              <a:buFont typeface="Noto Symbol"/>
              <a:buChar char="■"/>
            </a:pPr>
            <a:r>
              <a:rPr b="0" i="0" lang="en-US" sz="2000" u="none" cap="none" strike="noStrike">
                <a:solidFill>
                  <a:schemeClr val="dk1"/>
                </a:solidFill>
                <a:latin typeface="Arial"/>
                <a:ea typeface="Arial"/>
                <a:cs typeface="Arial"/>
                <a:sym typeface="Arial"/>
              </a:rPr>
              <a:t>El número de colores posibles depende del número de bits utilizados:</a:t>
            </a:r>
            <a:endParaRPr/>
          </a:p>
          <a:p>
            <a:pPr indent="-323850" lvl="3" marL="1339850" marR="0" rtl="0" algn="l">
              <a:lnSpc>
                <a:spcPct val="90000"/>
              </a:lnSpc>
              <a:spcBef>
                <a:spcPts val="360"/>
              </a:spcBef>
              <a:spcAft>
                <a:spcPts val="0"/>
              </a:spcAft>
              <a:buClr>
                <a:schemeClr val="accent2"/>
              </a:buClr>
              <a:buSzPts val="1260"/>
              <a:buFont typeface="Noto Symbol"/>
              <a:buChar char="❑"/>
            </a:pPr>
            <a:r>
              <a:rPr b="0" i="0" lang="en-US" sz="1800" u="none" cap="none" strike="noStrike">
                <a:solidFill>
                  <a:schemeClr val="dk1"/>
                </a:solidFill>
                <a:latin typeface="Arial"/>
                <a:ea typeface="Arial"/>
                <a:cs typeface="Arial"/>
                <a:sym typeface="Arial"/>
              </a:rPr>
              <a:t>1 bit: 2 colores</a:t>
            </a:r>
            <a:endParaRPr/>
          </a:p>
          <a:p>
            <a:pPr indent="-323850" lvl="3" marL="1339850" marR="0" rtl="0" algn="l">
              <a:lnSpc>
                <a:spcPct val="90000"/>
              </a:lnSpc>
              <a:spcBef>
                <a:spcPts val="360"/>
              </a:spcBef>
              <a:spcAft>
                <a:spcPts val="0"/>
              </a:spcAft>
              <a:buClr>
                <a:schemeClr val="accent2"/>
              </a:buClr>
              <a:buSzPts val="1260"/>
              <a:buFont typeface="Noto Symbol"/>
              <a:buChar char="❑"/>
            </a:pPr>
            <a:r>
              <a:rPr b="0" i="0" lang="en-US" sz="1800" u="none" cap="none" strike="noStrike">
                <a:solidFill>
                  <a:schemeClr val="dk1"/>
                </a:solidFill>
                <a:latin typeface="Arial"/>
                <a:ea typeface="Arial"/>
                <a:cs typeface="Arial"/>
                <a:sym typeface="Arial"/>
              </a:rPr>
              <a:t>8 bits: 256 tonos de grises.</a:t>
            </a:r>
            <a:endParaRPr/>
          </a:p>
          <a:p>
            <a:pPr indent="-323850" lvl="3" marL="1339850" marR="0" rtl="0" algn="l">
              <a:lnSpc>
                <a:spcPct val="90000"/>
              </a:lnSpc>
              <a:spcBef>
                <a:spcPts val="360"/>
              </a:spcBef>
              <a:spcAft>
                <a:spcPts val="0"/>
              </a:spcAft>
              <a:buClr>
                <a:schemeClr val="accent2"/>
              </a:buClr>
              <a:buSzPts val="1260"/>
              <a:buFont typeface="Noto Symbol"/>
              <a:buChar char="❑"/>
            </a:pPr>
            <a:r>
              <a:rPr b="0" i="0" lang="en-US" sz="1800" u="none" cap="none" strike="noStrike">
                <a:solidFill>
                  <a:schemeClr val="dk1"/>
                </a:solidFill>
                <a:latin typeface="Arial"/>
                <a:ea typeface="Arial"/>
                <a:cs typeface="Arial"/>
                <a:sym typeface="Arial"/>
              </a:rPr>
              <a:t>16 bits: 65.536</a:t>
            </a:r>
            <a:endParaRPr/>
          </a:p>
          <a:p>
            <a:pPr indent="-323850" lvl="3" marL="1339850" marR="0" rtl="0" algn="l">
              <a:lnSpc>
                <a:spcPct val="90000"/>
              </a:lnSpc>
              <a:spcBef>
                <a:spcPts val="360"/>
              </a:spcBef>
              <a:spcAft>
                <a:spcPts val="0"/>
              </a:spcAft>
              <a:buClr>
                <a:schemeClr val="accent2"/>
              </a:buClr>
              <a:buSzPts val="1260"/>
              <a:buFont typeface="Noto Symbol"/>
              <a:buChar char="❑"/>
            </a:pPr>
            <a:r>
              <a:rPr b="0" i="0" lang="en-US" sz="1800" u="none" cap="none" strike="noStrike">
                <a:solidFill>
                  <a:schemeClr val="dk1"/>
                </a:solidFill>
                <a:latin typeface="Arial"/>
                <a:ea typeface="Arial"/>
                <a:cs typeface="Arial"/>
                <a:sym typeface="Arial"/>
              </a:rPr>
              <a:t>24 bits: 16,7 millones de colores</a:t>
            </a:r>
            <a:endParaRPr/>
          </a:p>
          <a:p>
            <a:pPr indent="-323850" lvl="3" marL="1339850" marR="0" rtl="0" algn="l">
              <a:lnSpc>
                <a:spcPct val="90000"/>
              </a:lnSpc>
              <a:spcBef>
                <a:spcPts val="360"/>
              </a:spcBef>
              <a:spcAft>
                <a:spcPts val="0"/>
              </a:spcAft>
              <a:buClr>
                <a:schemeClr val="accent2"/>
              </a:buClr>
              <a:buSzPts val="1260"/>
              <a:buFont typeface="Noto Symbol"/>
              <a:buChar char="❑"/>
            </a:pPr>
            <a:r>
              <a:rPr b="0" i="0" lang="en-US" sz="1800" u="none" cap="none" strike="noStrike">
                <a:solidFill>
                  <a:schemeClr val="dk1"/>
                </a:solidFill>
                <a:latin typeface="Arial"/>
                <a:ea typeface="Arial"/>
                <a:cs typeface="Arial"/>
                <a:sym typeface="Arial"/>
              </a:rPr>
              <a:t>32 bits: color verdadero.</a:t>
            </a:r>
            <a:endParaRPr/>
          </a:p>
          <a:p>
            <a:pPr indent="-268605" lvl="0" marL="342900" marR="0" rtl="0" algn="l">
              <a:lnSpc>
                <a:spcPct val="100000"/>
              </a:lnSpc>
              <a:spcBef>
                <a:spcPts val="360"/>
              </a:spcBef>
              <a:spcAft>
                <a:spcPts val="0"/>
              </a:spcAft>
              <a:buClr>
                <a:schemeClr val="accent1"/>
              </a:buClr>
              <a:buSzPts val="1170"/>
              <a:buFont typeface="Noto Symbo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0" name="Shape 280"/>
        <p:cNvGrpSpPr/>
        <p:nvPr/>
      </p:nvGrpSpPr>
      <p:grpSpPr>
        <a:xfrm>
          <a:off x="0" y="0"/>
          <a:ext cx="0" cy="0"/>
          <a:chOff x="0" y="0"/>
          <a:chExt cx="0" cy="0"/>
        </a:xfrm>
      </p:grpSpPr>
      <p:sp>
        <p:nvSpPr>
          <p:cNvPr id="281" name="Google Shape;281;p42"/>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Escáner</a:t>
            </a:r>
            <a:endParaRPr/>
          </a:p>
        </p:txBody>
      </p:sp>
      <p:sp>
        <p:nvSpPr>
          <p:cNvPr id="282" name="Google Shape;282;p42"/>
          <p:cNvSpPr txBox="1"/>
          <p:nvPr>
            <p:ph idx="1" type="body"/>
          </p:nvPr>
        </p:nvSpPr>
        <p:spPr>
          <a:xfrm>
            <a:off x="457200" y="1196975"/>
            <a:ext cx="8002587"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Tipos:</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Escáner de mano:</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Presenta limitaciones en cuanto al tamaño del original a escanear.</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No presenta limitaciones para el largo del documento pero si para el ancho de aproximadamente 10 cm.</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Baja velocidad.</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Su utilización es eficaz para escanear rápidamente fotos de libros, artículos periodísticos o pequeñas imágenes.</a:t>
            </a:r>
            <a:endParaRPr/>
          </a:p>
        </p:txBody>
      </p:sp>
      <p:pic>
        <p:nvPicPr>
          <p:cNvPr id="283" name="Google Shape;283;p42"/>
          <p:cNvPicPr preferRelativeResize="0"/>
          <p:nvPr/>
        </p:nvPicPr>
        <p:blipFill rotWithShape="1">
          <a:blip r:embed="rId3">
            <a:alphaModFix/>
          </a:blip>
          <a:srcRect b="0" l="0" r="0" t="0"/>
          <a:stretch/>
        </p:blipFill>
        <p:spPr>
          <a:xfrm>
            <a:off x="5940425" y="692150"/>
            <a:ext cx="1571625" cy="1266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 name="Shape 48"/>
        <p:cNvGrpSpPr/>
        <p:nvPr/>
      </p:nvGrpSpPr>
      <p:grpSpPr>
        <a:xfrm>
          <a:off x="0" y="0"/>
          <a:ext cx="0" cy="0"/>
          <a:chOff x="0" y="0"/>
          <a:chExt cx="0" cy="0"/>
        </a:xfrm>
      </p:grpSpPr>
      <p:sp>
        <p:nvSpPr>
          <p:cNvPr id="49" name="Google Shape;49;p7"/>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Monitores</a:t>
            </a:r>
            <a:endParaRPr/>
          </a:p>
        </p:txBody>
      </p:sp>
      <p:sp>
        <p:nvSpPr>
          <p:cNvPr id="50" name="Google Shape;50;p7"/>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Función:</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Representación de la información.</a:t>
            </a:r>
            <a:endParaRPr/>
          </a:p>
          <a:p>
            <a:pPr indent="-342900" lvl="0" marL="342900" marR="0" rtl="0" algn="l">
              <a:lnSpc>
                <a:spcPct val="100000"/>
              </a:lnSpc>
              <a:spcBef>
                <a:spcPts val="60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Características:</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Tamaño:</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Viene determinado por la longitud en pulgadas en diagonal.</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9”, 14”, 15”, 17”, 19”, 20”,…</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El tamaño del monitor puede ser de gran importancia</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resolución </a:t>
            </a:r>
            <a:endParaRPr/>
          </a:p>
          <a:p>
            <a:pPr indent="-235584" lvl="0" marL="342900" marR="0" rtl="0" algn="l">
              <a:lnSpc>
                <a:spcPct val="100000"/>
              </a:lnSpc>
              <a:spcBef>
                <a:spcPts val="520"/>
              </a:spcBef>
              <a:spcAft>
                <a:spcPts val="0"/>
              </a:spcAft>
              <a:buClr>
                <a:schemeClr val="accent1"/>
              </a:buClr>
              <a:buSzPts val="1690"/>
              <a:buFont typeface="Noto Symbol"/>
              <a:buNone/>
            </a:pPr>
            <a:r>
              <a:t/>
            </a:r>
            <a:endParaRPr b="0" i="0" sz="2600" u="none" cap="none" strike="noStrike">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7" name="Shape 287"/>
        <p:cNvGrpSpPr/>
        <p:nvPr/>
      </p:nvGrpSpPr>
      <p:grpSpPr>
        <a:xfrm>
          <a:off x="0" y="0"/>
          <a:ext cx="0" cy="0"/>
          <a:chOff x="0" y="0"/>
          <a:chExt cx="0" cy="0"/>
        </a:xfrm>
      </p:grpSpPr>
      <p:sp>
        <p:nvSpPr>
          <p:cNvPr id="288" name="Google Shape;288;p43"/>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Escáner</a:t>
            </a:r>
            <a:endParaRPr/>
          </a:p>
        </p:txBody>
      </p:sp>
      <p:sp>
        <p:nvSpPr>
          <p:cNvPr id="289" name="Google Shape;289;p43"/>
          <p:cNvSpPr txBox="1"/>
          <p:nvPr>
            <p:ph idx="1" type="body"/>
          </p:nvPr>
        </p:nvSpPr>
        <p:spPr>
          <a:xfrm>
            <a:off x="457200" y="1196975"/>
            <a:ext cx="8002587"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Tipos:</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Escáner de rodillo:</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Son los más sencillos.</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Solo permiten escanear hojas sueltas.</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El funcionamiento es similar a un fax</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Su mecanismo consiste en un rodillo que obtiene la hoja para leer mediante el elemento óptico encargado de capturar la imagen.</a:t>
            </a:r>
            <a:endParaRPr/>
          </a:p>
          <a:p>
            <a:pPr indent="-252095" lvl="0" marL="342900" marR="0" rtl="0" algn="l">
              <a:lnSpc>
                <a:spcPct val="100000"/>
              </a:lnSpc>
              <a:spcBef>
                <a:spcPts val="440"/>
              </a:spcBef>
              <a:spcAft>
                <a:spcPts val="0"/>
              </a:spcAft>
              <a:buClr>
                <a:schemeClr val="accent1"/>
              </a:buClr>
              <a:buSzPts val="1430"/>
              <a:buFont typeface="Noto Symbol"/>
              <a:buNone/>
            </a:pPr>
            <a:r>
              <a:t/>
            </a:r>
            <a:endParaRPr b="0" i="0" sz="2200" u="none" cap="none" strike="noStrike">
              <a:solidFill>
                <a:schemeClr val="dk1"/>
              </a:solidFill>
              <a:latin typeface="Arial"/>
              <a:ea typeface="Arial"/>
              <a:cs typeface="Arial"/>
              <a:sym typeface="Arial"/>
            </a:endParaRPr>
          </a:p>
        </p:txBody>
      </p:sp>
      <p:pic>
        <p:nvPicPr>
          <p:cNvPr id="290" name="Google Shape;290;p43"/>
          <p:cNvPicPr preferRelativeResize="0"/>
          <p:nvPr/>
        </p:nvPicPr>
        <p:blipFill rotWithShape="1">
          <a:blip r:embed="rId3">
            <a:alphaModFix/>
          </a:blip>
          <a:srcRect b="0" l="0" r="0" t="0"/>
          <a:stretch/>
        </p:blipFill>
        <p:spPr>
          <a:xfrm>
            <a:off x="6372225" y="1196975"/>
            <a:ext cx="2016125" cy="173513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4" name="Shape 294"/>
        <p:cNvGrpSpPr/>
        <p:nvPr/>
      </p:nvGrpSpPr>
      <p:grpSpPr>
        <a:xfrm>
          <a:off x="0" y="0"/>
          <a:ext cx="0" cy="0"/>
          <a:chOff x="0" y="0"/>
          <a:chExt cx="0" cy="0"/>
        </a:xfrm>
      </p:grpSpPr>
      <p:pic>
        <p:nvPicPr>
          <p:cNvPr id="295" name="Google Shape;295;p44"/>
          <p:cNvPicPr preferRelativeResize="0"/>
          <p:nvPr/>
        </p:nvPicPr>
        <p:blipFill rotWithShape="1">
          <a:blip r:embed="rId3">
            <a:alphaModFix/>
          </a:blip>
          <a:srcRect b="12265" l="0" r="0" t="0"/>
          <a:stretch/>
        </p:blipFill>
        <p:spPr>
          <a:xfrm>
            <a:off x="5508625" y="3860800"/>
            <a:ext cx="2381250" cy="2089150"/>
          </a:xfrm>
          <a:prstGeom prst="rect">
            <a:avLst/>
          </a:prstGeom>
          <a:noFill/>
          <a:ln>
            <a:noFill/>
          </a:ln>
        </p:spPr>
      </p:pic>
      <p:sp>
        <p:nvSpPr>
          <p:cNvPr id="296" name="Google Shape;296;p44"/>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Escáner</a:t>
            </a:r>
            <a:endParaRPr/>
          </a:p>
        </p:txBody>
      </p:sp>
      <p:sp>
        <p:nvSpPr>
          <p:cNvPr id="297" name="Google Shape;297;p44"/>
          <p:cNvSpPr txBox="1"/>
          <p:nvPr>
            <p:ph idx="1" type="body"/>
          </p:nvPr>
        </p:nvSpPr>
        <p:spPr>
          <a:xfrm>
            <a:off x="457200" y="1196975"/>
            <a:ext cx="8002587"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Tipos:</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Escáner plano:</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El documento se sitúa sobre una superficie de cristal.</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Posteriormente el elemento óptico realizará un barrido del documento para la digitalización de la imagen.</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Los escáneres más comunes de este tipo son los de DIN-A4. También existen para A3 y mayores.</a:t>
            </a:r>
            <a:endParaRPr/>
          </a:p>
          <a:p>
            <a:pPr indent="-252095" lvl="0" marL="342900" marR="0" rtl="0" algn="l">
              <a:lnSpc>
                <a:spcPct val="100000"/>
              </a:lnSpc>
              <a:spcBef>
                <a:spcPts val="440"/>
              </a:spcBef>
              <a:spcAft>
                <a:spcPts val="0"/>
              </a:spcAft>
              <a:buClr>
                <a:schemeClr val="accent1"/>
              </a:buClr>
              <a:buSzPts val="1430"/>
              <a:buFont typeface="Noto Symbol"/>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1" name="Shape 301"/>
        <p:cNvGrpSpPr/>
        <p:nvPr/>
      </p:nvGrpSpPr>
      <p:grpSpPr>
        <a:xfrm>
          <a:off x="0" y="0"/>
          <a:ext cx="0" cy="0"/>
          <a:chOff x="0" y="0"/>
          <a:chExt cx="0" cy="0"/>
        </a:xfrm>
      </p:grpSpPr>
      <p:sp>
        <p:nvSpPr>
          <p:cNvPr id="302" name="Google Shape;302;p45"/>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Escáner</a:t>
            </a:r>
            <a:endParaRPr/>
          </a:p>
        </p:txBody>
      </p:sp>
      <p:sp>
        <p:nvSpPr>
          <p:cNvPr id="303" name="Google Shape;303;p45"/>
          <p:cNvSpPr txBox="1"/>
          <p:nvPr>
            <p:ph idx="1" type="body"/>
          </p:nvPr>
        </p:nvSpPr>
        <p:spPr>
          <a:xfrm>
            <a:off x="457200" y="1196975"/>
            <a:ext cx="8002587"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Conectores de escáner:</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Paralelo (Centronics)</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Fueron los más populares hace algunos años.</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Disponían de dos conectores para poder conectar también la impresora.</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Resolución de 300 a 1.200 ppp.</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Transmisión de información de aproximadamente 1MB/s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7" name="Shape 307"/>
        <p:cNvGrpSpPr/>
        <p:nvPr/>
      </p:nvGrpSpPr>
      <p:grpSpPr>
        <a:xfrm>
          <a:off x="0" y="0"/>
          <a:ext cx="0" cy="0"/>
          <a:chOff x="0" y="0"/>
          <a:chExt cx="0" cy="0"/>
        </a:xfrm>
      </p:grpSpPr>
      <p:sp>
        <p:nvSpPr>
          <p:cNvPr id="308" name="Google Shape;308;p46"/>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Escáner</a:t>
            </a:r>
            <a:endParaRPr/>
          </a:p>
        </p:txBody>
      </p:sp>
      <p:sp>
        <p:nvSpPr>
          <p:cNvPr id="309" name="Google Shape;309;p46"/>
          <p:cNvSpPr txBox="1"/>
          <p:nvPr>
            <p:ph idx="1" type="body"/>
          </p:nvPr>
        </p:nvSpPr>
        <p:spPr>
          <a:xfrm>
            <a:off x="457200" y="1196975"/>
            <a:ext cx="8002587"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Conectores de escáner:</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SCSI</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Son mucho más rápidos</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Transmiten información de 5 a 80 MB/s dependiendo de la versión de SCSI.</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Resolución de 600x1.200 ppp</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USB:</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Actualmente los más extendidos</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Velocidad de transferencia entre 12 MB/s (USB 1.x) y 480 MB/s (USB 2.0).</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3" name="Shape 313"/>
        <p:cNvGrpSpPr/>
        <p:nvPr/>
      </p:nvGrpSpPr>
      <p:grpSpPr>
        <a:xfrm>
          <a:off x="0" y="0"/>
          <a:ext cx="0" cy="0"/>
          <a:chOff x="0" y="0"/>
          <a:chExt cx="0" cy="0"/>
        </a:xfrm>
      </p:grpSpPr>
      <p:sp>
        <p:nvSpPr>
          <p:cNvPr id="314" name="Google Shape;314;p47"/>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Dispositivos multifunción</a:t>
            </a:r>
            <a:endParaRPr/>
          </a:p>
        </p:txBody>
      </p:sp>
      <p:sp>
        <p:nvSpPr>
          <p:cNvPr id="315" name="Google Shape;315;p47"/>
          <p:cNvSpPr txBox="1"/>
          <p:nvPr>
            <p:ph idx="1" type="body"/>
          </p:nvPr>
        </p:nvSpPr>
        <p:spPr>
          <a:xfrm>
            <a:off x="457200" y="1196975"/>
            <a:ext cx="8002587"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Ofrecen la posibilidad de realizar distintas tareas:</a:t>
            </a:r>
            <a:endParaRPr/>
          </a:p>
          <a:p>
            <a:pPr indent="-327025" lvl="1" marL="669925" marR="0" rtl="0" algn="l">
              <a:lnSpc>
                <a:spcPct val="9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Imprimir</a:t>
            </a:r>
            <a:endParaRPr/>
          </a:p>
          <a:p>
            <a:pPr indent="-327025" lvl="1" marL="669925" marR="0" rtl="0" algn="l">
              <a:lnSpc>
                <a:spcPct val="9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Fotocopiar</a:t>
            </a:r>
            <a:endParaRPr/>
          </a:p>
          <a:p>
            <a:pPr indent="-327025" lvl="1" marL="669925" marR="0" rtl="0" algn="l">
              <a:lnSpc>
                <a:spcPct val="9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Escanear</a:t>
            </a:r>
            <a:endParaRPr/>
          </a:p>
          <a:p>
            <a:pPr indent="-327025" lvl="1" marL="669925" marR="0" rtl="0" algn="l">
              <a:lnSpc>
                <a:spcPct val="9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Envío de fax.</a:t>
            </a:r>
            <a:endParaRPr/>
          </a:p>
          <a:p>
            <a:pPr indent="-327025" lvl="1" marL="669925" marR="0" rtl="0" algn="l">
              <a:lnSpc>
                <a:spcPct val="9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Características:</a:t>
            </a:r>
            <a:endParaRPr/>
          </a:p>
          <a:p>
            <a:pPr indent="-361950" lvl="2" marL="1022350" marR="0" rtl="0" algn="l">
              <a:lnSpc>
                <a:spcPct val="9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Chorro de tinta / láser</a:t>
            </a:r>
            <a:endParaRPr/>
          </a:p>
          <a:p>
            <a:pPr indent="-361950" lvl="2" marL="1022350" marR="0" rtl="0" algn="l">
              <a:lnSpc>
                <a:spcPct val="9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Impresión en color / monocromo (1.200 x 600 ppp)</a:t>
            </a:r>
            <a:endParaRPr/>
          </a:p>
          <a:p>
            <a:pPr indent="-361950" lvl="2" marL="1022350" marR="0" rtl="0" algn="l">
              <a:lnSpc>
                <a:spcPct val="9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Conectores paralelo / USB / RJ45.</a:t>
            </a:r>
            <a:endParaRPr/>
          </a:p>
          <a:p>
            <a:pPr indent="-252095" lvl="0" marL="342900" marR="0" rtl="0" algn="l">
              <a:lnSpc>
                <a:spcPct val="100000"/>
              </a:lnSpc>
              <a:spcBef>
                <a:spcPts val="440"/>
              </a:spcBef>
              <a:spcAft>
                <a:spcPts val="0"/>
              </a:spcAft>
              <a:buClr>
                <a:schemeClr val="accent1"/>
              </a:buClr>
              <a:buSzPts val="1430"/>
              <a:buFont typeface="Noto Symbol"/>
              <a:buNone/>
            </a:pPr>
            <a:r>
              <a:t/>
            </a:r>
            <a:endParaRPr b="0" i="0" sz="2200" u="none" cap="none" strike="noStrike">
              <a:solidFill>
                <a:schemeClr val="dk1"/>
              </a:solidFill>
              <a:latin typeface="Arial"/>
              <a:ea typeface="Arial"/>
              <a:cs typeface="Arial"/>
              <a:sym typeface="Arial"/>
            </a:endParaRPr>
          </a:p>
        </p:txBody>
      </p:sp>
      <p:pic>
        <p:nvPicPr>
          <p:cNvPr id="316" name="Google Shape;316;p47"/>
          <p:cNvPicPr preferRelativeResize="0"/>
          <p:nvPr/>
        </p:nvPicPr>
        <p:blipFill rotWithShape="1">
          <a:blip r:embed="rId3">
            <a:alphaModFix/>
          </a:blip>
          <a:srcRect b="0" l="0" r="0" t="0"/>
          <a:stretch/>
        </p:blipFill>
        <p:spPr>
          <a:xfrm>
            <a:off x="4572000" y="1773237"/>
            <a:ext cx="2879725" cy="2859087"/>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0" name="Shape 320"/>
        <p:cNvGrpSpPr/>
        <p:nvPr/>
      </p:nvGrpSpPr>
      <p:grpSpPr>
        <a:xfrm>
          <a:off x="0" y="0"/>
          <a:ext cx="0" cy="0"/>
          <a:chOff x="0" y="0"/>
          <a:chExt cx="0" cy="0"/>
        </a:xfrm>
      </p:grpSpPr>
      <p:sp>
        <p:nvSpPr>
          <p:cNvPr id="321" name="Google Shape;321;p48"/>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Altavoces</a:t>
            </a:r>
            <a:endParaRPr/>
          </a:p>
        </p:txBody>
      </p:sp>
      <p:sp>
        <p:nvSpPr>
          <p:cNvPr id="322" name="Google Shape;322;p48"/>
          <p:cNvSpPr txBox="1"/>
          <p:nvPr>
            <p:ph idx="1" type="body"/>
          </p:nvPr>
        </p:nvSpPr>
        <p:spPr>
          <a:xfrm>
            <a:off x="457200" y="1196975"/>
            <a:ext cx="8002587"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690"/>
              <a:buFont typeface="Noto Symbol"/>
              <a:buChar char="■"/>
            </a:pPr>
            <a:r>
              <a:rPr b="0" i="0" lang="en-US" sz="2600" u="none" cap="none" strike="noStrike">
                <a:solidFill>
                  <a:schemeClr val="dk1"/>
                </a:solidFill>
                <a:latin typeface="Arial"/>
                <a:ea typeface="Arial"/>
                <a:cs typeface="Arial"/>
                <a:sym typeface="Arial"/>
              </a:rPr>
              <a:t>Funciones:</a:t>
            </a:r>
            <a:endParaRPr/>
          </a:p>
          <a:p>
            <a:pPr indent="-327025" lvl="1" marL="669925" marR="0" rtl="0" algn="l">
              <a:lnSpc>
                <a:spcPct val="9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Dispositivo de salida de información del ordenador.</a:t>
            </a:r>
            <a:endParaRPr/>
          </a:p>
          <a:p>
            <a:pPr indent="-327025" lvl="1" marL="669925" marR="0" rtl="0" algn="l">
              <a:lnSpc>
                <a:spcPct val="9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Proporciona información procedente del ordenador de forma audible permitiendo:</a:t>
            </a:r>
            <a:endParaRPr/>
          </a:p>
          <a:p>
            <a:pPr indent="-361950" lvl="2" marL="1022350" marR="0" rtl="0" algn="l">
              <a:lnSpc>
                <a:spcPct val="90000"/>
              </a:lnSpc>
              <a:spcBef>
                <a:spcPts val="400"/>
              </a:spcBef>
              <a:spcAft>
                <a:spcPts val="0"/>
              </a:spcAft>
              <a:buClr>
                <a:schemeClr val="accent1"/>
              </a:buClr>
              <a:buSzPts val="1300"/>
              <a:buFont typeface="Noto Symbol"/>
              <a:buChar char="■"/>
            </a:pPr>
            <a:r>
              <a:rPr b="0" i="0" lang="en-US" sz="2000" u="none" cap="none" strike="noStrike">
                <a:solidFill>
                  <a:schemeClr val="dk1"/>
                </a:solidFill>
                <a:latin typeface="Arial"/>
                <a:ea typeface="Arial"/>
                <a:cs typeface="Arial"/>
                <a:sym typeface="Arial"/>
              </a:rPr>
              <a:t>Escuchar música grabada.</a:t>
            </a:r>
            <a:endParaRPr/>
          </a:p>
          <a:p>
            <a:pPr indent="-361950" lvl="2" marL="1022350" marR="0" rtl="0" algn="l">
              <a:lnSpc>
                <a:spcPct val="90000"/>
              </a:lnSpc>
              <a:spcBef>
                <a:spcPts val="400"/>
              </a:spcBef>
              <a:spcAft>
                <a:spcPts val="0"/>
              </a:spcAft>
              <a:buClr>
                <a:schemeClr val="accent1"/>
              </a:buClr>
              <a:buSzPts val="1300"/>
              <a:buFont typeface="Noto Symbol"/>
              <a:buChar char="■"/>
            </a:pPr>
            <a:r>
              <a:rPr b="0" i="0" lang="en-US" sz="2000" u="none" cap="none" strike="noStrike">
                <a:solidFill>
                  <a:schemeClr val="dk1"/>
                </a:solidFill>
                <a:latin typeface="Arial"/>
                <a:ea typeface="Arial"/>
                <a:cs typeface="Arial"/>
                <a:sym typeface="Arial"/>
              </a:rPr>
              <a:t>Audición de libros grabados.</a:t>
            </a:r>
            <a:endParaRPr/>
          </a:p>
          <a:p>
            <a:pPr indent="-361950" lvl="2" marL="1022350" marR="0" rtl="0" algn="l">
              <a:lnSpc>
                <a:spcPct val="90000"/>
              </a:lnSpc>
              <a:spcBef>
                <a:spcPts val="400"/>
              </a:spcBef>
              <a:spcAft>
                <a:spcPts val="0"/>
              </a:spcAft>
              <a:buClr>
                <a:schemeClr val="accent1"/>
              </a:buClr>
              <a:buSzPts val="1300"/>
              <a:buFont typeface="Noto Symbol"/>
              <a:buChar char="■"/>
            </a:pPr>
            <a:r>
              <a:rPr b="0" i="0" lang="en-US" sz="2000" u="none" cap="none" strike="noStrike">
                <a:solidFill>
                  <a:schemeClr val="dk1"/>
                </a:solidFill>
                <a:latin typeface="Arial"/>
                <a:ea typeface="Arial"/>
                <a:cs typeface="Arial"/>
                <a:sym typeface="Arial"/>
              </a:rPr>
              <a:t>Videoconferencia.</a:t>
            </a:r>
            <a:endParaRPr/>
          </a:p>
          <a:p>
            <a:pPr indent="-361950" lvl="2" marL="1022350" marR="0" rtl="0" algn="l">
              <a:lnSpc>
                <a:spcPct val="90000"/>
              </a:lnSpc>
              <a:spcBef>
                <a:spcPts val="400"/>
              </a:spcBef>
              <a:spcAft>
                <a:spcPts val="0"/>
              </a:spcAft>
              <a:buClr>
                <a:schemeClr val="accent1"/>
              </a:buClr>
              <a:buSzPts val="1300"/>
              <a:buFont typeface="Noto Symbol"/>
              <a:buChar char="■"/>
            </a:pPr>
            <a:r>
              <a:rPr b="0" i="0" lang="en-US" sz="2000" u="none" cap="none" strike="noStrike">
                <a:solidFill>
                  <a:schemeClr val="dk1"/>
                </a:solidFill>
                <a:latin typeface="Arial"/>
                <a:ea typeface="Arial"/>
                <a:cs typeface="Arial"/>
                <a:sym typeface="Arial"/>
              </a:rPr>
              <a:t>etc.</a:t>
            </a:r>
            <a:endParaRPr/>
          </a:p>
          <a:p>
            <a:pPr indent="-327025" lvl="1" marL="669925" marR="0" rtl="0" algn="l">
              <a:lnSpc>
                <a:spcPct val="9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Están conectados a la tarjeta de sonido que deberá tener el ordenador.</a:t>
            </a:r>
            <a:endParaRPr/>
          </a:p>
          <a:p>
            <a:pPr indent="-327025" lvl="1" marL="669925" marR="0" rtl="0" algn="l">
              <a:lnSpc>
                <a:spcPct val="9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Los altavoces pueden ser autoamplificados con potencia entre 10 y 100w</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6" name="Shape 326"/>
        <p:cNvGrpSpPr/>
        <p:nvPr/>
      </p:nvGrpSpPr>
      <p:grpSpPr>
        <a:xfrm>
          <a:off x="0" y="0"/>
          <a:ext cx="0" cy="0"/>
          <a:chOff x="0" y="0"/>
          <a:chExt cx="0" cy="0"/>
        </a:xfrm>
      </p:grpSpPr>
      <p:sp>
        <p:nvSpPr>
          <p:cNvPr id="327" name="Google Shape;327;p49"/>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Micros</a:t>
            </a:r>
            <a:endParaRPr/>
          </a:p>
        </p:txBody>
      </p:sp>
      <p:sp>
        <p:nvSpPr>
          <p:cNvPr id="328" name="Google Shape;328;p49"/>
          <p:cNvSpPr txBox="1"/>
          <p:nvPr>
            <p:ph idx="1" type="body"/>
          </p:nvPr>
        </p:nvSpPr>
        <p:spPr>
          <a:xfrm>
            <a:off x="457200" y="1196975"/>
            <a:ext cx="8002587"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Funciones:</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Dispositivo de entrada de información al ordenador.</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Transforma la voz en información manejable por el ordenador.</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2" name="Shape 332"/>
        <p:cNvGrpSpPr/>
        <p:nvPr/>
      </p:nvGrpSpPr>
      <p:grpSpPr>
        <a:xfrm>
          <a:off x="0" y="0"/>
          <a:ext cx="0" cy="0"/>
          <a:chOff x="0" y="0"/>
          <a:chExt cx="0" cy="0"/>
        </a:xfrm>
      </p:grpSpPr>
      <p:sp>
        <p:nvSpPr>
          <p:cNvPr id="333" name="Google Shape;333;p50"/>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Dispositivos de protección eléctrica</a:t>
            </a:r>
            <a:endParaRPr/>
          </a:p>
        </p:txBody>
      </p:sp>
      <p:sp>
        <p:nvSpPr>
          <p:cNvPr id="334" name="Google Shape;334;p50"/>
          <p:cNvSpPr txBox="1"/>
          <p:nvPr>
            <p:ph idx="1" type="body"/>
          </p:nvPr>
        </p:nvSpPr>
        <p:spPr>
          <a:xfrm>
            <a:off x="457200" y="1196975"/>
            <a:ext cx="8002587"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Proteger frente a posibles daños o pérdidas de datos:</a:t>
            </a:r>
            <a:endParaRPr/>
          </a:p>
          <a:p>
            <a:pPr indent="-361950" lvl="2" marL="1022350" marR="0" rtl="0" algn="l">
              <a:lnSpc>
                <a:spcPct val="9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Supresor de sobrevoltaje.</a:t>
            </a:r>
            <a:endParaRPr/>
          </a:p>
          <a:p>
            <a:pPr indent="-361950" lvl="2" marL="1022350" marR="0" rtl="0" algn="l">
              <a:lnSpc>
                <a:spcPct val="9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Fuente de energía de reserva (SPS).</a:t>
            </a:r>
            <a:endParaRPr/>
          </a:p>
          <a:p>
            <a:pPr indent="-361950" lvl="2" marL="1022350" marR="0" rtl="0" algn="l">
              <a:lnSpc>
                <a:spcPct val="9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UPS o SAI.</a:t>
            </a:r>
            <a:endParaRPr/>
          </a:p>
          <a:p>
            <a:pPr indent="-342900" lvl="0" marL="342900" marR="0" rtl="0" algn="l">
              <a:lnSpc>
                <a:spcPct val="90000"/>
              </a:lnSpc>
              <a:spcBef>
                <a:spcPts val="600"/>
              </a:spcBef>
              <a:spcAft>
                <a:spcPts val="0"/>
              </a:spcAft>
              <a:buClr>
                <a:schemeClr val="accent1"/>
              </a:buClr>
              <a:buSzPts val="1950"/>
              <a:buFont typeface="Noto Symbol"/>
              <a:buChar char="■"/>
            </a:pPr>
            <a:r>
              <a:rPr b="0" i="0" lang="en-US" sz="3000" u="sng" cap="none" strike="noStrike">
                <a:solidFill>
                  <a:schemeClr val="dk1"/>
                </a:solidFill>
                <a:latin typeface="Arial"/>
                <a:ea typeface="Arial"/>
                <a:cs typeface="Arial"/>
                <a:sym typeface="Arial"/>
              </a:rPr>
              <a:t>Supresor de sobrevoltaje</a:t>
            </a:r>
            <a:r>
              <a:rPr b="0" i="0" lang="en-US" sz="3000" u="none" cap="none" strike="noStrike">
                <a:solidFill>
                  <a:schemeClr val="dk1"/>
                </a:solidFill>
                <a:latin typeface="Arial"/>
                <a:ea typeface="Arial"/>
                <a:cs typeface="Arial"/>
                <a:sym typeface="Arial"/>
              </a:rPr>
              <a:t>:</a:t>
            </a:r>
            <a:endParaRPr/>
          </a:p>
          <a:p>
            <a:pPr indent="-327025" lvl="1" marL="669925" marR="0" rtl="0" algn="l">
              <a:lnSpc>
                <a:spcPct val="9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Ayuda a proteger el equipo con</a:t>
            </a:r>
            <a:endParaRPr/>
          </a:p>
          <a:p>
            <a:pPr indent="-327025" lvl="1" marL="669925" marR="0" rtl="0" algn="l">
              <a:lnSpc>
                <a:spcPct val="90000"/>
              </a:lnSpc>
              <a:spcBef>
                <a:spcPts val="520"/>
              </a:spcBef>
              <a:spcAft>
                <a:spcPts val="0"/>
              </a:spcAft>
              <a:buClr>
                <a:schemeClr val="accent2"/>
              </a:buClr>
              <a:buFont typeface="Noto Symbol"/>
              <a:buNone/>
            </a:pPr>
            <a:r>
              <a:rPr b="0" i="0" lang="en-US" sz="2600" u="none" cap="none" strike="noStrike">
                <a:solidFill>
                  <a:schemeClr val="dk1"/>
                </a:solidFill>
                <a:latin typeface="Arial"/>
                <a:ea typeface="Arial"/>
                <a:cs typeface="Arial"/>
                <a:sym typeface="Arial"/>
              </a:rPr>
              <a:t>sobrevoltaje o picos de voltaje.</a:t>
            </a:r>
            <a:endParaRPr/>
          </a:p>
          <a:p>
            <a:pPr indent="-327025" lvl="1" marL="669925" marR="0" rtl="0" algn="l">
              <a:lnSpc>
                <a:spcPct val="9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Desvía hacia tierra todo voltaje</a:t>
            </a:r>
            <a:endParaRPr/>
          </a:p>
          <a:p>
            <a:pPr indent="-327025" lvl="1" marL="669925" marR="0" rtl="0" algn="l">
              <a:lnSpc>
                <a:spcPct val="90000"/>
              </a:lnSpc>
              <a:spcBef>
                <a:spcPts val="520"/>
              </a:spcBef>
              <a:spcAft>
                <a:spcPts val="0"/>
              </a:spcAft>
              <a:buClr>
                <a:schemeClr val="accent2"/>
              </a:buClr>
              <a:buFont typeface="Noto Symbol"/>
              <a:buNone/>
            </a:pPr>
            <a:r>
              <a:rPr b="0" i="0" lang="en-US" sz="2600" u="none" cap="none" strike="noStrike">
                <a:solidFill>
                  <a:schemeClr val="dk1"/>
                </a:solidFill>
                <a:latin typeface="Arial"/>
                <a:ea typeface="Arial"/>
                <a:cs typeface="Arial"/>
                <a:sym typeface="Arial"/>
              </a:rPr>
              <a:t>eléctrico excedente en la línea.</a:t>
            </a:r>
            <a:endParaRPr/>
          </a:p>
        </p:txBody>
      </p:sp>
      <p:pic>
        <p:nvPicPr>
          <p:cNvPr id="335" name="Google Shape;335;p50"/>
          <p:cNvPicPr preferRelativeResize="0"/>
          <p:nvPr/>
        </p:nvPicPr>
        <p:blipFill rotWithShape="1">
          <a:blip r:embed="rId3">
            <a:alphaModFix/>
          </a:blip>
          <a:srcRect b="0" l="0" r="0" t="0"/>
          <a:stretch/>
        </p:blipFill>
        <p:spPr>
          <a:xfrm>
            <a:off x="6372225" y="3068637"/>
            <a:ext cx="1806575" cy="27463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9" name="Shape 339"/>
        <p:cNvGrpSpPr/>
        <p:nvPr/>
      </p:nvGrpSpPr>
      <p:grpSpPr>
        <a:xfrm>
          <a:off x="0" y="0"/>
          <a:ext cx="0" cy="0"/>
          <a:chOff x="0" y="0"/>
          <a:chExt cx="0" cy="0"/>
        </a:xfrm>
      </p:grpSpPr>
      <p:sp>
        <p:nvSpPr>
          <p:cNvPr id="340" name="Google Shape;340;p51"/>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Dispositivos de protección eléctrica</a:t>
            </a:r>
            <a:endParaRPr/>
          </a:p>
        </p:txBody>
      </p:sp>
      <p:sp>
        <p:nvSpPr>
          <p:cNvPr id="341" name="Google Shape;341;p51"/>
          <p:cNvSpPr txBox="1"/>
          <p:nvPr>
            <p:ph idx="1" type="body"/>
          </p:nvPr>
        </p:nvSpPr>
        <p:spPr>
          <a:xfrm>
            <a:off x="457200" y="1196975"/>
            <a:ext cx="8002587"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690"/>
              <a:buFont typeface="Noto Symbol"/>
              <a:buChar char="■"/>
            </a:pPr>
            <a:r>
              <a:rPr b="0" i="0" lang="en-US" sz="2600" u="sng" cap="none" strike="noStrike">
                <a:solidFill>
                  <a:schemeClr val="dk1"/>
                </a:solidFill>
                <a:latin typeface="Arial"/>
                <a:ea typeface="Arial"/>
                <a:cs typeface="Arial"/>
                <a:sym typeface="Arial"/>
              </a:rPr>
              <a:t>Fuente de energía de reserva</a:t>
            </a:r>
            <a:r>
              <a:rPr b="0" i="0" lang="en-US" sz="2600" u="none" cap="none" strike="noStrike">
                <a:solidFill>
                  <a:schemeClr val="dk1"/>
                </a:solidFill>
                <a:latin typeface="Arial"/>
                <a:ea typeface="Arial"/>
                <a:cs typeface="Arial"/>
                <a:sym typeface="Arial"/>
              </a:rPr>
              <a:t> (SPS).</a:t>
            </a:r>
            <a:endParaRPr/>
          </a:p>
          <a:p>
            <a:pPr indent="-327025" lvl="1" marL="669925" marR="0" rtl="0" algn="l">
              <a:lnSpc>
                <a:spcPct val="9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Protección frente a posibles problemas eléctricos ya que incluyen una batería de reserva que se encarga de suministrar energía cuando el voltaje de entrada cae por debajo del nivel normal.</a:t>
            </a:r>
            <a:endParaRPr/>
          </a:p>
          <a:p>
            <a:pPr indent="-327025" lvl="1" marL="669925" marR="0" rtl="0" algn="l">
              <a:lnSpc>
                <a:spcPct val="9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La batería permanece inactiva durante el funcionamiento normal. Al disminuir el voltaje, la batería suministra energía de CC a un inversor que la convierte en energía CA.</a:t>
            </a:r>
            <a:endParaRPr/>
          </a:p>
          <a:p>
            <a:pPr indent="-327025" lvl="1" marL="669925" marR="0" rtl="0" algn="l">
              <a:lnSpc>
                <a:spcPct val="9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No es tan fiable como una UPS debido al tiempo de demora en pasar al modo de batería. Si el sistema de conmutación falla, la batería no podrá suministrar energía al ordenador.</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5" name="Shape 345"/>
        <p:cNvGrpSpPr/>
        <p:nvPr/>
      </p:nvGrpSpPr>
      <p:grpSpPr>
        <a:xfrm>
          <a:off x="0" y="0"/>
          <a:ext cx="0" cy="0"/>
          <a:chOff x="0" y="0"/>
          <a:chExt cx="0" cy="0"/>
        </a:xfrm>
      </p:grpSpPr>
      <p:sp>
        <p:nvSpPr>
          <p:cNvPr id="346" name="Google Shape;346;p52"/>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Dispositivos de protección eléctrica</a:t>
            </a:r>
            <a:endParaRPr/>
          </a:p>
        </p:txBody>
      </p:sp>
      <p:sp>
        <p:nvSpPr>
          <p:cNvPr id="347" name="Google Shape;347;p52"/>
          <p:cNvSpPr txBox="1"/>
          <p:nvPr>
            <p:ph idx="1" type="body"/>
          </p:nvPr>
        </p:nvSpPr>
        <p:spPr>
          <a:xfrm>
            <a:off x="457200" y="1196975"/>
            <a:ext cx="8002587"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1"/>
              </a:buClr>
              <a:buSzPts val="1690"/>
              <a:buFont typeface="Noto Symbol"/>
              <a:buChar char="■"/>
            </a:pPr>
            <a:r>
              <a:rPr b="0" i="0" lang="en-US" sz="2600" u="sng" cap="none" strike="noStrike">
                <a:solidFill>
                  <a:schemeClr val="dk1"/>
                </a:solidFill>
                <a:latin typeface="Arial"/>
                <a:ea typeface="Arial"/>
                <a:cs typeface="Arial"/>
                <a:sym typeface="Arial"/>
              </a:rPr>
              <a:t>Sistema de alimentación ininterrumpida</a:t>
            </a:r>
            <a:r>
              <a:rPr b="0" i="0" lang="en-US" sz="2600" u="none" cap="none" strike="noStrike">
                <a:solidFill>
                  <a:schemeClr val="dk1"/>
                </a:solidFill>
                <a:latin typeface="Arial"/>
                <a:ea typeface="Arial"/>
                <a:cs typeface="Arial"/>
                <a:sym typeface="Arial"/>
              </a:rPr>
              <a:t> (SAI o UPS).</a:t>
            </a:r>
            <a:endParaRPr/>
          </a:p>
          <a:p>
            <a:pPr indent="-327025" lvl="1" marL="669925" marR="0" rtl="0" algn="l">
              <a:lnSpc>
                <a:spcPct val="8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Proporciona protección frente a posibles problemas eléctricos.</a:t>
            </a:r>
            <a:endParaRPr/>
          </a:p>
          <a:p>
            <a:pPr indent="-327025" lvl="1" marL="669925" marR="0" rtl="0" algn="l">
              <a:lnSpc>
                <a:spcPct val="8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Mientras la UPS se encuentra en uso, la batería se recarga constantemente.</a:t>
            </a:r>
            <a:endParaRPr/>
          </a:p>
          <a:p>
            <a:pPr indent="-327025" lvl="1" marL="669925" marR="0" rtl="0" algn="l">
              <a:lnSpc>
                <a:spcPct val="8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La UPS es capaz de suministrar energía de calidad uniforme en apagones totales o parciales.</a:t>
            </a:r>
            <a:endParaRPr/>
          </a:p>
          <a:p>
            <a:pPr indent="-327025" lvl="1" marL="669925" marR="0" rtl="0" algn="l">
              <a:lnSpc>
                <a:spcPct val="8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Muchas UPS pueden comunicarse</a:t>
            </a:r>
            <a:endParaRPr/>
          </a:p>
          <a:p>
            <a:pPr indent="-327025" lvl="1" marL="669925" marR="0" rtl="0" algn="l">
              <a:lnSpc>
                <a:spcPct val="80000"/>
              </a:lnSpc>
              <a:spcBef>
                <a:spcPts val="440"/>
              </a:spcBef>
              <a:spcAft>
                <a:spcPts val="0"/>
              </a:spcAft>
              <a:buClr>
                <a:schemeClr val="accent2"/>
              </a:buClr>
              <a:buFont typeface="Noto Symbol"/>
              <a:buNone/>
            </a:pPr>
            <a:r>
              <a:rPr b="0" i="0" lang="en-US" sz="2200" u="none" cap="none" strike="noStrike">
                <a:solidFill>
                  <a:schemeClr val="dk1"/>
                </a:solidFill>
                <a:latin typeface="Arial"/>
                <a:ea typeface="Arial"/>
                <a:cs typeface="Arial"/>
                <a:sym typeface="Arial"/>
              </a:rPr>
              <a:t>con el Sistema Operativo pudiendo</a:t>
            </a:r>
            <a:endParaRPr/>
          </a:p>
          <a:p>
            <a:pPr indent="-327025" lvl="1" marL="669925" marR="0" rtl="0" algn="l">
              <a:lnSpc>
                <a:spcPct val="80000"/>
              </a:lnSpc>
              <a:spcBef>
                <a:spcPts val="440"/>
              </a:spcBef>
              <a:spcAft>
                <a:spcPts val="0"/>
              </a:spcAft>
              <a:buClr>
                <a:schemeClr val="accent2"/>
              </a:buClr>
              <a:buFont typeface="Noto Symbol"/>
              <a:buNone/>
            </a:pPr>
            <a:r>
              <a:rPr b="0" i="0" lang="en-US" sz="2200" u="none" cap="none" strike="noStrike">
                <a:solidFill>
                  <a:schemeClr val="dk1"/>
                </a:solidFill>
                <a:latin typeface="Arial"/>
                <a:ea typeface="Arial"/>
                <a:cs typeface="Arial"/>
                <a:sym typeface="Arial"/>
              </a:rPr>
              <a:t>apagar el ordenador de manera</a:t>
            </a:r>
            <a:endParaRPr/>
          </a:p>
          <a:p>
            <a:pPr indent="-327025" lvl="1" marL="669925" marR="0" rtl="0" algn="l">
              <a:lnSpc>
                <a:spcPct val="80000"/>
              </a:lnSpc>
              <a:spcBef>
                <a:spcPts val="440"/>
              </a:spcBef>
              <a:spcAft>
                <a:spcPts val="0"/>
              </a:spcAft>
              <a:buClr>
                <a:schemeClr val="accent2"/>
              </a:buClr>
              <a:buFont typeface="Noto Symbol"/>
              <a:buNone/>
            </a:pPr>
            <a:r>
              <a:rPr b="0" i="0" lang="en-US" sz="2200" u="none" cap="none" strike="noStrike">
                <a:solidFill>
                  <a:schemeClr val="dk1"/>
                </a:solidFill>
                <a:latin typeface="Arial"/>
                <a:ea typeface="Arial"/>
                <a:cs typeface="Arial"/>
                <a:sym typeface="Arial"/>
              </a:rPr>
              <a:t>segura antes de que se consuma</a:t>
            </a:r>
            <a:endParaRPr/>
          </a:p>
          <a:p>
            <a:pPr indent="-327025" lvl="1" marL="669925" marR="0" rtl="0" algn="l">
              <a:lnSpc>
                <a:spcPct val="80000"/>
              </a:lnSpc>
              <a:spcBef>
                <a:spcPts val="440"/>
              </a:spcBef>
              <a:spcAft>
                <a:spcPts val="0"/>
              </a:spcAft>
              <a:buClr>
                <a:schemeClr val="accent2"/>
              </a:buClr>
              <a:buFont typeface="Noto Symbol"/>
              <a:buNone/>
            </a:pPr>
            <a:r>
              <a:rPr b="0" i="0" lang="en-US" sz="2200" u="none" cap="none" strike="noStrike">
                <a:solidFill>
                  <a:schemeClr val="dk1"/>
                </a:solidFill>
                <a:latin typeface="Arial"/>
                <a:ea typeface="Arial"/>
                <a:cs typeface="Arial"/>
                <a:sym typeface="Arial"/>
              </a:rPr>
              <a:t>la energía eléctrica de la UPS.</a:t>
            </a:r>
            <a:endParaRPr/>
          </a:p>
        </p:txBody>
      </p:sp>
      <p:pic>
        <p:nvPicPr>
          <p:cNvPr id="348" name="Google Shape;348;p52"/>
          <p:cNvPicPr preferRelativeResize="0"/>
          <p:nvPr/>
        </p:nvPicPr>
        <p:blipFill rotWithShape="1">
          <a:blip r:embed="rId3">
            <a:alphaModFix/>
          </a:blip>
          <a:srcRect b="0" l="0" r="0" t="0"/>
          <a:stretch/>
        </p:blipFill>
        <p:spPr>
          <a:xfrm>
            <a:off x="5795962" y="3860800"/>
            <a:ext cx="2160587" cy="21224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 name="Shape 54"/>
        <p:cNvGrpSpPr/>
        <p:nvPr/>
      </p:nvGrpSpPr>
      <p:grpSpPr>
        <a:xfrm>
          <a:off x="0" y="0"/>
          <a:ext cx="0" cy="0"/>
          <a:chOff x="0" y="0"/>
          <a:chExt cx="0" cy="0"/>
        </a:xfrm>
      </p:grpSpPr>
      <p:sp>
        <p:nvSpPr>
          <p:cNvPr id="55" name="Google Shape;55;p8"/>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Monitores</a:t>
            </a:r>
            <a:endParaRPr/>
          </a:p>
        </p:txBody>
      </p:sp>
      <p:sp>
        <p:nvSpPr>
          <p:cNvPr id="56" name="Google Shape;56;p8"/>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Características:</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Resolución</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Píxeles de pantalla.</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Tamaño del punto: 0,25 mm.</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La resolución adecuada para cada monitor dependerá del tamaño del mismo.</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Frecuencia:</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Hz, número de veces por segundo que se actualiza la pantalla.</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La tarjeta gráfica proporciona la frecuencia de refresco.</a:t>
            </a:r>
            <a:endParaRPr/>
          </a:p>
          <a:p>
            <a:pPr indent="-252095" lvl="0" marL="342900" marR="0" rtl="0" algn="l">
              <a:lnSpc>
                <a:spcPct val="100000"/>
              </a:lnSpc>
              <a:spcBef>
                <a:spcPts val="440"/>
              </a:spcBef>
              <a:spcAft>
                <a:spcPts val="0"/>
              </a:spcAft>
              <a:buClr>
                <a:schemeClr val="accent1"/>
              </a:buClr>
              <a:buSzPts val="1430"/>
              <a:buFont typeface="Noto Symbol"/>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2" name="Shape 352"/>
        <p:cNvGrpSpPr/>
        <p:nvPr/>
      </p:nvGrpSpPr>
      <p:grpSpPr>
        <a:xfrm>
          <a:off x="0" y="0"/>
          <a:ext cx="0" cy="0"/>
          <a:chOff x="0" y="0"/>
          <a:chExt cx="0" cy="0"/>
        </a:xfrm>
      </p:grpSpPr>
      <p:sp>
        <p:nvSpPr>
          <p:cNvPr id="353" name="Google Shape;353;p53"/>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Dispositivos de protección eléctrica</a:t>
            </a:r>
            <a:endParaRPr/>
          </a:p>
        </p:txBody>
      </p:sp>
      <p:sp>
        <p:nvSpPr>
          <p:cNvPr id="354" name="Google Shape;354;p53"/>
          <p:cNvSpPr txBox="1"/>
          <p:nvPr>
            <p:ph idx="1" type="body"/>
          </p:nvPr>
        </p:nvSpPr>
        <p:spPr>
          <a:xfrm>
            <a:off x="457200" y="1196975"/>
            <a:ext cx="8002587"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365"/>
              <a:buFont typeface="Noto Symbol"/>
              <a:buChar char="■"/>
            </a:pPr>
            <a:r>
              <a:rPr b="0" i="0" lang="en-US" sz="2100" u="none" cap="none" strike="noStrike">
                <a:solidFill>
                  <a:schemeClr val="dk1"/>
                </a:solidFill>
                <a:latin typeface="Arial"/>
                <a:ea typeface="Arial"/>
                <a:cs typeface="Arial"/>
                <a:sym typeface="Arial"/>
              </a:rPr>
              <a:t>Tipos de SAIS o UPS:</a:t>
            </a:r>
            <a:endParaRPr/>
          </a:p>
          <a:p>
            <a:pPr indent="-327025" lvl="1" marL="669925" marR="0" rtl="0" algn="l">
              <a:lnSpc>
                <a:spcPct val="90000"/>
              </a:lnSpc>
              <a:spcBef>
                <a:spcPts val="400"/>
              </a:spcBef>
              <a:spcAft>
                <a:spcPts val="0"/>
              </a:spcAft>
              <a:buClr>
                <a:schemeClr val="accent2"/>
              </a:buClr>
              <a:buSzPts val="1200"/>
              <a:buFont typeface="Noto Symbol"/>
              <a:buChar char="❑"/>
            </a:pPr>
            <a:r>
              <a:rPr b="0" i="0" lang="en-US" sz="2000" u="sng" cap="none" strike="noStrike">
                <a:solidFill>
                  <a:schemeClr val="dk1"/>
                </a:solidFill>
                <a:latin typeface="Arial"/>
                <a:ea typeface="Arial"/>
                <a:cs typeface="Arial"/>
                <a:sym typeface="Arial"/>
              </a:rPr>
              <a:t>Standby</a:t>
            </a:r>
            <a:r>
              <a:rPr b="0" i="0" lang="en-US" sz="2000" u="none" cap="none" strike="noStrike">
                <a:solidFill>
                  <a:schemeClr val="dk1"/>
                </a:solidFill>
                <a:latin typeface="Arial"/>
                <a:ea typeface="Arial"/>
                <a:cs typeface="Arial"/>
                <a:sym typeface="Arial"/>
              </a:rPr>
              <a:t>: Este dispositivo se activa cuando no hay suministro eléctrico o la energía nominal baja de los 220 voltios. En el cambio de modo red a batería se produce un pequeño corte de energía. Este tipo de SAI tiene un coste reducido y es el más extendido.</a:t>
            </a:r>
            <a:endParaRPr/>
          </a:p>
          <a:p>
            <a:pPr indent="-327025" lvl="1" marL="669925" marR="0" rtl="0" algn="l">
              <a:lnSpc>
                <a:spcPct val="90000"/>
              </a:lnSpc>
              <a:spcBef>
                <a:spcPts val="400"/>
              </a:spcBef>
              <a:spcAft>
                <a:spcPts val="0"/>
              </a:spcAft>
              <a:buClr>
                <a:schemeClr val="accent2"/>
              </a:buClr>
              <a:buSzPts val="1200"/>
              <a:buFont typeface="Noto Symbol"/>
              <a:buChar char="❑"/>
            </a:pPr>
            <a:r>
              <a:rPr b="0" i="0" lang="en-US" sz="2000" u="sng" cap="none" strike="noStrike">
                <a:solidFill>
                  <a:schemeClr val="dk1"/>
                </a:solidFill>
                <a:latin typeface="Arial"/>
                <a:ea typeface="Arial"/>
                <a:cs typeface="Arial"/>
                <a:sym typeface="Arial"/>
              </a:rPr>
              <a:t>Line interactive</a:t>
            </a:r>
            <a:r>
              <a:rPr b="0" i="0" lang="en-US" sz="2000" u="none" cap="none" strike="noStrike">
                <a:solidFill>
                  <a:schemeClr val="dk1"/>
                </a:solidFill>
                <a:latin typeface="Arial"/>
                <a:ea typeface="Arial"/>
                <a:cs typeface="Arial"/>
                <a:sym typeface="Arial"/>
              </a:rPr>
              <a:t>: suministran alimentación incluso cuando la corriente eléctrica fluye normalmente. De este modo permiten compensar los picos de tensión. Ofrecen mayor fiabilidad que los anteriores aunque su coste es más elevado.</a:t>
            </a:r>
            <a:endParaRPr/>
          </a:p>
          <a:p>
            <a:pPr indent="-327025" lvl="1" marL="669925" marR="0" rtl="0" algn="l">
              <a:lnSpc>
                <a:spcPct val="90000"/>
              </a:lnSpc>
              <a:spcBef>
                <a:spcPts val="400"/>
              </a:spcBef>
              <a:spcAft>
                <a:spcPts val="0"/>
              </a:spcAft>
              <a:buClr>
                <a:schemeClr val="accent2"/>
              </a:buClr>
              <a:buSzPts val="1200"/>
              <a:buFont typeface="Noto Symbol"/>
              <a:buChar char="❑"/>
            </a:pPr>
            <a:r>
              <a:rPr b="0" i="0" lang="en-US" sz="2000" u="sng" cap="none" strike="noStrike">
                <a:solidFill>
                  <a:schemeClr val="dk1"/>
                </a:solidFill>
                <a:latin typeface="Arial"/>
                <a:ea typeface="Arial"/>
                <a:cs typeface="Arial"/>
                <a:sym typeface="Arial"/>
              </a:rPr>
              <a:t>Online o doble conversión:</a:t>
            </a:r>
            <a:r>
              <a:rPr b="0" i="0" lang="en-US" sz="2000" u="none" cap="none" strike="noStrike">
                <a:solidFill>
                  <a:schemeClr val="dk1"/>
                </a:solidFill>
                <a:latin typeface="Arial"/>
                <a:ea typeface="Arial"/>
                <a:cs typeface="Arial"/>
                <a:sym typeface="Arial"/>
              </a:rPr>
              <a:t> realiza una rectificación constante de la tensión de entrada y envía una CA estable. Ofrece mayor índice de protección que los anteriores. Recomendados para proteger equipos que requieren una protección totalmente segura frente a alimentación eléctrica.</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8" name="Shape 358"/>
        <p:cNvGrpSpPr/>
        <p:nvPr/>
      </p:nvGrpSpPr>
      <p:grpSpPr>
        <a:xfrm>
          <a:off x="0" y="0"/>
          <a:ext cx="0" cy="0"/>
          <a:chOff x="0" y="0"/>
          <a:chExt cx="0" cy="0"/>
        </a:xfrm>
      </p:grpSpPr>
      <p:sp>
        <p:nvSpPr>
          <p:cNvPr id="359" name="Google Shape;359;p54"/>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Dispositivos de protección eléctrica</a:t>
            </a:r>
            <a:endParaRPr/>
          </a:p>
        </p:txBody>
      </p:sp>
      <p:sp>
        <p:nvSpPr>
          <p:cNvPr id="360" name="Google Shape;360;p54"/>
          <p:cNvSpPr txBox="1"/>
          <p:nvPr>
            <p:ph idx="1" type="body"/>
          </p:nvPr>
        </p:nvSpPr>
        <p:spPr>
          <a:xfrm>
            <a:off x="457200" y="1196975"/>
            <a:ext cx="8002587"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Seleccionar SAI:</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Consideraciones:</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Conocer el uso o aplicación a proteger</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Conocer la zona, entorno donde se va a utilizar.</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Conocer el grado de autonomía o tiempo de funcionamiento requerido.</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Potencia en watios.</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SAI tipo rack o no.</a:t>
            </a:r>
            <a:endParaRPr/>
          </a:p>
        </p:txBody>
      </p:sp>
      <p:pic>
        <p:nvPicPr>
          <p:cNvPr id="361" name="Google Shape;361;p54"/>
          <p:cNvPicPr preferRelativeResize="0"/>
          <p:nvPr/>
        </p:nvPicPr>
        <p:blipFill rotWithShape="1">
          <a:blip r:embed="rId3">
            <a:alphaModFix/>
          </a:blip>
          <a:srcRect b="0" l="0" r="0" t="0"/>
          <a:stretch/>
        </p:blipFill>
        <p:spPr>
          <a:xfrm>
            <a:off x="2627312" y="4581525"/>
            <a:ext cx="2428875" cy="1314450"/>
          </a:xfrm>
          <a:prstGeom prst="rect">
            <a:avLst/>
          </a:prstGeom>
          <a:noFill/>
          <a:ln>
            <a:noFill/>
          </a:ln>
        </p:spPr>
      </p:pic>
      <p:pic>
        <p:nvPicPr>
          <p:cNvPr id="362" name="Google Shape;362;p54"/>
          <p:cNvPicPr preferRelativeResize="0"/>
          <p:nvPr/>
        </p:nvPicPr>
        <p:blipFill rotWithShape="1">
          <a:blip r:embed="rId4">
            <a:alphaModFix/>
          </a:blip>
          <a:srcRect b="0" l="0" r="0" t="0"/>
          <a:stretch/>
        </p:blipFill>
        <p:spPr>
          <a:xfrm>
            <a:off x="5795962" y="3500437"/>
            <a:ext cx="2519362" cy="25193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sp>
        <p:nvSpPr>
          <p:cNvPr id="61" name="Google Shape;61;p9"/>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Monitores</a:t>
            </a:r>
            <a:endParaRPr/>
          </a:p>
        </p:txBody>
      </p:sp>
      <p:sp>
        <p:nvSpPr>
          <p:cNvPr id="62" name="Google Shape;62;p9"/>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ymbol"/>
              <a:buChar char="■"/>
            </a:pPr>
            <a:r>
              <a:rPr b="0" i="0" lang="en-US" sz="3000" u="none" cap="none" strike="noStrike">
                <a:solidFill>
                  <a:schemeClr val="dk1"/>
                </a:solidFill>
                <a:latin typeface="Arial"/>
                <a:ea typeface="Arial"/>
                <a:cs typeface="Arial"/>
                <a:sym typeface="Arial"/>
              </a:rPr>
              <a:t>Características:</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Monitor digital / analógico</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Monitor monocromo / color</a:t>
            </a:r>
            <a:endParaRPr/>
          </a:p>
          <a:p>
            <a:pPr indent="-327025" lvl="1" marL="669925" marR="0" rtl="0" algn="l">
              <a:lnSpc>
                <a:spcPct val="100000"/>
              </a:lnSpc>
              <a:spcBef>
                <a:spcPts val="520"/>
              </a:spcBef>
              <a:spcAft>
                <a:spcPts val="0"/>
              </a:spcAft>
              <a:buClr>
                <a:schemeClr val="accent2"/>
              </a:buClr>
              <a:buSzPts val="1560"/>
              <a:buFont typeface="Noto Symbol"/>
              <a:buChar char="❑"/>
            </a:pPr>
            <a:r>
              <a:rPr b="0" i="0" lang="en-US" sz="2600" u="none" cap="none" strike="noStrike">
                <a:solidFill>
                  <a:schemeClr val="dk1"/>
                </a:solidFill>
                <a:latin typeface="Arial"/>
                <a:ea typeface="Arial"/>
                <a:cs typeface="Arial"/>
                <a:sym typeface="Arial"/>
              </a:rPr>
              <a:t>Tipos de pantallas o monitores:</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TRC</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LCD: DSTN y TFT</a:t>
            </a:r>
            <a:endParaRPr/>
          </a:p>
          <a:p>
            <a:pPr indent="-361950" lvl="2" marL="1022350" marR="0" rtl="0" algn="l">
              <a:lnSpc>
                <a:spcPct val="100000"/>
              </a:lnSpc>
              <a:spcBef>
                <a:spcPts val="44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PDP</a:t>
            </a:r>
            <a:endParaRPr/>
          </a:p>
          <a:p>
            <a:pPr indent="-361950" lvl="2" marL="1022350" marR="0" rtl="0" algn="l">
              <a:lnSpc>
                <a:spcPct val="100000"/>
              </a:lnSpc>
              <a:spcBef>
                <a:spcPts val="440"/>
              </a:spcBef>
              <a:spcAft>
                <a:spcPts val="0"/>
              </a:spcAft>
              <a:buClr>
                <a:schemeClr val="accent1"/>
              </a:buClr>
              <a:buSzPts val="1430"/>
              <a:buFont typeface="Noto Symbol"/>
              <a:buChar char="■"/>
            </a:pPr>
            <a:r>
              <a:rPr lang="en-US" sz="2200">
                <a:solidFill>
                  <a:schemeClr val="dk1"/>
                </a:solidFill>
              </a:rPr>
              <a:t>LED</a:t>
            </a:r>
            <a:endParaRPr/>
          </a:p>
          <a:p>
            <a:pPr indent="-271144" lvl="2" marL="1022350" marR="0" rtl="0" algn="l">
              <a:lnSpc>
                <a:spcPct val="100000"/>
              </a:lnSpc>
              <a:spcBef>
                <a:spcPts val="440"/>
              </a:spcBef>
              <a:spcAft>
                <a:spcPts val="0"/>
              </a:spcAft>
              <a:buClr>
                <a:schemeClr val="accent1"/>
              </a:buClr>
              <a:buSzPts val="1430"/>
              <a:buFont typeface="Noto Symbol"/>
              <a:buNone/>
            </a:pPr>
            <a:r>
              <a:t/>
            </a:r>
            <a:endParaRPr b="0" i="0" sz="2200" u="none" cap="none" strike="noStrike">
              <a:solidFill>
                <a:schemeClr val="dk1"/>
              </a:solidFill>
              <a:latin typeface="Arial"/>
              <a:ea typeface="Arial"/>
              <a:cs typeface="Arial"/>
              <a:sym typeface="Arial"/>
            </a:endParaRPr>
          </a:p>
          <a:p>
            <a:pPr indent="-252095" lvl="0" marL="342900" marR="0" rtl="0" algn="l">
              <a:lnSpc>
                <a:spcPct val="100000"/>
              </a:lnSpc>
              <a:spcBef>
                <a:spcPts val="440"/>
              </a:spcBef>
              <a:spcAft>
                <a:spcPts val="0"/>
              </a:spcAft>
              <a:buClr>
                <a:schemeClr val="accent1"/>
              </a:buClr>
              <a:buSzPts val="1430"/>
              <a:buFont typeface="Noto Symbol"/>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sp>
        <p:nvSpPr>
          <p:cNvPr id="67" name="Google Shape;67;p10"/>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Teclados</a:t>
            </a:r>
            <a:endParaRPr/>
          </a:p>
        </p:txBody>
      </p:sp>
      <p:sp>
        <p:nvSpPr>
          <p:cNvPr id="68" name="Google Shape;68;p10"/>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1"/>
              </a:buClr>
              <a:buSzPts val="1690"/>
              <a:buFont typeface="Noto Symbol"/>
              <a:buChar char="■"/>
            </a:pPr>
            <a:r>
              <a:rPr b="0" i="0" lang="en-US" sz="2600" u="none" cap="none" strike="noStrike">
                <a:solidFill>
                  <a:schemeClr val="dk1"/>
                </a:solidFill>
                <a:latin typeface="Arial"/>
                <a:ea typeface="Arial"/>
                <a:cs typeface="Arial"/>
                <a:sym typeface="Arial"/>
              </a:rPr>
              <a:t>Funciones:</a:t>
            </a:r>
            <a:endParaRPr/>
          </a:p>
          <a:p>
            <a:pPr indent="-327025" lvl="1" marL="669925" marR="0" rtl="0" algn="l">
              <a:lnSpc>
                <a:spcPct val="8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Dispositivo de entrada de datos.</a:t>
            </a:r>
            <a:endParaRPr/>
          </a:p>
          <a:p>
            <a:pPr indent="-342900" lvl="0" marL="342900" marR="0" rtl="0" algn="l">
              <a:lnSpc>
                <a:spcPct val="80000"/>
              </a:lnSpc>
              <a:spcBef>
                <a:spcPts val="520"/>
              </a:spcBef>
              <a:spcAft>
                <a:spcPts val="0"/>
              </a:spcAft>
              <a:buClr>
                <a:schemeClr val="accent1"/>
              </a:buClr>
              <a:buSzPts val="1690"/>
              <a:buFont typeface="Noto Symbol"/>
              <a:buChar char="■"/>
            </a:pPr>
            <a:r>
              <a:rPr b="0" i="0" lang="en-US" sz="2600" u="none" cap="none" strike="noStrike">
                <a:solidFill>
                  <a:schemeClr val="dk1"/>
                </a:solidFill>
                <a:latin typeface="Arial"/>
                <a:ea typeface="Arial"/>
                <a:cs typeface="Arial"/>
                <a:sym typeface="Arial"/>
              </a:rPr>
              <a:t>Características:</a:t>
            </a:r>
            <a:endParaRPr/>
          </a:p>
          <a:p>
            <a:pPr indent="-327025" lvl="1" marL="669925" marR="0" rtl="0" algn="l">
              <a:lnSpc>
                <a:spcPct val="8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Teclados QWERTY</a:t>
            </a:r>
            <a:endParaRPr/>
          </a:p>
          <a:p>
            <a:pPr indent="-327025" lvl="1" marL="669925" marR="0" rtl="0" algn="l">
              <a:lnSpc>
                <a:spcPct val="8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83/84 teclas:</a:t>
            </a:r>
            <a:endParaRPr/>
          </a:p>
          <a:p>
            <a:pPr indent="-361950" lvl="2" marL="1022350" marR="0" rtl="0" algn="l">
              <a:lnSpc>
                <a:spcPct val="80000"/>
              </a:lnSpc>
              <a:spcBef>
                <a:spcPts val="400"/>
              </a:spcBef>
              <a:spcAft>
                <a:spcPts val="0"/>
              </a:spcAft>
              <a:buClr>
                <a:schemeClr val="accent1"/>
              </a:buClr>
              <a:buSzPts val="1300"/>
              <a:buFont typeface="Noto Symbol"/>
              <a:buChar char="■"/>
            </a:pPr>
            <a:r>
              <a:rPr b="0" i="0" lang="en-US" sz="2000" u="none" cap="none" strike="noStrike">
                <a:solidFill>
                  <a:schemeClr val="dk1"/>
                </a:solidFill>
                <a:latin typeface="Arial"/>
                <a:ea typeface="Arial"/>
                <a:cs typeface="Arial"/>
                <a:sym typeface="Arial"/>
              </a:rPr>
              <a:t>Área de escritura. Enter, tab, caps lock, shift,….</a:t>
            </a:r>
            <a:endParaRPr/>
          </a:p>
          <a:p>
            <a:pPr indent="-361950" lvl="2" marL="1022350" marR="0" rtl="0" algn="l">
              <a:lnSpc>
                <a:spcPct val="80000"/>
              </a:lnSpc>
              <a:spcBef>
                <a:spcPts val="400"/>
              </a:spcBef>
              <a:spcAft>
                <a:spcPts val="0"/>
              </a:spcAft>
              <a:buClr>
                <a:schemeClr val="accent1"/>
              </a:buClr>
              <a:buSzPts val="1300"/>
              <a:buFont typeface="Noto Symbol"/>
              <a:buChar char="■"/>
            </a:pPr>
            <a:r>
              <a:rPr b="0" i="0" lang="en-US" sz="2000" u="none" cap="none" strike="noStrike">
                <a:solidFill>
                  <a:schemeClr val="dk1"/>
                </a:solidFill>
                <a:latin typeface="Arial"/>
                <a:ea typeface="Arial"/>
                <a:cs typeface="Arial"/>
                <a:sym typeface="Arial"/>
              </a:rPr>
              <a:t>Pad numérico.</a:t>
            </a:r>
            <a:endParaRPr/>
          </a:p>
          <a:p>
            <a:pPr indent="-361950" lvl="2" marL="1022350" marR="0" rtl="0" algn="l">
              <a:lnSpc>
                <a:spcPct val="80000"/>
              </a:lnSpc>
              <a:spcBef>
                <a:spcPts val="400"/>
              </a:spcBef>
              <a:spcAft>
                <a:spcPts val="0"/>
              </a:spcAft>
              <a:buClr>
                <a:schemeClr val="accent1"/>
              </a:buClr>
              <a:buSzPts val="1300"/>
              <a:buFont typeface="Noto Symbol"/>
              <a:buChar char="■"/>
            </a:pPr>
            <a:r>
              <a:rPr b="0" i="0" lang="en-US" sz="2000" u="none" cap="none" strike="noStrike">
                <a:solidFill>
                  <a:schemeClr val="dk1"/>
                </a:solidFill>
                <a:latin typeface="Arial"/>
                <a:ea typeface="Arial"/>
                <a:cs typeface="Arial"/>
                <a:sym typeface="Arial"/>
              </a:rPr>
              <a:t>Teclas función.</a:t>
            </a:r>
            <a:endParaRPr/>
          </a:p>
          <a:p>
            <a:pPr indent="-327025" lvl="1" marL="669925" marR="0" rtl="0" algn="l">
              <a:lnSpc>
                <a:spcPct val="8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101/102 teclas:</a:t>
            </a:r>
            <a:endParaRPr/>
          </a:p>
          <a:p>
            <a:pPr indent="-361950" lvl="2" marL="1022350" marR="0" rtl="0" algn="l">
              <a:lnSpc>
                <a:spcPct val="80000"/>
              </a:lnSpc>
              <a:spcBef>
                <a:spcPts val="400"/>
              </a:spcBef>
              <a:spcAft>
                <a:spcPts val="0"/>
              </a:spcAft>
              <a:buClr>
                <a:schemeClr val="accent1"/>
              </a:buClr>
              <a:buSzPts val="1300"/>
              <a:buFont typeface="Noto Symbol"/>
              <a:buChar char="■"/>
            </a:pPr>
            <a:r>
              <a:rPr b="0" i="0" lang="en-US" sz="2000" u="none" cap="none" strike="noStrike">
                <a:solidFill>
                  <a:schemeClr val="dk1"/>
                </a:solidFill>
                <a:latin typeface="Arial"/>
                <a:ea typeface="Arial"/>
                <a:cs typeface="Arial"/>
                <a:sym typeface="Arial"/>
              </a:rPr>
              <a:t>Área de escritura</a:t>
            </a:r>
            <a:endParaRPr/>
          </a:p>
          <a:p>
            <a:pPr indent="-361950" lvl="2" marL="1022350" marR="0" rtl="0" algn="l">
              <a:lnSpc>
                <a:spcPct val="80000"/>
              </a:lnSpc>
              <a:spcBef>
                <a:spcPts val="400"/>
              </a:spcBef>
              <a:spcAft>
                <a:spcPts val="0"/>
              </a:spcAft>
              <a:buClr>
                <a:schemeClr val="accent1"/>
              </a:buClr>
              <a:buSzPts val="1300"/>
              <a:buFont typeface="Noto Symbol"/>
              <a:buChar char="■"/>
            </a:pPr>
            <a:r>
              <a:rPr b="0" i="0" lang="en-US" sz="2000" u="none" cap="none" strike="noStrike">
                <a:solidFill>
                  <a:schemeClr val="dk1"/>
                </a:solidFill>
                <a:latin typeface="Arial"/>
                <a:ea typeface="Arial"/>
                <a:cs typeface="Arial"/>
                <a:sym typeface="Arial"/>
              </a:rPr>
              <a:t>Pad numérico.</a:t>
            </a:r>
            <a:endParaRPr/>
          </a:p>
          <a:p>
            <a:pPr indent="-361950" lvl="2" marL="1022350" marR="0" rtl="0" algn="l">
              <a:lnSpc>
                <a:spcPct val="80000"/>
              </a:lnSpc>
              <a:spcBef>
                <a:spcPts val="400"/>
              </a:spcBef>
              <a:spcAft>
                <a:spcPts val="0"/>
              </a:spcAft>
              <a:buClr>
                <a:schemeClr val="accent1"/>
              </a:buClr>
              <a:buSzPts val="1300"/>
              <a:buFont typeface="Noto Symbol"/>
              <a:buChar char="■"/>
            </a:pPr>
            <a:r>
              <a:rPr b="0" i="0" lang="en-US" sz="2000" u="none" cap="none" strike="noStrike">
                <a:solidFill>
                  <a:schemeClr val="dk1"/>
                </a:solidFill>
                <a:latin typeface="Arial"/>
                <a:ea typeface="Arial"/>
                <a:cs typeface="Arial"/>
                <a:sym typeface="Arial"/>
              </a:rPr>
              <a:t>Teclas función</a:t>
            </a:r>
            <a:endParaRPr/>
          </a:p>
          <a:p>
            <a:pPr indent="-361950" lvl="2" marL="1022350" marR="0" rtl="0" algn="l">
              <a:lnSpc>
                <a:spcPct val="80000"/>
              </a:lnSpc>
              <a:spcBef>
                <a:spcPts val="400"/>
              </a:spcBef>
              <a:spcAft>
                <a:spcPts val="0"/>
              </a:spcAft>
              <a:buClr>
                <a:schemeClr val="accent1"/>
              </a:buClr>
              <a:buSzPts val="1300"/>
              <a:buFont typeface="Noto Symbol"/>
              <a:buChar char="■"/>
            </a:pPr>
            <a:r>
              <a:rPr b="0" i="0" lang="en-US" sz="2000" u="none" cap="none" strike="noStrike">
                <a:solidFill>
                  <a:schemeClr val="dk1"/>
                </a:solidFill>
                <a:latin typeface="Arial"/>
                <a:ea typeface="Arial"/>
                <a:cs typeface="Arial"/>
                <a:sym typeface="Arial"/>
              </a:rPr>
              <a:t>Cursor y controles de pantalla.</a:t>
            </a:r>
            <a:endParaRPr/>
          </a:p>
          <a:p>
            <a:pPr indent="-243205" lvl="1" marL="669925" marR="0" rtl="0" algn="l">
              <a:lnSpc>
                <a:spcPct val="80000"/>
              </a:lnSpc>
              <a:spcBef>
                <a:spcPts val="440"/>
              </a:spcBef>
              <a:spcAft>
                <a:spcPts val="0"/>
              </a:spcAft>
              <a:buClr>
                <a:schemeClr val="accent2"/>
              </a:buClr>
              <a:buSzPts val="1320"/>
              <a:buFont typeface="Noto Symbol"/>
              <a:buNone/>
            </a:pPr>
            <a:r>
              <a:t/>
            </a:r>
            <a:endParaRPr b="0" i="0" sz="2200" u="none" cap="none" strike="noStrike">
              <a:solidFill>
                <a:schemeClr val="dk1"/>
              </a:solidFill>
              <a:latin typeface="Arial"/>
              <a:ea typeface="Arial"/>
              <a:cs typeface="Arial"/>
              <a:sym typeface="Arial"/>
            </a:endParaRPr>
          </a:p>
          <a:p>
            <a:pPr indent="-279400" lvl="2" marL="1022350" marR="0" rtl="0" algn="l">
              <a:lnSpc>
                <a:spcPct val="80000"/>
              </a:lnSpc>
              <a:spcBef>
                <a:spcPts val="400"/>
              </a:spcBef>
              <a:spcAft>
                <a:spcPts val="0"/>
              </a:spcAft>
              <a:buClr>
                <a:schemeClr val="accent1"/>
              </a:buClr>
              <a:buSzPts val="1300"/>
              <a:buFont typeface="Noto Symbol"/>
              <a:buNone/>
            </a:pPr>
            <a:r>
              <a:t/>
            </a:r>
            <a:endParaRPr b="0" i="0" sz="2000" u="none" cap="none" strike="noStrike">
              <a:solidFill>
                <a:schemeClr val="dk1"/>
              </a:solidFill>
              <a:latin typeface="Arial"/>
              <a:ea typeface="Arial"/>
              <a:cs typeface="Arial"/>
              <a:sym typeface="Arial"/>
            </a:endParaRPr>
          </a:p>
          <a:p>
            <a:pPr indent="-260350" lvl="0" marL="342900" marR="0" rtl="0" algn="l">
              <a:lnSpc>
                <a:spcPct val="100000"/>
              </a:lnSpc>
              <a:spcBef>
                <a:spcPts val="400"/>
              </a:spcBef>
              <a:spcAft>
                <a:spcPts val="0"/>
              </a:spcAft>
              <a:buClr>
                <a:schemeClr val="accent1"/>
              </a:buClr>
              <a:buSzPts val="1300"/>
              <a:buFont typeface="Noto Symbo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Teclados</a:t>
            </a:r>
            <a:endParaRPr/>
          </a:p>
        </p:txBody>
      </p:sp>
      <p:sp>
        <p:nvSpPr>
          <p:cNvPr id="74" name="Google Shape;74;p11"/>
          <p:cNvSpPr txBox="1"/>
          <p:nvPr>
            <p:ph idx="1" type="body"/>
          </p:nvPr>
        </p:nvSpPr>
        <p:spPr>
          <a:xfrm>
            <a:off x="457200" y="1600200"/>
            <a:ext cx="4259262"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690"/>
              <a:buFont typeface="Noto Symbol"/>
              <a:buChar char="■"/>
            </a:pPr>
            <a:r>
              <a:rPr b="0" i="0" lang="en-US" sz="2600" u="none" cap="none" strike="noStrike">
                <a:solidFill>
                  <a:schemeClr val="dk1"/>
                </a:solidFill>
                <a:latin typeface="Arial"/>
                <a:ea typeface="Arial"/>
                <a:cs typeface="Arial"/>
                <a:sym typeface="Arial"/>
              </a:rPr>
              <a:t>Teclados de membrana:</a:t>
            </a:r>
            <a:endParaRPr/>
          </a:p>
          <a:p>
            <a:pPr indent="-327025" lvl="1" marL="669925" marR="0" rtl="0" algn="l">
              <a:lnSpc>
                <a:spcPct val="10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Pista impresa.</a:t>
            </a:r>
            <a:endParaRPr/>
          </a:p>
          <a:p>
            <a:pPr indent="-327025" lvl="1" marL="669925" marR="0" rtl="0" algn="l">
              <a:lnSpc>
                <a:spcPct val="10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Capa protectora.</a:t>
            </a:r>
            <a:endParaRPr/>
          </a:p>
          <a:p>
            <a:pPr indent="-327025" lvl="1" marL="669925" marR="0" rtl="0" algn="l">
              <a:lnSpc>
                <a:spcPct val="10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Capa conductora con conectores metálicos.</a:t>
            </a:r>
            <a:endParaRPr/>
          </a:p>
          <a:p>
            <a:pPr indent="-327025" lvl="1" marL="669925" marR="0" rtl="0" algn="l">
              <a:lnSpc>
                <a:spcPct val="10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Capa de goma para que la tecla vuelva a su posición inicial.</a:t>
            </a:r>
            <a:endParaRPr/>
          </a:p>
          <a:p>
            <a:pPr indent="-327025" lvl="1" marL="669925" marR="0" rtl="0" algn="l">
              <a:lnSpc>
                <a:spcPct val="100000"/>
              </a:lnSpc>
              <a:spcBef>
                <a:spcPts val="440"/>
              </a:spcBef>
              <a:spcAft>
                <a:spcPts val="0"/>
              </a:spcAft>
              <a:buClr>
                <a:schemeClr val="accent2"/>
              </a:buClr>
              <a:buSzPts val="1320"/>
              <a:buFont typeface="Noto Symbol"/>
              <a:buChar char="❑"/>
            </a:pPr>
            <a:r>
              <a:rPr b="0" i="0" lang="en-US" sz="2200" u="none" cap="none" strike="noStrike">
                <a:solidFill>
                  <a:schemeClr val="dk1"/>
                </a:solidFill>
                <a:latin typeface="Arial"/>
                <a:ea typeface="Arial"/>
                <a:cs typeface="Arial"/>
                <a:sym typeface="Arial"/>
              </a:rPr>
              <a:t>Características:</a:t>
            </a:r>
            <a:endParaRPr/>
          </a:p>
          <a:p>
            <a:pPr indent="-361950" lvl="2" marL="1022350" marR="0" rtl="0" algn="l">
              <a:lnSpc>
                <a:spcPct val="100000"/>
              </a:lnSpc>
              <a:spcBef>
                <a:spcPts val="400"/>
              </a:spcBef>
              <a:spcAft>
                <a:spcPts val="0"/>
              </a:spcAft>
              <a:buClr>
                <a:schemeClr val="accent1"/>
              </a:buClr>
              <a:buSzPts val="1300"/>
              <a:buFont typeface="Noto Symbol"/>
              <a:buChar char="■"/>
            </a:pPr>
            <a:r>
              <a:rPr b="0" i="0" lang="en-US" sz="2000" u="none" cap="none" strike="noStrike">
                <a:solidFill>
                  <a:schemeClr val="dk1"/>
                </a:solidFill>
                <a:latin typeface="Arial"/>
                <a:ea typeface="Arial"/>
                <a:cs typeface="Arial"/>
                <a:sym typeface="Arial"/>
              </a:rPr>
              <a:t>Más económicos que los mecánicos.</a:t>
            </a:r>
            <a:endParaRPr/>
          </a:p>
          <a:p>
            <a:pPr indent="-361950" lvl="2" marL="1022350" marR="0" rtl="0" algn="l">
              <a:lnSpc>
                <a:spcPct val="100000"/>
              </a:lnSpc>
              <a:spcBef>
                <a:spcPts val="400"/>
              </a:spcBef>
              <a:spcAft>
                <a:spcPts val="0"/>
              </a:spcAft>
              <a:buClr>
                <a:schemeClr val="accent1"/>
              </a:buClr>
              <a:buSzPts val="1300"/>
              <a:buFont typeface="Noto Symbol"/>
              <a:buChar char="■"/>
            </a:pPr>
            <a:r>
              <a:rPr b="0" i="0" lang="en-US" sz="2000" u="none" cap="none" strike="noStrike">
                <a:solidFill>
                  <a:schemeClr val="dk1"/>
                </a:solidFill>
                <a:latin typeface="Arial"/>
                <a:ea typeface="Arial"/>
                <a:cs typeface="Arial"/>
                <a:sym typeface="Arial"/>
              </a:rPr>
              <a:t>Son herméticos.</a:t>
            </a:r>
            <a:endParaRPr/>
          </a:p>
          <a:p>
            <a:pPr indent="-243205" lvl="1" marL="669925" marR="0" rtl="0" algn="l">
              <a:lnSpc>
                <a:spcPct val="100000"/>
              </a:lnSpc>
              <a:spcBef>
                <a:spcPts val="440"/>
              </a:spcBef>
              <a:spcAft>
                <a:spcPts val="0"/>
              </a:spcAft>
              <a:buClr>
                <a:schemeClr val="accent2"/>
              </a:buClr>
              <a:buSzPts val="1320"/>
              <a:buFont typeface="Noto Symbol"/>
              <a:buNone/>
            </a:pPr>
            <a:r>
              <a:t/>
            </a:r>
            <a:endParaRPr b="0" i="0" sz="2200" u="none" cap="none" strike="noStrike">
              <a:solidFill>
                <a:schemeClr val="dk1"/>
              </a:solidFill>
              <a:latin typeface="Arial"/>
              <a:ea typeface="Arial"/>
              <a:cs typeface="Arial"/>
              <a:sym typeface="Arial"/>
            </a:endParaRPr>
          </a:p>
          <a:p>
            <a:pPr indent="-279400" lvl="2" marL="1022350" marR="0" rtl="0" algn="l">
              <a:lnSpc>
                <a:spcPct val="100000"/>
              </a:lnSpc>
              <a:spcBef>
                <a:spcPts val="400"/>
              </a:spcBef>
              <a:spcAft>
                <a:spcPts val="0"/>
              </a:spcAft>
              <a:buClr>
                <a:schemeClr val="accent1"/>
              </a:buClr>
              <a:buSzPts val="1300"/>
              <a:buFont typeface="Noto Symbol"/>
              <a:buNone/>
            </a:pPr>
            <a:r>
              <a:t/>
            </a:r>
            <a:endParaRPr b="0" i="0" sz="2000" u="none" cap="none" strike="noStrike">
              <a:solidFill>
                <a:schemeClr val="dk1"/>
              </a:solidFill>
              <a:latin typeface="Arial"/>
              <a:ea typeface="Arial"/>
              <a:cs typeface="Arial"/>
              <a:sym typeface="Arial"/>
            </a:endParaRPr>
          </a:p>
          <a:p>
            <a:pPr indent="-260350" lvl="0" marL="342900" marR="0" rtl="0" algn="l">
              <a:lnSpc>
                <a:spcPct val="100000"/>
              </a:lnSpc>
              <a:spcBef>
                <a:spcPts val="400"/>
              </a:spcBef>
              <a:spcAft>
                <a:spcPts val="0"/>
              </a:spcAft>
              <a:buClr>
                <a:schemeClr val="accent1"/>
              </a:buClr>
              <a:buSzPts val="1300"/>
              <a:buFont typeface="Noto Symbol"/>
              <a:buNone/>
            </a:pPr>
            <a:r>
              <a:t/>
            </a:r>
            <a:endParaRPr b="0" i="0" sz="2000" u="none" cap="none" strike="noStrike">
              <a:solidFill>
                <a:schemeClr val="dk1"/>
              </a:solidFill>
              <a:latin typeface="Arial"/>
              <a:ea typeface="Arial"/>
              <a:cs typeface="Arial"/>
              <a:sym typeface="Arial"/>
            </a:endParaRPr>
          </a:p>
        </p:txBody>
      </p:sp>
      <p:pic>
        <p:nvPicPr>
          <p:cNvPr id="75" name="Google Shape;75;p11"/>
          <p:cNvPicPr preferRelativeResize="0"/>
          <p:nvPr/>
        </p:nvPicPr>
        <p:blipFill rotWithShape="1">
          <a:blip r:embed="rId3">
            <a:alphaModFix/>
          </a:blip>
          <a:srcRect b="0" l="0" r="0" t="0"/>
          <a:stretch/>
        </p:blipFill>
        <p:spPr>
          <a:xfrm>
            <a:off x="4643437" y="1844675"/>
            <a:ext cx="4032250" cy="30368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 name="Shape 79"/>
        <p:cNvGrpSpPr/>
        <p:nvPr/>
      </p:nvGrpSpPr>
      <p:grpSpPr>
        <a:xfrm>
          <a:off x="0" y="0"/>
          <a:ext cx="0" cy="0"/>
          <a:chOff x="0" y="0"/>
          <a:chExt cx="0" cy="0"/>
        </a:xfrm>
      </p:grpSpPr>
      <p:pic>
        <p:nvPicPr>
          <p:cNvPr id="80" name="Google Shape;80;p12"/>
          <p:cNvPicPr preferRelativeResize="0"/>
          <p:nvPr/>
        </p:nvPicPr>
        <p:blipFill rotWithShape="1">
          <a:blip r:embed="rId3">
            <a:alphaModFix/>
          </a:blip>
          <a:srcRect b="0" l="0" r="0" t="0"/>
          <a:stretch/>
        </p:blipFill>
        <p:spPr>
          <a:xfrm>
            <a:off x="4067175" y="2274887"/>
            <a:ext cx="4608512" cy="2730500"/>
          </a:xfrm>
          <a:prstGeom prst="rect">
            <a:avLst/>
          </a:prstGeom>
          <a:noFill/>
          <a:ln>
            <a:noFill/>
          </a:ln>
        </p:spPr>
      </p:pic>
      <p:sp>
        <p:nvSpPr>
          <p:cNvPr id="81" name="Google Shape;81;p12"/>
          <p:cNvSpPr txBox="1"/>
          <p:nvPr>
            <p:ph type="title"/>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Garamond"/>
              <a:buNone/>
            </a:pPr>
            <a:r>
              <a:rPr b="0" i="0" lang="en-US" sz="4200" u="none" cap="none" strike="noStrike">
                <a:solidFill>
                  <a:schemeClr val="dk2"/>
                </a:solidFill>
                <a:latin typeface="Garamond"/>
                <a:ea typeface="Garamond"/>
                <a:cs typeface="Garamond"/>
                <a:sym typeface="Garamond"/>
              </a:rPr>
              <a:t>Teclados</a:t>
            </a:r>
            <a:endParaRPr/>
          </a:p>
        </p:txBody>
      </p:sp>
      <p:sp>
        <p:nvSpPr>
          <p:cNvPr id="82" name="Google Shape;82;p12"/>
          <p:cNvSpPr txBox="1"/>
          <p:nvPr>
            <p:ph idx="1" type="body"/>
          </p:nvPr>
        </p:nvSpPr>
        <p:spPr>
          <a:xfrm>
            <a:off x="457200" y="1600200"/>
            <a:ext cx="4259262"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30"/>
              <a:buFont typeface="Noto Symbol"/>
              <a:buChar char="■"/>
            </a:pPr>
            <a:r>
              <a:rPr b="0" i="0" lang="en-US" sz="2200" u="none" cap="none" strike="noStrike">
                <a:solidFill>
                  <a:schemeClr val="dk1"/>
                </a:solidFill>
                <a:latin typeface="Arial"/>
                <a:ea typeface="Arial"/>
                <a:cs typeface="Arial"/>
                <a:sym typeface="Arial"/>
              </a:rPr>
              <a:t>Teclados mecánicos:</a:t>
            </a:r>
            <a:endParaRPr/>
          </a:p>
          <a:p>
            <a:pPr indent="-327025" lvl="1" marL="669925" marR="0" rtl="0" algn="l">
              <a:lnSpc>
                <a:spcPct val="100000"/>
              </a:lnSpc>
              <a:spcBef>
                <a:spcPts val="400"/>
              </a:spcBef>
              <a:spcAft>
                <a:spcPts val="0"/>
              </a:spcAft>
              <a:buClr>
                <a:schemeClr val="accent2"/>
              </a:buClr>
              <a:buSzPts val="1200"/>
              <a:buFont typeface="Noto Symbol"/>
              <a:buChar char="❑"/>
            </a:pPr>
            <a:r>
              <a:rPr b="0" i="0" lang="en-US" sz="2000" u="none" cap="none" strike="noStrike">
                <a:solidFill>
                  <a:schemeClr val="dk1"/>
                </a:solidFill>
                <a:latin typeface="Arial"/>
                <a:ea typeface="Arial"/>
                <a:cs typeface="Arial"/>
                <a:sym typeface="Arial"/>
              </a:rPr>
              <a:t>Utilizan un pequeño muelle situado debajo de cada tecla para volver a su posición inicial cuando deja de ser pulsada.</a:t>
            </a:r>
            <a:endParaRPr/>
          </a:p>
          <a:p>
            <a:pPr indent="-327025" lvl="1" marL="669925" marR="0" rtl="0" algn="l">
              <a:lnSpc>
                <a:spcPct val="100000"/>
              </a:lnSpc>
              <a:spcBef>
                <a:spcPts val="400"/>
              </a:spcBef>
              <a:spcAft>
                <a:spcPts val="0"/>
              </a:spcAft>
              <a:buClr>
                <a:schemeClr val="accent2"/>
              </a:buClr>
              <a:buSzPts val="1200"/>
              <a:buFont typeface="Noto Symbol"/>
              <a:buChar char="❑"/>
            </a:pPr>
            <a:r>
              <a:rPr b="0" i="0" lang="en-US" sz="2000" u="none" cap="none" strike="noStrike">
                <a:solidFill>
                  <a:schemeClr val="dk1"/>
                </a:solidFill>
                <a:latin typeface="Arial"/>
                <a:ea typeface="Arial"/>
                <a:cs typeface="Arial"/>
                <a:sym typeface="Arial"/>
              </a:rPr>
              <a:t>Características:</a:t>
            </a:r>
            <a:endParaRPr/>
          </a:p>
          <a:p>
            <a:pPr indent="-361950" lvl="2" marL="1022350" marR="0" rtl="0" algn="l">
              <a:lnSpc>
                <a:spcPct val="100000"/>
              </a:lnSpc>
              <a:spcBef>
                <a:spcPts val="360"/>
              </a:spcBef>
              <a:spcAft>
                <a:spcPts val="0"/>
              </a:spcAft>
              <a:buClr>
                <a:schemeClr val="accent1"/>
              </a:buClr>
              <a:buSzPts val="1170"/>
              <a:buFont typeface="Noto Symbol"/>
              <a:buChar char="■"/>
            </a:pPr>
            <a:r>
              <a:rPr b="0" i="0" lang="en-US" sz="1800" u="none" cap="none" strike="noStrike">
                <a:solidFill>
                  <a:schemeClr val="dk1"/>
                </a:solidFill>
                <a:latin typeface="Arial"/>
                <a:ea typeface="Arial"/>
                <a:cs typeface="Arial"/>
                <a:sym typeface="Arial"/>
              </a:rPr>
              <a:t>Funcionamiento más fiable y duradero.</a:t>
            </a:r>
            <a:endParaRPr/>
          </a:p>
          <a:p>
            <a:pPr indent="-361950" lvl="2" marL="1022350" marR="0" rtl="0" algn="l">
              <a:lnSpc>
                <a:spcPct val="100000"/>
              </a:lnSpc>
              <a:spcBef>
                <a:spcPts val="360"/>
              </a:spcBef>
              <a:spcAft>
                <a:spcPts val="0"/>
              </a:spcAft>
              <a:buClr>
                <a:schemeClr val="accent1"/>
              </a:buClr>
              <a:buSzPts val="1170"/>
              <a:buFont typeface="Noto Symbol"/>
              <a:buChar char="■"/>
            </a:pPr>
            <a:r>
              <a:rPr b="0" i="0" lang="en-US" sz="1800" u="none" cap="none" strike="noStrike">
                <a:solidFill>
                  <a:schemeClr val="dk1"/>
                </a:solidFill>
                <a:latin typeface="Arial"/>
                <a:ea typeface="Arial"/>
                <a:cs typeface="Arial"/>
                <a:sym typeface="Arial"/>
              </a:rPr>
              <a:t>Más caros.</a:t>
            </a:r>
            <a:endParaRPr/>
          </a:p>
          <a:p>
            <a:pPr indent="-361950" lvl="2" marL="1022350" marR="0" rtl="0" algn="l">
              <a:lnSpc>
                <a:spcPct val="100000"/>
              </a:lnSpc>
              <a:spcBef>
                <a:spcPts val="360"/>
              </a:spcBef>
              <a:spcAft>
                <a:spcPts val="0"/>
              </a:spcAft>
              <a:buClr>
                <a:schemeClr val="accent1"/>
              </a:buClr>
              <a:buSzPts val="1170"/>
              <a:buFont typeface="Noto Symbol"/>
              <a:buChar char="■"/>
            </a:pPr>
            <a:r>
              <a:rPr b="0" i="0" lang="en-US" sz="1800" u="none" cap="none" strike="noStrike">
                <a:solidFill>
                  <a:schemeClr val="dk1"/>
                </a:solidFill>
                <a:latin typeface="Arial"/>
                <a:ea typeface="Arial"/>
                <a:cs typeface="Arial"/>
                <a:sym typeface="Arial"/>
              </a:rPr>
              <a:t>Más sensibles.</a:t>
            </a:r>
            <a:endParaRPr/>
          </a:p>
          <a:p>
            <a:pPr indent="-250825" lvl="1" marL="669925" marR="0" rtl="0" algn="l">
              <a:lnSpc>
                <a:spcPct val="100000"/>
              </a:lnSpc>
              <a:spcBef>
                <a:spcPts val="400"/>
              </a:spcBef>
              <a:spcAft>
                <a:spcPts val="0"/>
              </a:spcAft>
              <a:buClr>
                <a:schemeClr val="accent2"/>
              </a:buClr>
              <a:buSzPts val="1200"/>
              <a:buFont typeface="Noto Symbol"/>
              <a:buNone/>
            </a:pPr>
            <a:r>
              <a:t/>
            </a:r>
            <a:endParaRPr b="0" i="0" sz="2000" u="none" cap="none" strike="noStrike">
              <a:solidFill>
                <a:schemeClr val="dk1"/>
              </a:solidFill>
              <a:latin typeface="Arial"/>
              <a:ea typeface="Arial"/>
              <a:cs typeface="Arial"/>
              <a:sym typeface="Arial"/>
            </a:endParaRPr>
          </a:p>
          <a:p>
            <a:pPr indent="-287655" lvl="2" marL="1022350" marR="0" rtl="0" algn="l">
              <a:lnSpc>
                <a:spcPct val="100000"/>
              </a:lnSpc>
              <a:spcBef>
                <a:spcPts val="360"/>
              </a:spcBef>
              <a:spcAft>
                <a:spcPts val="0"/>
              </a:spcAft>
              <a:buClr>
                <a:schemeClr val="accent1"/>
              </a:buClr>
              <a:buSzPts val="1170"/>
              <a:buFont typeface="Noto Symbol"/>
              <a:buNone/>
            </a:pPr>
            <a:r>
              <a:t/>
            </a:r>
            <a:endParaRPr b="0" i="0" sz="1800" u="none" cap="none" strike="noStrike">
              <a:solidFill>
                <a:schemeClr val="dk1"/>
              </a:solidFill>
              <a:latin typeface="Arial"/>
              <a:ea typeface="Arial"/>
              <a:cs typeface="Arial"/>
              <a:sym typeface="Arial"/>
            </a:endParaRPr>
          </a:p>
          <a:p>
            <a:pPr indent="-268605" lvl="0" marL="342900" marR="0" rtl="0" algn="l">
              <a:lnSpc>
                <a:spcPct val="100000"/>
              </a:lnSpc>
              <a:spcBef>
                <a:spcPts val="360"/>
              </a:spcBef>
              <a:spcAft>
                <a:spcPts val="0"/>
              </a:spcAft>
              <a:buClr>
                <a:schemeClr val="accent1"/>
              </a:buClr>
              <a:buSzPts val="1170"/>
              <a:buFont typeface="Noto Symbo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Borde">
  <a:themeElements>
    <a:clrScheme name="Borde 1">
      <a:dk1>
        <a:srgbClr val="000000"/>
      </a:dk1>
      <a:lt1>
        <a:srgbClr val="FFFFFF"/>
      </a:lt1>
      <a:dk2>
        <a:srgbClr val="006633"/>
      </a:dk2>
      <a:lt2>
        <a:srgbClr val="5F5F5F"/>
      </a:lt2>
      <a:accent1>
        <a:srgbClr val="CC9900"/>
      </a:accent1>
      <a:accent2>
        <a:srgbClr val="3B812F"/>
      </a:accent2>
      <a:accent3>
        <a:srgbClr val="FFFFFF"/>
      </a:accent3>
      <a:accent4>
        <a:srgbClr val="CC9900"/>
      </a:accent4>
      <a:accent5>
        <a:srgbClr val="3B812F"/>
      </a:accent5>
      <a:accent6>
        <a:srgbClr val="FFFFFF"/>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default">
    <a:dk1>
      <a:srgbClr val="000000"/>
    </a:dk1>
    <a:lt1>
      <a:srgbClr val="FFFFFF"/>
    </a:lt1>
    <a:dk2>
      <a:srgbClr val="006633"/>
    </a:dk2>
    <a:lt2>
      <a:srgbClr val="5F5F5F"/>
    </a:lt2>
    <a:accent1>
      <a:srgbClr val="CC9900"/>
    </a:accent1>
    <a:accent2>
      <a:srgbClr val="3B812F"/>
    </a:accent2>
    <a:accent3>
      <a:srgbClr val="FFFFFF"/>
    </a:accent3>
    <a:accent4>
      <a:srgbClr val="CC9900"/>
    </a:accent4>
    <a:accent5>
      <a:srgbClr val="3B812F"/>
    </a:accent5>
    <a:accent6>
      <a:srgbClr val="FFFFFF"/>
    </a:accent6>
    <a:hlink>
      <a:srgbClr val="996600"/>
    </a:hlink>
    <a:folHlink>
      <a:srgbClr val="AFBF39"/>
    </a:folHlink>
  </a:clrScheme>
</a:themeOverride>
</file>