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686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044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1311" lvl="4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5125" lvl="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2750" lvl="6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4187" lvl="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9437" lvl="8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2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889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8890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889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8890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8890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8890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8890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 b="0" i="0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Sistemas de representación de la información</a:t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850" y="3158125"/>
            <a:ext cx="3395725" cy="242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Representación de la información</a:t>
            </a:r>
            <a:endParaRPr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ymbol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sistema de numeración en 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</a:t>
            </a: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utiliza para representar los números un alfabeto compuesto por 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símbolos o cifras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ymbol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{0,1,2,3,4,5,6,7,8,9}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{0,1,2,3,4,5,6,7,8,9,A,B,C,D,E,F}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binario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{0,1}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ymbol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número se expresa mediante una secuencia de cifras: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 ≡ ... n4 n3 n2 n1 n0 n-1 n-2 n-3 ...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ymbol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de cada cifra depende de la cifra en sí y de la posición que ocupa en la secuencia</a:t>
            </a:r>
            <a:endParaRPr/>
          </a:p>
          <a:p>
            <a:pPr indent="-256222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ymbo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222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ymbo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Conversión de base </a:t>
            </a:r>
            <a:r>
              <a:rPr b="0" i="1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a decimal</a:t>
            </a:r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regla principal indica que toda cantidad se puede representar por el desarrollo de potencias sucesivas. (incluso decimales)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3140075"/>
            <a:ext cx="72009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3337" y="4868862"/>
            <a:ext cx="9177337" cy="108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Conversión de decimal a sistema base </a:t>
            </a:r>
            <a:r>
              <a:rPr b="0" i="1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endParaRPr/>
          </a:p>
        </p:txBody>
      </p:sp>
      <p:pic>
        <p:nvPicPr>
          <p:cNvPr id="52" name="Google Shape;5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521" l="0" r="0" t="8695"/>
          <a:stretch/>
        </p:blipFill>
        <p:spPr>
          <a:xfrm>
            <a:off x="684212" y="3789362"/>
            <a:ext cx="2879725" cy="238601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/>
        </p:nvSpPr>
        <p:spPr>
          <a:xfrm>
            <a:off x="3779837" y="4365625"/>
            <a:ext cx="4751387" cy="8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lo tanto, el número 18 (decimal) equivale al número 1 0 0 1 0 (binario)</a:t>
            </a: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684212" y="1773237"/>
            <a:ext cx="76327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Último cociente y todos los restos en orden inverso.</a:t>
            </a:r>
            <a:endParaRPr/>
          </a:p>
          <a:p>
            <a:pPr indent="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conversión de decimal a binario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Codificación alfanumérica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Representación de caracteres alfabeticos</a:t>
            </a:r>
            <a:endParaRPr/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ymbol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ASCII</a:t>
            </a:r>
            <a:endParaRPr/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ymbo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Estándar</a:t>
            </a:r>
            <a:endParaRPr/>
          </a:p>
          <a:p>
            <a:pPr indent="-361950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ymbo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Extendido</a:t>
            </a:r>
            <a:endParaRPr/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ymbol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EBCDIC</a:t>
            </a:r>
            <a:endParaRPr/>
          </a:p>
          <a:p>
            <a:pPr indent="-327025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ymbol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El código ASCII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carácter tendrá una combinación de ocho ceros y unos que la represente. Es el utilizado por todos los ordenadores personales, denominado Código ASCII (American Standard Code for Information Interchange).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ymbol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A = 65 (decimal) y 10000001 (binario)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549275"/>
            <a:ext cx="8064500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rde">
  <a:themeElements>
    <a:clrScheme name="default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