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57" r:id="rId4"/>
    <p:sldId id="277" r:id="rId5"/>
    <p:sldId id="278" r:id="rId6"/>
    <p:sldId id="266" r:id="rId7"/>
    <p:sldId id="265" r:id="rId8"/>
    <p:sldId id="275" r:id="rId9"/>
    <p:sldId id="270" r:id="rId10"/>
    <p:sldId id="271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8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17/03/2025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2025 Base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638AAA-6E4A-DA56-238A-07EB3A6C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97" y="1396593"/>
            <a:ext cx="8981488" cy="51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FEE8-D03E-3037-EBC9-F7EEEB41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1AB8C03-C064-7282-A159-801FEB363E31}"/>
              </a:ext>
            </a:extLst>
          </p:cNvPr>
          <p:cNvSpPr txBox="1"/>
          <p:nvPr/>
        </p:nvSpPr>
        <p:spPr>
          <a:xfrm>
            <a:off x="4581427" y="461914"/>
            <a:ext cx="139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formlogin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50755C-986E-8D72-47E9-1197010B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706"/>
            <a:ext cx="12192000" cy="28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9DE6EB-2689-37A6-1FC0-726F58A8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673"/>
            <a:ext cx="12192000" cy="26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8ADB-7E32-4566-7026-690CCE24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6077C6D-119A-F36F-B8CC-3A55D21C82A0}"/>
              </a:ext>
            </a:extLst>
          </p:cNvPr>
          <p:cNvSpPr txBox="1"/>
          <p:nvPr/>
        </p:nvSpPr>
        <p:spPr>
          <a:xfrm>
            <a:off x="4581427" y="461914"/>
            <a:ext cx="139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formlogin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BEF890-500E-E183-1996-DA37A765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706"/>
            <a:ext cx="12192000" cy="28245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C70D6C1-B33E-5AEA-E45C-C3A33F316ECD}"/>
              </a:ext>
            </a:extLst>
          </p:cNvPr>
          <p:cNvSpPr txBox="1"/>
          <p:nvPr/>
        </p:nvSpPr>
        <p:spPr>
          <a:xfrm>
            <a:off x="3443955" y="4656627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botonproclogin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78096A3-5343-2988-B7C9-50FB15A4E13A}"/>
              </a:ext>
            </a:extLst>
          </p:cNvPr>
          <p:cNvCxnSpPr>
            <a:cxnSpLocks/>
          </p:cNvCxnSpPr>
          <p:nvPr/>
        </p:nvCxnSpPr>
        <p:spPr>
          <a:xfrm>
            <a:off x="4187439" y="4093436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812E2-3379-81B0-6EC2-FB8BDEDEC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1910573-79B0-9170-0F8F-D5D67CE10E57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4940FE-EE10-2A50-66D6-BB62F211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673"/>
            <a:ext cx="12192000" cy="26266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5213C95-B669-E293-8156-33E20F82B702}"/>
              </a:ext>
            </a:extLst>
          </p:cNvPr>
          <p:cNvSpPr txBox="1"/>
          <p:nvPr/>
        </p:nvSpPr>
        <p:spPr>
          <a:xfrm>
            <a:off x="9725114" y="3161113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botonnuevapartida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D918FAA-CE6F-5546-B430-8A8F3A75C937}"/>
              </a:ext>
            </a:extLst>
          </p:cNvPr>
          <p:cNvCxnSpPr>
            <a:cxnSpLocks/>
          </p:cNvCxnSpPr>
          <p:nvPr/>
        </p:nvCxnSpPr>
        <p:spPr>
          <a:xfrm>
            <a:off x="10793338" y="2597922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BF010849-6EFF-CBBD-6B41-863A0412566A}"/>
              </a:ext>
            </a:extLst>
          </p:cNvPr>
          <p:cNvSpPr txBox="1"/>
          <p:nvPr/>
        </p:nvSpPr>
        <p:spPr>
          <a:xfrm>
            <a:off x="10910132" y="3530445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botonlogout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D7FCE14-842E-3F5F-7761-E9F93735EC36}"/>
              </a:ext>
            </a:extLst>
          </p:cNvPr>
          <p:cNvCxnSpPr>
            <a:cxnSpLocks/>
          </p:cNvCxnSpPr>
          <p:nvPr/>
        </p:nvCxnSpPr>
        <p:spPr>
          <a:xfrm>
            <a:off x="11884351" y="2865809"/>
            <a:ext cx="0" cy="66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348224E-80FC-50E9-13E5-198000EE3ACE}"/>
              </a:ext>
            </a:extLst>
          </p:cNvPr>
          <p:cNvSpPr txBox="1"/>
          <p:nvPr/>
        </p:nvSpPr>
        <p:spPr>
          <a:xfrm>
            <a:off x="5920811" y="4401873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botonenviarjugada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8232CB0-D4B9-5F0F-5976-CA1825D0F049}"/>
              </a:ext>
            </a:extLst>
          </p:cNvPr>
          <p:cNvCxnSpPr>
            <a:cxnSpLocks/>
          </p:cNvCxnSpPr>
          <p:nvPr/>
        </p:nvCxnSpPr>
        <p:spPr>
          <a:xfrm>
            <a:off x="6989035" y="3838682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/>
              <a:t>UsuarioDAO.php</a:t>
            </a:r>
            <a:endParaRPr lang="es-ES" dirty="0"/>
          </a:p>
          <a:p>
            <a:pPr lvl="2"/>
            <a:r>
              <a:rPr lang="es-ES" dirty="0" err="1"/>
              <a:t>PartidaDAO.php</a:t>
            </a:r>
            <a:endParaRPr lang="es-ES" dirty="0"/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/>
              <a:t>Partida.php</a:t>
            </a:r>
            <a:endParaRPr lang="es-ES" dirty="0"/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index.php</a:t>
            </a:r>
            <a:endParaRPr lang="es-ES" dirty="0"/>
          </a:p>
          <a:p>
            <a:pPr lvl="1"/>
            <a:r>
              <a:rPr lang="es-ES" dirty="0" err="1"/>
              <a:t>juego.php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19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561262-B676-1998-F0D5-3E2F6530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39" y="1418602"/>
            <a:ext cx="6734522" cy="40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6A1AE9-98CF-A385-F504-11208D53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996"/>
            <a:ext cx="12041280" cy="53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88</Words>
  <Application>Microsoft Office PowerPoint</Application>
  <PresentationFormat>Panorámica</PresentationFormat>
  <Paragraphs>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Licencia46</cp:lastModifiedBy>
  <cp:revision>31</cp:revision>
  <dcterms:created xsi:type="dcterms:W3CDTF">2022-03-11T10:56:56Z</dcterms:created>
  <dcterms:modified xsi:type="dcterms:W3CDTF">2025-03-17T16:10:20Z</dcterms:modified>
</cp:coreProperties>
</file>