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Library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Implement a music library site using AMP(Apache, MySQL, PHP ) Stack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Data source: iTunes Library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User can edit existing music information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User can add new information record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Implementation details will be introduced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56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78" y="184667"/>
            <a:ext cx="10058400" cy="1450757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1" y="184667"/>
            <a:ext cx="7367493" cy="6390304"/>
          </a:xfrm>
        </p:spPr>
      </p:pic>
    </p:spTree>
    <p:extLst>
      <p:ext uri="{BB962C8B-B14F-4D97-AF65-F5344CB8AC3E}">
        <p14:creationId xmlns:p14="http://schemas.microsoft.com/office/powerpoint/2010/main" val="15739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Artist(</a:t>
            </a:r>
            <a:r>
              <a:rPr lang="en-US" sz="2400" u="sng" dirty="0" smtClean="0"/>
              <a:t>id</a:t>
            </a:r>
            <a:r>
              <a:rPr lang="en-US" sz="2400" dirty="0" smtClean="0"/>
              <a:t>, name)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Album(</a:t>
            </a:r>
            <a:r>
              <a:rPr lang="en-US" sz="2400" u="sng" dirty="0" smtClean="0"/>
              <a:t>id</a:t>
            </a:r>
            <a:r>
              <a:rPr lang="en-US" sz="2400" dirty="0" smtClean="0"/>
              <a:t>, name, </a:t>
            </a:r>
            <a:r>
              <a:rPr lang="en-US" sz="2400" dirty="0" err="1" smtClean="0"/>
              <a:t>artist_name</a:t>
            </a:r>
            <a:r>
              <a:rPr lang="en-US" sz="2400" dirty="0" smtClean="0"/>
              <a:t>, </a:t>
            </a:r>
            <a:r>
              <a:rPr lang="en-US" sz="2400" dirty="0" err="1" smtClean="0"/>
              <a:t>genre_id</a:t>
            </a:r>
            <a:r>
              <a:rPr lang="en-US" sz="24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Track(</a:t>
            </a:r>
            <a:r>
              <a:rPr lang="en-US" sz="2400" u="sng" dirty="0" smtClean="0"/>
              <a:t>id</a:t>
            </a:r>
            <a:r>
              <a:rPr lang="en-US" sz="2400" dirty="0" smtClean="0"/>
              <a:t>, name, </a:t>
            </a:r>
            <a:r>
              <a:rPr lang="en-US" sz="2400" dirty="0" err="1" smtClean="0"/>
              <a:t>album_id</a:t>
            </a:r>
            <a:r>
              <a:rPr lang="en-US" sz="2400" dirty="0" smtClean="0"/>
              <a:t>, </a:t>
            </a:r>
            <a:r>
              <a:rPr lang="en-US" sz="2400" dirty="0" err="1" smtClean="0"/>
              <a:t>artist_id</a:t>
            </a:r>
            <a:r>
              <a:rPr lang="en-US" sz="2400" dirty="0" smtClean="0"/>
              <a:t>, </a:t>
            </a:r>
            <a:r>
              <a:rPr lang="en-US" sz="2400" dirty="0" err="1" smtClean="0"/>
              <a:t>play_time</a:t>
            </a:r>
            <a:r>
              <a:rPr lang="en-US" sz="2400" dirty="0" smtClean="0"/>
              <a:t>, </a:t>
            </a:r>
            <a:r>
              <a:rPr lang="en-US" sz="2400" dirty="0" err="1" smtClean="0"/>
              <a:t>genre_id</a:t>
            </a:r>
            <a:r>
              <a:rPr lang="en-US" sz="24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Genres(</a:t>
            </a:r>
            <a:r>
              <a:rPr lang="en-US" sz="2400" u="sng" dirty="0" smtClean="0"/>
              <a:t>id</a:t>
            </a:r>
            <a:r>
              <a:rPr lang="en-US" sz="2400" dirty="0" smtClean="0"/>
              <a:t>, name)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User(</a:t>
            </a:r>
            <a:r>
              <a:rPr lang="en-US" sz="2400" u="sng" dirty="0" smtClean="0"/>
              <a:t>id</a:t>
            </a:r>
            <a:r>
              <a:rPr lang="en-US" sz="2400" dirty="0" smtClean="0"/>
              <a:t>, username, password)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Playlist(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track_id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3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New user registration 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Logging in/ Logging 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Query certain keywords from the field of Album, Artist, or Track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Add new artist/album/track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Edit existing track information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Create personal music list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Add/Delete tracks in music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7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didn’t do as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Only running in </a:t>
            </a:r>
            <a:r>
              <a:rPr lang="en-US" sz="2400" dirty="0" err="1" smtClean="0"/>
              <a:t>localhost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Didn’t get data from Spotify or other sources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Didn’t provide registration and login service Using Facebook or Twitter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Only support one music list right now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Didn’t implement the part as Administrator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703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151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Retrospect</vt:lpstr>
      <vt:lpstr>Music Library System</vt:lpstr>
      <vt:lpstr>Overview</vt:lpstr>
      <vt:lpstr>ER-diagram</vt:lpstr>
      <vt:lpstr>Schemas</vt:lpstr>
      <vt:lpstr>Things I finished</vt:lpstr>
      <vt:lpstr>Things I didn’t do as expected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System</dc:title>
  <dc:creator>Ma, Yuan</dc:creator>
  <cp:lastModifiedBy>Ma, Yuan</cp:lastModifiedBy>
  <cp:revision>5</cp:revision>
  <dcterms:created xsi:type="dcterms:W3CDTF">2015-12-10T20:37:33Z</dcterms:created>
  <dcterms:modified xsi:type="dcterms:W3CDTF">2015-12-10T21:32:18Z</dcterms:modified>
</cp:coreProperties>
</file>