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18F6-8D17-4117-B4A9-28903998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B87AE-20AC-4DAB-B858-2660B6C2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2373-44DC-4488-ABEE-43DB8B6E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0173-0916-4B3C-AFD7-B0D8FA9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9BC6-63D2-4497-93E6-E266BC4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B71D-935D-4989-9303-261A520A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536E7-66AD-4AE7-B2F0-69A97BDA3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342A-3E94-411F-8E8D-452A0D5B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4D16-03C9-4CBE-9A0A-E198F2ED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CDC6-C8EF-4D2C-A6E5-0415627C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677D4-EA98-44DC-B801-C2F473453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5ACD1-9E73-49AE-9AC6-80176B67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406D-3ED2-49C4-8985-85098AD3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17FD-EFF1-4082-AD06-738719E1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9DAD-45AF-4B55-BCE5-E0520714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B269-CA10-4F93-932F-395CFCC5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61C0-089B-482A-8AAB-049538CE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A2FD-19EE-43EF-B739-AD8F4E74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DB6E-C32E-48BA-8128-F98AC9A1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A471-82F2-4C71-B4C3-B98CE035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DFEC-0472-476D-9D6C-DA554774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6470-07F9-4731-B2E4-5EC93CDD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CB36-2E2E-4596-B43B-2E343EF4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ED55-7A48-4AA8-9963-7062B37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0170-CEB3-49AF-AC7E-FCB62B24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2897-BF7A-47CF-A3F8-80403491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52D6-C4DC-413E-8317-80888D43B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AB41-E35F-455F-8B2E-9BF136DE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6FB43-CC0C-4C4A-8742-F8636842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7165E-FE63-4E54-8619-1438A88E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920A-4867-4A30-838A-3B3020C6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7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6032-6186-477E-815F-E41962AF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DA07-13ED-4C1B-9753-5CD2B463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45332-3E7C-4D28-851C-5BB77B18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94CC5-4D21-4FF3-865B-D0B9FD0C5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B665F-662D-41CA-8959-72AE1CB4E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5A536-2F1A-4D26-A5FE-E38A8B47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DE822-0E1D-4AFE-A242-1ED72FC1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CD427-4062-4E0A-87A7-ED30A12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467F-95CE-4AE4-9927-F84F94B3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87B25-FBB3-43F5-B2FC-7048B6D9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1CC67-86DB-4DD1-A17D-53D06CAC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BD276-091B-4E1A-B8E2-642C359A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083F4-700B-4A0C-BCCA-F612141D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D1BB7-FE0C-494B-8441-85ABA402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25D04-362D-4E5E-89C9-E33C7924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3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9330-2292-4064-A919-5471A73D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53E7-26A8-4C7F-A79F-B117711C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37FE-DD2D-4873-837F-3A8AD1C35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96BF-5CBF-47D9-A5B9-010CA8DF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D0633-6291-484B-A2BD-88DC7F8E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4DE5B-13BA-4D2C-8995-C8417C58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B0F-F30C-4615-A537-464164D2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69332-776D-42BC-A056-1F276887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F737-E770-407A-87DC-4B67AB3B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1E523-E2ED-47A5-BF08-EFB062DA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4230-005A-48EC-BB32-84564991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E3E3-CBC3-4F90-ACFA-B254392D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7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643FC-4545-46B3-9CA2-13E2523F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C5CA-0E0F-4B17-BDAB-72267A42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5547-E654-4815-8038-26E5C3EE2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510F-41F1-48EA-B00D-4DFDB7EAD67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BA5A-6CD1-4B4C-A109-1D0D785D2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B2D9-422C-4F5F-937C-298E44CAA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FF-1969-4F32-B704-42FAFD82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8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blackmentosbeautybox.blogspot.com/2011/08/review-body-shop-lip-cheek-stain-and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eaah-life.blogspot.com/2010/04/one-more-year-down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blackmentosbeautybox.blogspot.com/2011/08/review-body-shop-lip-cheek-stain-and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eaah-life.blogspot.com/2010/04/one-more-year-down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C12B-C7DF-4C4A-95F5-30B99BE5A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How to create easy-to-read Alloy models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CDBBBD-3ADD-435C-9621-E0125FBD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8443" y="5730096"/>
            <a:ext cx="2599113" cy="93671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March 24, 2018</a:t>
            </a:r>
          </a:p>
        </p:txBody>
      </p:sp>
    </p:spTree>
    <p:extLst>
      <p:ext uri="{BB962C8B-B14F-4D97-AF65-F5344CB8AC3E}">
        <p14:creationId xmlns:p14="http://schemas.microsoft.com/office/powerpoint/2010/main" val="40366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0B13-8213-440F-A85A-573B308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A37E-1183-42A3-98FC-5DB44875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4942"/>
          </a:xfrm>
        </p:spPr>
        <p:txBody>
          <a:bodyPr/>
          <a:lstStyle/>
          <a:p>
            <a:r>
              <a:rPr lang="en-US"/>
              <a:t>Oftentimes a pred or fun has two parameters, e.g.,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D369E-38EB-4539-85DB-C39210EA7F14}"/>
              </a:ext>
            </a:extLst>
          </p:cNvPr>
          <p:cNvSpPr/>
          <p:nvPr/>
        </p:nvSpPr>
        <p:spPr>
          <a:xfrm>
            <a:off x="1934094" y="2460567"/>
            <a:ext cx="4799215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logsOnAs[c1, c2 : Customer]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6761D1-705B-4596-8EDD-B54B368922E5}"/>
              </a:ext>
            </a:extLst>
          </p:cNvPr>
          <p:cNvSpPr txBox="1">
            <a:spLocks/>
          </p:cNvSpPr>
          <p:nvPr/>
        </p:nvSpPr>
        <p:spPr>
          <a:xfrm>
            <a:off x="838200" y="3978366"/>
            <a:ext cx="10515600" cy="1059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Let Eve and Alice be two Customers. Then the pred may be called this way: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E8FD6-522E-44FA-BDA8-98F8B138BBCC}"/>
              </a:ext>
            </a:extLst>
          </p:cNvPr>
          <p:cNvSpPr/>
          <p:nvPr/>
        </p:nvSpPr>
        <p:spPr>
          <a:xfrm>
            <a:off x="1934094" y="4947862"/>
            <a:ext cx="2716769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/>
              <a:t>logsOnAs[Eve, Alice]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8C00A7-56E4-4EAD-B85C-4DD7E9C4AFE0}"/>
              </a:ext>
            </a:extLst>
          </p:cNvPr>
          <p:cNvSpPr txBox="1">
            <a:spLocks/>
          </p:cNvSpPr>
          <p:nvPr/>
        </p:nvSpPr>
        <p:spPr>
          <a:xfrm>
            <a:off x="838200" y="5676934"/>
            <a:ext cx="10515600" cy="52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Ugh! That’s not readable.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03745-0AA9-43DC-B59C-27F34941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8688" y="4702445"/>
            <a:ext cx="11906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147A-29FC-41B3-BB06-D7F562E4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1379-A45C-48B3-BA39-46A29683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953"/>
          </a:xfrm>
        </p:spPr>
        <p:txBody>
          <a:bodyPr/>
          <a:lstStyle/>
          <a:p>
            <a:r>
              <a:rPr lang="en-US"/>
              <a:t>If the first parameter is an atomic value (not a set value), then the pred (or fun) can be called by: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8129B-FA65-42E0-A7BA-D60DBEDDB53C}"/>
              </a:ext>
            </a:extLst>
          </p:cNvPr>
          <p:cNvSpPr/>
          <p:nvPr/>
        </p:nvSpPr>
        <p:spPr>
          <a:xfrm>
            <a:off x="2019079" y="2994515"/>
            <a:ext cx="6176756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/>
              <a:t>first_parameter.pred_name[second_parameter]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1F9861-7046-4EFC-9808-F458689B3CDC}"/>
              </a:ext>
            </a:extLst>
          </p:cNvPr>
          <p:cNvSpPr txBox="1">
            <a:spLocks/>
          </p:cNvSpPr>
          <p:nvPr/>
        </p:nvSpPr>
        <p:spPr>
          <a:xfrm>
            <a:off x="838200" y="3723698"/>
            <a:ext cx="10515600" cy="58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Eve logs on as Alice can be called by: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977A1-4BA6-41D0-B280-1AD6742E928F}"/>
              </a:ext>
            </a:extLst>
          </p:cNvPr>
          <p:cNvSpPr/>
          <p:nvPr/>
        </p:nvSpPr>
        <p:spPr>
          <a:xfrm>
            <a:off x="2019079" y="4573512"/>
            <a:ext cx="264784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/>
              <a:t>Eve.logsOnAs[Alice]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5FAC0-4CC5-4F72-9F78-AF38EC432349}"/>
              </a:ext>
            </a:extLst>
          </p:cNvPr>
          <p:cNvSpPr txBox="1">
            <a:spLocks/>
          </p:cNvSpPr>
          <p:nvPr/>
        </p:nvSpPr>
        <p:spPr>
          <a:xfrm>
            <a:off x="838200" y="5302695"/>
            <a:ext cx="10515600" cy="58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That is highly readable!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9C30D-01A9-45B5-8FA2-074FB93AA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4014" y="4351545"/>
            <a:ext cx="1190552" cy="9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A251-286F-4E19-9CD1-852B1EFE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CB83-FC5C-4B86-8311-B6A15270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8193"/>
          </a:xfrm>
        </p:spPr>
        <p:txBody>
          <a:bodyPr/>
          <a:lstStyle/>
          <a:p>
            <a:r>
              <a:rPr lang="en-US"/>
              <a:t>This pred is called to cut an icon from a desktop: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5C139-CA09-4BF5-ABA0-4B9209661F4A}"/>
              </a:ext>
            </a:extLst>
          </p:cNvPr>
          <p:cNvSpPr/>
          <p:nvPr/>
        </p:nvSpPr>
        <p:spPr>
          <a:xfrm>
            <a:off x="1717963" y="2628755"/>
            <a:ext cx="5131724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pred cut [desktop: Desktop, icon: Icon] {</a:t>
            </a:r>
          </a:p>
          <a:p>
            <a:r>
              <a:rPr lang="en-US" sz="2400"/>
              <a:t>    …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7E258-3BE8-43AC-80D9-9B5C9621F6BC}"/>
              </a:ext>
            </a:extLst>
          </p:cNvPr>
          <p:cNvSpPr txBox="1">
            <a:spLocks/>
          </p:cNvSpPr>
          <p:nvPr/>
        </p:nvSpPr>
        <p:spPr>
          <a:xfrm>
            <a:off x="838200" y="3982580"/>
            <a:ext cx="10515600" cy="66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Here’s how it is called, using the approach two slides back: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912A7-6393-4B91-BA1B-3C856BC0E776}"/>
              </a:ext>
            </a:extLst>
          </p:cNvPr>
          <p:cNvSpPr/>
          <p:nvPr/>
        </p:nvSpPr>
        <p:spPr>
          <a:xfrm>
            <a:off x="1717963" y="4804269"/>
            <a:ext cx="2388524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desktop.cut[icon]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5EB24F-8D58-4031-8539-965A28058D15}"/>
              </a:ext>
            </a:extLst>
          </p:cNvPr>
          <p:cNvSpPr txBox="1">
            <a:spLocks/>
          </p:cNvSpPr>
          <p:nvPr/>
        </p:nvSpPr>
        <p:spPr>
          <a:xfrm>
            <a:off x="838200" y="5676934"/>
            <a:ext cx="10515600" cy="52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Ugh! That’s not readable.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BE4F7-866E-4D8E-9BCD-D2F8D1263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9924" y="4518934"/>
            <a:ext cx="11906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0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147A-29FC-41B3-BB06-D7F562E4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1379-A45C-48B3-BA39-46A29683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953"/>
          </a:xfrm>
        </p:spPr>
        <p:txBody>
          <a:bodyPr/>
          <a:lstStyle/>
          <a:p>
            <a:r>
              <a:rPr lang="en-US"/>
              <a:t>Change the order of the parameters. Change the name of pred: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1F9861-7046-4EFC-9808-F458689B3CDC}"/>
              </a:ext>
            </a:extLst>
          </p:cNvPr>
          <p:cNvSpPr txBox="1">
            <a:spLocks/>
          </p:cNvSpPr>
          <p:nvPr/>
        </p:nvSpPr>
        <p:spPr>
          <a:xfrm>
            <a:off x="838200" y="3840074"/>
            <a:ext cx="10515600" cy="58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icon is cut from desktop can be called by: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977A1-4BA6-41D0-B280-1AD6742E928F}"/>
              </a:ext>
            </a:extLst>
          </p:cNvPr>
          <p:cNvSpPr/>
          <p:nvPr/>
        </p:nvSpPr>
        <p:spPr>
          <a:xfrm>
            <a:off x="2019079" y="4573512"/>
            <a:ext cx="3014800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/>
              <a:t>icon.cutFrom[desktop]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5FAC0-4CC5-4F72-9F78-AF38EC432349}"/>
              </a:ext>
            </a:extLst>
          </p:cNvPr>
          <p:cNvSpPr txBox="1">
            <a:spLocks/>
          </p:cNvSpPr>
          <p:nvPr/>
        </p:nvSpPr>
        <p:spPr>
          <a:xfrm>
            <a:off x="838200" y="5302695"/>
            <a:ext cx="10515600" cy="58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That is highly readable!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21005-C669-4F98-ADCC-E63ABEA2678A}"/>
              </a:ext>
            </a:extLst>
          </p:cNvPr>
          <p:cNvSpPr/>
          <p:nvPr/>
        </p:nvSpPr>
        <p:spPr>
          <a:xfrm>
            <a:off x="1717962" y="2479130"/>
            <a:ext cx="6079375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pred cutFrom [icon: Icon, desktop: Desktop] {</a:t>
            </a:r>
          </a:p>
          <a:p>
            <a:r>
              <a:rPr lang="en-US" sz="2400"/>
              <a:t>    …</a:t>
            </a:r>
          </a:p>
          <a:p>
            <a:r>
              <a:rPr lang="en-US" sz="240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AA79A-427A-4614-A5F4-F31A75AA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53396" y="4328769"/>
            <a:ext cx="1190552" cy="9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4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How to create easy-to-read Alloy models</vt:lpstr>
      <vt:lpstr>Not Readable</vt:lpstr>
      <vt:lpstr>Is Readable</vt:lpstr>
      <vt:lpstr>Not Readable</vt:lpstr>
      <vt:lpstr>Is Readable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Alloy models that read like English</dc:title>
  <dc:creator>Costello, Roger L.</dc:creator>
  <cp:lastModifiedBy>Costello, Roger L.</cp:lastModifiedBy>
  <cp:revision>10</cp:revision>
  <dcterms:created xsi:type="dcterms:W3CDTF">2018-03-16T08:44:39Z</dcterms:created>
  <dcterms:modified xsi:type="dcterms:W3CDTF">2018-03-24T18:34:18Z</dcterms:modified>
</cp:coreProperties>
</file>