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626-4174-4D82-8AC5-EE67EF31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77A08-E40C-45FA-8B5C-919923CE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8CA1-0B8B-4AEF-B0D8-5D2F1D3A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D176C-FA80-4503-9DE0-6444C71A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BEB6-20C1-4738-A68E-37A04AAE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49BE-583F-4413-A58B-423765B7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F3D7-CC5B-4D85-ADD5-EEC1D36F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127D-FAF7-4DA0-B726-EBF8A9E7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EBFD-8BD7-4720-9B74-02AE0A85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FB0B-62C8-484B-B262-DA3F91A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ECE28-E968-40F5-BAA7-9A6285F53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E19DA-66FB-4845-A0D2-74DC4068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860E-4511-4499-B29A-BF9338A8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7EB6-CDE2-4849-8CF9-386FE9E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B92C-DF23-4ABA-8BD6-9AB8C7CA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8074-6BC2-4A68-99AE-A1419F50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C7BB-DE5A-4841-9928-EE4590D0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54A0-15C2-43D8-B54E-207905BE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74C3-19ED-4710-BADF-7E03C21B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6754-5532-43FE-A7CB-4411885D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957-916A-4269-ADF2-0A88BA2A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4ABD-1BB7-4F20-B2DC-2498AF87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A738-A87F-40FB-8B6B-6CF25713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BFC9-330B-4605-A2FB-C5CBC88C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23D6-F440-471B-96AF-1DCA810B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D048-DB23-4E63-B826-C8D3CE0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9C0-DC90-44EB-984E-D1E5AA99E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BA3EA-05C3-4D23-BF40-D3FDE998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2D4B-7D78-458A-9354-55EC9EDB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94D6-BA72-4A21-B4DC-F51D0186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051C-3BA9-4204-BC21-9324F605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3369-AE0D-49FB-B6B4-F794DB24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4512-DCF6-41F9-97E5-2B03651B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BB62D-E1B5-49EB-8ECD-668A3C1C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C8ED-6910-4B03-A6AA-3C3E2D84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F2EE4-5D4F-4CFB-BCD3-17F51857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FF578-C3E3-4D08-8524-173198B0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A4A98-5717-4361-AF71-8F0453F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42863-8583-4FEB-AAFA-2FCD5C74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A629-3009-4E53-B455-1327AE3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B4F6D-44DB-439E-BFB3-CEDC02C4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CD72D-BC49-4727-9E9F-D9808C67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3A-F2C4-4780-8005-89A37B7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A7FEF-B1E7-40AF-A3B3-ABD2D51C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543D2-2B4E-4E80-85D4-0D30C7AC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30F5-505C-4E10-9B00-D783311E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1CCB-0AEE-42C5-B920-31515575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CB2D-1CAF-4BBD-8C3B-924CBE4B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0052-3E74-42D4-AB49-D251A536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8CE85-5809-41E9-84CF-E20D3051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6615-5336-4FA4-BD38-CC3793B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A9B-0971-47A3-9E36-BEFFC79C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D1EF-90F3-4B19-9236-39601FA8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A3E11-858C-4B37-9869-30771964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7DEE1-F166-4EE9-9C8D-AC479B01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581E-EE57-49AF-BF9C-123BD430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6C1E-1EEB-47A3-BEBE-E1D85757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A4D73-CDCA-4C68-A775-D29D0AB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FE07-A646-435F-B9CE-DA945C56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1F76-561E-4C5D-B8BB-F913AAC5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C202-36D7-4486-88BC-0E39374C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4C77-085C-43FA-9EB7-774F67A2C428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FAFB-2C0C-432A-A83D-CDE179E38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6588-A9E4-4080-89C7-CFDCB0AC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EC86-491F-453D-8111-47AA457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15F2-7284-4166-B6D1-77862016E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Multiple Inheritance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C75B96-F220-4ECA-8DE5-A318EF604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24, 2018</a:t>
            </a:r>
          </a:p>
        </p:txBody>
      </p:sp>
    </p:spTree>
    <p:extLst>
      <p:ext uri="{BB962C8B-B14F-4D97-AF65-F5344CB8AC3E}">
        <p14:creationId xmlns:p14="http://schemas.microsoft.com/office/powerpoint/2010/main" val="164213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basketball player is a person.</a:t>
            </a:r>
          </a:p>
          <a:p>
            <a:r>
              <a:rPr lang="en-US"/>
              <a:t>Each man is a person.</a:t>
            </a:r>
          </a:p>
          <a:p>
            <a:r>
              <a:rPr lang="en-US"/>
              <a:t>LeBron James is a basketball player. </a:t>
            </a:r>
          </a:p>
          <a:p>
            <a:r>
              <a:rPr lang="en-US"/>
              <a:t>LeBron James is a man.</a:t>
            </a:r>
          </a:p>
        </p:txBody>
      </p:sp>
    </p:spTree>
    <p:extLst>
      <p:ext uri="{BB962C8B-B14F-4D97-AF65-F5344CB8AC3E}">
        <p14:creationId xmlns:p14="http://schemas.microsoft.com/office/powerpoint/2010/main" val="167291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3724" cy="2164484"/>
          </a:xfrm>
        </p:spPr>
        <p:txBody>
          <a:bodyPr/>
          <a:lstStyle/>
          <a:p>
            <a:r>
              <a:rPr lang="en-US"/>
              <a:t>Each basketball player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man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basketball player. 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man.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CF3C7-59CC-49C9-81C5-0C657BCE98C9}"/>
              </a:ext>
            </a:extLst>
          </p:cNvPr>
          <p:cNvSpPr/>
          <p:nvPr/>
        </p:nvSpPr>
        <p:spPr>
          <a:xfrm>
            <a:off x="6731924" y="1975254"/>
            <a:ext cx="4621876" cy="449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4564E-594D-45F6-A166-A67269777B19}"/>
              </a:ext>
            </a:extLst>
          </p:cNvPr>
          <p:cNvSpPr txBox="1"/>
          <p:nvPr/>
        </p:nvSpPr>
        <p:spPr>
          <a:xfrm>
            <a:off x="8524226" y="1513589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person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8593AF-BBB9-4CA1-AF14-CD781E188EA2}"/>
              </a:ext>
            </a:extLst>
          </p:cNvPr>
          <p:cNvSpPr/>
          <p:nvPr/>
        </p:nvSpPr>
        <p:spPr>
          <a:xfrm>
            <a:off x="8977745" y="3690851"/>
            <a:ext cx="2194560" cy="8478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basketball player</a:t>
            </a:r>
          </a:p>
        </p:txBody>
      </p:sp>
    </p:spTree>
    <p:extLst>
      <p:ext uri="{BB962C8B-B14F-4D97-AF65-F5344CB8AC3E}">
        <p14:creationId xmlns:p14="http://schemas.microsoft.com/office/powerpoint/2010/main" val="32521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22808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basketball player is a person.</a:t>
            </a:r>
          </a:p>
          <a:p>
            <a:r>
              <a:rPr lang="en-US"/>
              <a:t>Each man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basketball player. 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man.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CF3C7-59CC-49C9-81C5-0C657BCE98C9}"/>
              </a:ext>
            </a:extLst>
          </p:cNvPr>
          <p:cNvSpPr/>
          <p:nvPr/>
        </p:nvSpPr>
        <p:spPr>
          <a:xfrm>
            <a:off x="6731924" y="1975254"/>
            <a:ext cx="4621876" cy="449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4564E-594D-45F6-A166-A67269777B19}"/>
              </a:ext>
            </a:extLst>
          </p:cNvPr>
          <p:cNvSpPr txBox="1"/>
          <p:nvPr/>
        </p:nvSpPr>
        <p:spPr>
          <a:xfrm>
            <a:off x="8524226" y="1513589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C0E80-454A-4158-A1BA-B05950140471}"/>
              </a:ext>
            </a:extLst>
          </p:cNvPr>
          <p:cNvSpPr/>
          <p:nvPr/>
        </p:nvSpPr>
        <p:spPr>
          <a:xfrm>
            <a:off x="7381702" y="3424844"/>
            <a:ext cx="2061556" cy="18454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man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C21E1A-EEB2-4BCE-8146-4F91232E7DF4}"/>
              </a:ext>
            </a:extLst>
          </p:cNvPr>
          <p:cNvSpPr/>
          <p:nvPr/>
        </p:nvSpPr>
        <p:spPr>
          <a:xfrm>
            <a:off x="8977745" y="3690851"/>
            <a:ext cx="2194560" cy="8478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basketball player</a:t>
            </a:r>
          </a:p>
        </p:txBody>
      </p:sp>
    </p:spTree>
    <p:extLst>
      <p:ext uri="{BB962C8B-B14F-4D97-AF65-F5344CB8AC3E}">
        <p14:creationId xmlns:p14="http://schemas.microsoft.com/office/powerpoint/2010/main" val="50706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22808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basketball player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man is a person.</a:t>
            </a:r>
          </a:p>
          <a:p>
            <a:r>
              <a:rPr lang="en-US"/>
              <a:t>LeBron James is a basketball player. 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man.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CF3C7-59CC-49C9-81C5-0C657BCE98C9}"/>
              </a:ext>
            </a:extLst>
          </p:cNvPr>
          <p:cNvSpPr/>
          <p:nvPr/>
        </p:nvSpPr>
        <p:spPr>
          <a:xfrm>
            <a:off x="6731924" y="1975254"/>
            <a:ext cx="4621876" cy="449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4564E-594D-45F6-A166-A67269777B19}"/>
              </a:ext>
            </a:extLst>
          </p:cNvPr>
          <p:cNvSpPr txBox="1"/>
          <p:nvPr/>
        </p:nvSpPr>
        <p:spPr>
          <a:xfrm>
            <a:off x="8524226" y="1513589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C0E80-454A-4158-A1BA-B05950140471}"/>
              </a:ext>
            </a:extLst>
          </p:cNvPr>
          <p:cNvSpPr/>
          <p:nvPr/>
        </p:nvSpPr>
        <p:spPr>
          <a:xfrm>
            <a:off x="7381702" y="3424844"/>
            <a:ext cx="2061556" cy="18454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68DDA6-17F0-4615-8C70-9C9375B74E99}"/>
              </a:ext>
            </a:extLst>
          </p:cNvPr>
          <p:cNvSpPr/>
          <p:nvPr/>
        </p:nvSpPr>
        <p:spPr>
          <a:xfrm>
            <a:off x="8977745" y="3690851"/>
            <a:ext cx="2194560" cy="8478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basketball player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E6483-E8DB-4B55-B1CA-F22657A3B0B0}"/>
              </a:ext>
            </a:extLst>
          </p:cNvPr>
          <p:cNvSpPr/>
          <p:nvPr/>
        </p:nvSpPr>
        <p:spPr>
          <a:xfrm>
            <a:off x="9177251" y="4106487"/>
            <a:ext cx="133004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587017-450E-46AD-AE55-BA75DAE8D03D}"/>
              </a:ext>
            </a:extLst>
          </p:cNvPr>
          <p:cNvCxnSpPr/>
          <p:nvPr/>
        </p:nvCxnSpPr>
        <p:spPr>
          <a:xfrm>
            <a:off x="9177251" y="3125585"/>
            <a:ext cx="66502" cy="9809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99E62D-D269-455A-9F93-D5899BC602D9}"/>
              </a:ext>
            </a:extLst>
          </p:cNvPr>
          <p:cNvSpPr txBox="1"/>
          <p:nvPr/>
        </p:nvSpPr>
        <p:spPr>
          <a:xfrm>
            <a:off x="8524226" y="2678613"/>
            <a:ext cx="189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LeBron James</a:t>
            </a:r>
          </a:p>
        </p:txBody>
      </p:sp>
    </p:spTree>
    <p:extLst>
      <p:ext uri="{BB962C8B-B14F-4D97-AF65-F5344CB8AC3E}">
        <p14:creationId xmlns:p14="http://schemas.microsoft.com/office/powerpoint/2010/main" val="18598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22808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basketball player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man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basketball player. </a:t>
            </a:r>
          </a:p>
          <a:p>
            <a:r>
              <a:rPr lang="en-US"/>
              <a:t>LeBron James is a man.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CF3C7-59CC-49C9-81C5-0C657BCE98C9}"/>
              </a:ext>
            </a:extLst>
          </p:cNvPr>
          <p:cNvSpPr/>
          <p:nvPr/>
        </p:nvSpPr>
        <p:spPr>
          <a:xfrm>
            <a:off x="6731924" y="1975254"/>
            <a:ext cx="4621876" cy="449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4564E-594D-45F6-A166-A67269777B19}"/>
              </a:ext>
            </a:extLst>
          </p:cNvPr>
          <p:cNvSpPr txBox="1"/>
          <p:nvPr/>
        </p:nvSpPr>
        <p:spPr>
          <a:xfrm>
            <a:off x="8524226" y="1513589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C0E80-454A-4158-A1BA-B05950140471}"/>
              </a:ext>
            </a:extLst>
          </p:cNvPr>
          <p:cNvSpPr/>
          <p:nvPr/>
        </p:nvSpPr>
        <p:spPr>
          <a:xfrm>
            <a:off x="7381702" y="3424844"/>
            <a:ext cx="2061556" cy="184542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man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68DDA6-17F0-4615-8C70-9C9375B74E99}"/>
              </a:ext>
            </a:extLst>
          </p:cNvPr>
          <p:cNvSpPr/>
          <p:nvPr/>
        </p:nvSpPr>
        <p:spPr>
          <a:xfrm>
            <a:off x="8977745" y="3690851"/>
            <a:ext cx="2194560" cy="84789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basketball player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E6483-E8DB-4B55-B1CA-F22657A3B0B0}"/>
              </a:ext>
            </a:extLst>
          </p:cNvPr>
          <p:cNvSpPr/>
          <p:nvPr/>
        </p:nvSpPr>
        <p:spPr>
          <a:xfrm>
            <a:off x="9177251" y="4106487"/>
            <a:ext cx="133004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587017-450E-46AD-AE55-BA75DAE8D03D}"/>
              </a:ext>
            </a:extLst>
          </p:cNvPr>
          <p:cNvCxnSpPr/>
          <p:nvPr/>
        </p:nvCxnSpPr>
        <p:spPr>
          <a:xfrm>
            <a:off x="9177251" y="3125585"/>
            <a:ext cx="66502" cy="9809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99E62D-D269-455A-9F93-D5899BC602D9}"/>
              </a:ext>
            </a:extLst>
          </p:cNvPr>
          <p:cNvSpPr txBox="1"/>
          <p:nvPr/>
        </p:nvSpPr>
        <p:spPr>
          <a:xfrm>
            <a:off x="8524226" y="2678613"/>
            <a:ext cx="189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LeBron James</a:t>
            </a:r>
          </a:p>
        </p:txBody>
      </p:sp>
    </p:spTree>
    <p:extLst>
      <p:ext uri="{BB962C8B-B14F-4D97-AF65-F5344CB8AC3E}">
        <p14:creationId xmlns:p14="http://schemas.microsoft.com/office/powerpoint/2010/main" val="320597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5063-2CCB-406B-B0E4-E74F4EA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383D-4780-404D-BDBD-763D8BD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22808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basketball player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Each man is a person.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basketball player. 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LeBron James is a man.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CB3D0-7B4E-493E-8CD5-1B02A68322CE}"/>
              </a:ext>
            </a:extLst>
          </p:cNvPr>
          <p:cNvSpPr txBox="1"/>
          <p:nvPr/>
        </p:nvSpPr>
        <p:spPr>
          <a:xfrm>
            <a:off x="8645236" y="1690688"/>
            <a:ext cx="104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48468-E1FC-4861-9F60-CC3AA79074DB}"/>
              </a:ext>
            </a:extLst>
          </p:cNvPr>
          <p:cNvSpPr txBox="1"/>
          <p:nvPr/>
        </p:nvSpPr>
        <p:spPr>
          <a:xfrm>
            <a:off x="7598603" y="25545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F596-71B9-44A5-94E3-0C54238FC7FF}"/>
              </a:ext>
            </a:extLst>
          </p:cNvPr>
          <p:cNvSpPr txBox="1"/>
          <p:nvPr/>
        </p:nvSpPr>
        <p:spPr>
          <a:xfrm>
            <a:off x="9691869" y="2554586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basketball player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C1EF80-A3D0-468D-974F-134D8942B49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7968256" y="2152353"/>
            <a:ext cx="1200297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85F269-99DA-4E20-B734-79ACADC0C15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168553" y="2152353"/>
            <a:ext cx="1670297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D94EEB-4AB2-4AC9-B154-59B0DE73007C}"/>
              </a:ext>
            </a:extLst>
          </p:cNvPr>
          <p:cNvSpPr txBox="1"/>
          <p:nvPr/>
        </p:nvSpPr>
        <p:spPr>
          <a:xfrm>
            <a:off x="8677723" y="3418484"/>
            <a:ext cx="189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LeBron James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952B4D-3CA2-494F-94FB-3BCD5878AA9D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flipH="1">
            <a:off x="9625194" y="3016251"/>
            <a:ext cx="1213656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6E39CA-EC61-4FB5-AE02-687B01660585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7968256" y="3016251"/>
            <a:ext cx="1656938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DAA7668A-0252-4B05-BC1A-26283F513831}"/>
              </a:ext>
            </a:extLst>
          </p:cNvPr>
          <p:cNvSpPr/>
          <p:nvPr/>
        </p:nvSpPr>
        <p:spPr>
          <a:xfrm>
            <a:off x="7572508" y="3880149"/>
            <a:ext cx="4238721" cy="2078182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420118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886C6-DF83-4F4C-97DC-7DA2EA9E46D3}"/>
              </a:ext>
            </a:extLst>
          </p:cNvPr>
          <p:cNvSpPr/>
          <p:nvPr/>
        </p:nvSpPr>
        <p:spPr>
          <a:xfrm>
            <a:off x="903316" y="1548814"/>
            <a:ext cx="6096000" cy="267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person {}</a:t>
            </a:r>
          </a:p>
          <a:p>
            <a:r>
              <a:rPr lang="en-US" sz="2400" b="1"/>
              <a:t>sig</a:t>
            </a:r>
            <a:r>
              <a:rPr lang="en-US" sz="2400"/>
              <a:t> basketball_player </a:t>
            </a:r>
            <a:r>
              <a:rPr lang="en-US" sz="2400" b="1"/>
              <a:t>in</a:t>
            </a:r>
            <a:r>
              <a:rPr lang="en-US" sz="2400"/>
              <a:t> person {}</a:t>
            </a:r>
          </a:p>
          <a:p>
            <a:r>
              <a:rPr lang="en-US" sz="2400" b="1"/>
              <a:t>sig</a:t>
            </a:r>
            <a:r>
              <a:rPr lang="en-US" sz="2400"/>
              <a:t> man </a:t>
            </a:r>
            <a:r>
              <a:rPr lang="en-US" sz="2400" b="1"/>
              <a:t>in</a:t>
            </a:r>
            <a:r>
              <a:rPr lang="en-US" sz="2400"/>
              <a:t> person {}</a:t>
            </a:r>
          </a:p>
          <a:p>
            <a:endParaRPr lang="en-US" sz="2400"/>
          </a:p>
          <a:p>
            <a:r>
              <a:rPr lang="en-US" sz="2400" b="1"/>
              <a:t>one</a:t>
            </a:r>
            <a:r>
              <a:rPr lang="en-US" sz="2400"/>
              <a:t> </a:t>
            </a:r>
            <a:r>
              <a:rPr lang="en-US" sz="2400" b="1"/>
              <a:t>sig</a:t>
            </a:r>
            <a:r>
              <a:rPr lang="en-US" sz="2400"/>
              <a:t> LeBron_James </a:t>
            </a:r>
            <a:r>
              <a:rPr lang="en-US" sz="2400" b="1"/>
              <a:t>in</a:t>
            </a:r>
            <a:r>
              <a:rPr lang="en-US" sz="2400"/>
              <a:t> basketball_player {} </a:t>
            </a:r>
          </a:p>
          <a:p>
            <a:endParaRPr lang="en-US" sz="2400"/>
          </a:p>
          <a:p>
            <a:r>
              <a:rPr lang="en-US" sz="2400" b="1"/>
              <a:t>fact</a:t>
            </a:r>
            <a:r>
              <a:rPr lang="en-US" sz="2400"/>
              <a:t> {LeBron_James </a:t>
            </a:r>
            <a:r>
              <a:rPr lang="en-US" sz="2400" b="1"/>
              <a:t>in</a:t>
            </a:r>
            <a:r>
              <a:rPr lang="en-US" sz="2400"/>
              <a:t> man}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6B1FB-141D-475E-AEF8-4FB61218E200}"/>
              </a:ext>
            </a:extLst>
          </p:cNvPr>
          <p:cNvSpPr txBox="1"/>
          <p:nvPr/>
        </p:nvSpPr>
        <p:spPr>
          <a:xfrm>
            <a:off x="8645236" y="1690688"/>
            <a:ext cx="104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B12E3-5D00-4C76-B9ED-569E94A29931}"/>
              </a:ext>
            </a:extLst>
          </p:cNvPr>
          <p:cNvSpPr txBox="1"/>
          <p:nvPr/>
        </p:nvSpPr>
        <p:spPr>
          <a:xfrm>
            <a:off x="7598603" y="25545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43EB2-2786-41BB-A364-522DC93211B7}"/>
              </a:ext>
            </a:extLst>
          </p:cNvPr>
          <p:cNvSpPr txBox="1"/>
          <p:nvPr/>
        </p:nvSpPr>
        <p:spPr>
          <a:xfrm>
            <a:off x="9691869" y="2554586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basketball player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FAAB1-5B0D-45FF-BDF5-5FDC2E74745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968256" y="2152353"/>
            <a:ext cx="1200297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A9188E-8D2D-40DD-AB0E-A9C146A51D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168553" y="2152353"/>
            <a:ext cx="1670297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74D619-B2F9-4498-951F-FDC91D60A93C}"/>
              </a:ext>
            </a:extLst>
          </p:cNvPr>
          <p:cNvSpPr txBox="1"/>
          <p:nvPr/>
        </p:nvSpPr>
        <p:spPr>
          <a:xfrm>
            <a:off x="8677723" y="3418484"/>
            <a:ext cx="189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LeBron James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6062A1-2CCD-4C76-A20B-2459C17B3DF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625194" y="3016251"/>
            <a:ext cx="1213656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299CC-26D9-4A5A-B8F3-6CC93DE6AD6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968256" y="3016251"/>
            <a:ext cx="1656938" cy="402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256AB3-AF33-413C-965E-EF3CA4991D65}"/>
              </a:ext>
            </a:extLst>
          </p:cNvPr>
          <p:cNvCxnSpPr>
            <a:cxnSpLocks/>
          </p:cNvCxnSpPr>
          <p:nvPr/>
        </p:nvCxnSpPr>
        <p:spPr>
          <a:xfrm flipV="1">
            <a:off x="4555375" y="3317926"/>
            <a:ext cx="4315277" cy="562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ADB2D1-FC42-465A-A95A-D8C7956C3892}"/>
              </a:ext>
            </a:extLst>
          </p:cNvPr>
          <p:cNvCxnSpPr/>
          <p:nvPr/>
        </p:nvCxnSpPr>
        <p:spPr>
          <a:xfrm>
            <a:off x="6601630" y="3217367"/>
            <a:ext cx="34020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E1D7A-7E62-4C45-B3BC-727DDBE95022}"/>
              </a:ext>
            </a:extLst>
          </p:cNvPr>
          <p:cNvSpPr txBox="1"/>
          <p:nvPr/>
        </p:nvSpPr>
        <p:spPr>
          <a:xfrm>
            <a:off x="1430725" y="4448932"/>
            <a:ext cx="4803821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To implement multiple inheritance, supplement a subset signature with a fact.</a:t>
            </a:r>
          </a:p>
        </p:txBody>
      </p:sp>
    </p:spTree>
    <p:extLst>
      <p:ext uri="{BB962C8B-B14F-4D97-AF65-F5344CB8AC3E}">
        <p14:creationId xmlns:p14="http://schemas.microsoft.com/office/powerpoint/2010/main" val="205390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13E7C-4DCC-4BE4-AC47-FC5E29F43CD4}"/>
              </a:ext>
            </a:extLst>
          </p:cNvPr>
          <p:cNvSpPr/>
          <p:nvPr/>
        </p:nvSpPr>
        <p:spPr>
          <a:xfrm>
            <a:off x="2183474" y="634690"/>
            <a:ext cx="7775171" cy="4893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sig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person {}</a:t>
            </a:r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sig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basketball_player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person {}</a:t>
            </a:r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sig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man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person {}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one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sig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LeBron_James </a:t>
            </a:r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basketball_player {} 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fact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 {LeBron_James in man}</a:t>
            </a:r>
          </a:p>
          <a:p>
            <a:endParaRPr lang="en-US" sz="2400"/>
          </a:p>
          <a:p>
            <a:r>
              <a:rPr lang="en-US" sz="2400" b="1"/>
              <a:t>assert</a:t>
            </a:r>
            <a:r>
              <a:rPr lang="en-US" sz="2400"/>
              <a:t> LeBron_James_is_a_basketball_player_and_a_man {</a:t>
            </a:r>
          </a:p>
          <a:p>
            <a:r>
              <a:rPr lang="en-US" sz="2400"/>
              <a:t>    (LeBron_James </a:t>
            </a:r>
            <a:r>
              <a:rPr lang="en-US" sz="2400" b="1"/>
              <a:t>in</a:t>
            </a:r>
            <a:r>
              <a:rPr lang="en-US" sz="2400"/>
              <a:t> basketball_player) </a:t>
            </a:r>
            <a:r>
              <a:rPr lang="en-US" sz="2400" b="1"/>
              <a:t>and</a:t>
            </a:r>
          </a:p>
          <a:p>
            <a:r>
              <a:rPr lang="en-US" sz="2400"/>
              <a:t>    (LeBron_James </a:t>
            </a:r>
            <a:r>
              <a:rPr lang="en-US" sz="2400" b="1"/>
              <a:t>in</a:t>
            </a:r>
            <a:r>
              <a:rPr lang="en-US" sz="2400"/>
              <a:t> man)</a:t>
            </a:r>
          </a:p>
          <a:p>
            <a:r>
              <a:rPr lang="en-US" sz="2400"/>
              <a:t>}</a:t>
            </a:r>
          </a:p>
          <a:p>
            <a:r>
              <a:rPr lang="en-US" sz="2400" b="1"/>
              <a:t>check</a:t>
            </a:r>
            <a:r>
              <a:rPr lang="en-US" sz="2400"/>
              <a:t> LeBron_James_is_a_basketball_player_and_a_man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9E590-268B-428F-99CB-E18C4C42B29B}"/>
              </a:ext>
            </a:extLst>
          </p:cNvPr>
          <p:cNvSpPr txBox="1"/>
          <p:nvPr/>
        </p:nvSpPr>
        <p:spPr>
          <a:xfrm>
            <a:off x="2576946" y="5868786"/>
            <a:ext cx="3638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 counterexamples found.</a:t>
            </a:r>
          </a:p>
        </p:txBody>
      </p:sp>
    </p:spTree>
    <p:extLst>
      <p:ext uri="{BB962C8B-B14F-4D97-AF65-F5344CB8AC3E}">
        <p14:creationId xmlns:p14="http://schemas.microsoft.com/office/powerpoint/2010/main" val="289174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Multiple Inheritance</vt:lpstr>
      <vt:lpstr>Fun facts</vt:lpstr>
      <vt:lpstr>Fun facts</vt:lpstr>
      <vt:lpstr>Fun facts</vt:lpstr>
      <vt:lpstr>Fun facts</vt:lpstr>
      <vt:lpstr>Fun facts</vt:lpstr>
      <vt:lpstr>Fun facts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Inheritance</dc:title>
  <dc:creator>Costello, Roger L.</dc:creator>
  <cp:lastModifiedBy>Costello, Roger L.</cp:lastModifiedBy>
  <cp:revision>9</cp:revision>
  <dcterms:created xsi:type="dcterms:W3CDTF">2018-03-20T21:45:16Z</dcterms:created>
  <dcterms:modified xsi:type="dcterms:W3CDTF">2018-03-24T18:39:12Z</dcterms:modified>
</cp:coreProperties>
</file>