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8" r:id="rId14"/>
    <p:sldId id="275" r:id="rId15"/>
    <p:sldId id="267" r:id="rId16"/>
    <p:sldId id="269" r:id="rId17"/>
    <p:sldId id="270" r:id="rId18"/>
    <p:sldId id="271" r:id="rId19"/>
    <p:sldId id="272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286D-BB0D-4177-A98D-8ABD2077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5902-4135-4B99-A326-3DD42C1FF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2DD0-0519-42C8-B85A-BCF40EFE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FF61-64B3-46F3-A7D9-939FB8A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323A-1A24-411B-B490-8464A0DE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D0A2-FED8-4DAC-BB2F-C70E6EA6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1F027-F88A-4855-ADA4-BC566004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AC18-B368-4B0C-B3C6-36A2F740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45D0-14FC-4FD4-B551-E5FBD994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888E-FF7D-475A-A627-5426F9F9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EF73-152E-47E0-AFD8-2CE7F081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9AB92-B5FB-47DC-96E9-7C56BAE1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CE76-EEC4-4645-9029-10BC410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7314-223E-4BA3-B66C-8447BADC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9987-5F49-4809-A101-EA50DD79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3F69-B6C4-4B57-B8BF-7430ADAD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68E6-0806-48E6-8E8B-4682C243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AB00-4E75-4F81-8813-0AD5DB31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545F-B26D-458D-ADDD-4005B40A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4206-4646-45F0-AD42-012B0706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6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2A3-16F0-4F25-A3DC-BF861D4B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CB69-2B2E-4AEF-932D-F27C50A9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F62D-5BCE-4CF8-8E0B-A1A08A1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23B-8FDC-4CC2-9137-DA1DFB6E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CE33-4DE5-4A50-B78F-9FEEAEBB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BD1-2A0F-4EF2-9FEC-B5CBFEA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D322-A28B-415E-BA6C-D13BF32E6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BA0A-EA6D-4DCF-8970-AE3367982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F167-1F1E-45BF-96FA-F18E3291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54B6-A74B-487B-A602-E977FAF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0EFB-BFB6-40FC-88F8-6AD103D1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5995-C7E5-45AC-936C-B3E5BEBE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D2DD-5918-4957-ADDC-5219EDE4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CE0C-0F45-44D3-96B8-B92E76920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DD62A-DE6A-45E1-A15F-5B2E28BFC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8107-A680-4DB6-A55F-EBE4530B6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9448F-16E8-41D8-AD37-952DAF4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168E1-EED3-4243-89E9-740311E8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92349-5E9D-4BEC-A314-AD50F3E3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7655-8783-4489-AE25-6BC25342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166-81AE-40BB-BB7B-5F7DBCBD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3FB3-A07D-4EBE-8C2A-E8E1DCC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AA33-A578-4BC3-85AB-0E92F74B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34FDC-6BB8-4F27-92CB-3667AB0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1B010-34A2-4E73-9B2A-4DD79A74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E10B-2121-46C7-A79E-DFC7A5E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D25-0196-46A8-B707-2C702039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409F-9094-40D8-827A-B6FA0105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F83B-DBCB-4DB8-8C30-6650ADAC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388A-B640-4E9F-90FA-6864255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77B3-E40B-4159-AFB7-F3EF745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F817-24EE-440C-855E-67412EA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BE81-62C0-49A3-B712-D4C748EF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16E29-7482-4047-9C3D-F27593177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22999-9428-401E-ABA6-47E19EB4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F7933-2FF5-4C90-A467-B13D0DC0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A256-883E-4B2E-89D7-A89E0EBE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908F-ABB5-42AF-A51E-39AA64E8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F813-3500-4C55-B405-500B7D74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3F2C-26FD-4F34-B3EF-02997236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28E-C705-4C89-ABB4-1CE7EEA3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588F-202E-46C9-97C0-CAECAC9FCE0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EF8E-47C7-4BC9-A855-209464C77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1E77-20F6-4B99-9481-E910BA6F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AF92-AC6A-4416-BED3-E3178F1E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F275-2DAB-4B62-9443-0AC57F02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Expressing set properties in Alloy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2B8470-26E3-40F0-AAA2-13A81FDA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29, 2018</a:t>
            </a:r>
          </a:p>
        </p:txBody>
      </p:sp>
    </p:spTree>
    <p:extLst>
      <p:ext uri="{BB962C8B-B14F-4D97-AF65-F5344CB8AC3E}">
        <p14:creationId xmlns:p14="http://schemas.microsoft.com/office/powerpoint/2010/main" val="416368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5119-5FCE-4C0D-B1F3-AD099ECF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ordering module creates ordered pairs from your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0705-3D64-448B-AA48-D4626A5D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0120"/>
          </a:xfrm>
        </p:spPr>
        <p:txBody>
          <a:bodyPr/>
          <a:lstStyle/>
          <a:p>
            <a:r>
              <a:rPr lang="en-US"/>
              <a:t>When the ordering module is called with a set then all these functions are suddenly available on the set: </a:t>
            </a:r>
            <a:r>
              <a:rPr lang="en-US" i="1"/>
              <a:t>first</a:t>
            </a:r>
            <a:r>
              <a:rPr lang="en-US"/>
              <a:t>, </a:t>
            </a:r>
            <a:r>
              <a:rPr lang="en-US" i="1"/>
              <a:t>last</a:t>
            </a:r>
            <a:r>
              <a:rPr lang="en-US"/>
              <a:t>, </a:t>
            </a:r>
            <a:r>
              <a:rPr lang="en-US" i="1"/>
              <a:t>next</a:t>
            </a:r>
            <a:r>
              <a:rPr lang="en-US"/>
              <a:t>.</a:t>
            </a:r>
          </a:p>
          <a:p>
            <a:r>
              <a:rPr lang="en-US" i="1"/>
              <a:t>first</a:t>
            </a:r>
            <a:r>
              <a:rPr lang="en-US"/>
              <a:t> returns the first atom.</a:t>
            </a:r>
          </a:p>
          <a:p>
            <a:r>
              <a:rPr lang="en-US" i="1"/>
              <a:t>last</a:t>
            </a:r>
            <a:r>
              <a:rPr lang="en-US"/>
              <a:t> returns the last atom.</a:t>
            </a:r>
          </a:p>
          <a:p>
            <a:r>
              <a:rPr lang="en-US" i="1"/>
              <a:t>next</a:t>
            </a:r>
            <a:r>
              <a:rPr lang="en-US"/>
              <a:t> returns a set of pairs, such as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7FF2-1CB4-4067-89A6-10E1E95FDB48}"/>
              </a:ext>
            </a:extLst>
          </p:cNvPr>
          <p:cNvSpPr txBox="1"/>
          <p:nvPr/>
        </p:nvSpPr>
        <p:spPr>
          <a:xfrm>
            <a:off x="2793076" y="4807436"/>
            <a:ext cx="1170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Snapshot0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C89BE-F2C9-4C25-AA01-CC6D17BEB2DF}"/>
              </a:ext>
            </a:extLst>
          </p:cNvPr>
          <p:cNvSpPr txBox="1"/>
          <p:nvPr/>
        </p:nvSpPr>
        <p:spPr>
          <a:xfrm>
            <a:off x="3964038" y="4807436"/>
            <a:ext cx="1170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Snapshot1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F0CF9-289B-4E00-B091-0B38C2F61257}"/>
              </a:ext>
            </a:extLst>
          </p:cNvPr>
          <p:cNvSpPr txBox="1"/>
          <p:nvPr/>
        </p:nvSpPr>
        <p:spPr>
          <a:xfrm>
            <a:off x="2793076" y="5176768"/>
            <a:ext cx="1170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Snapshot1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1F3C5-26F5-448A-8B95-C9CD16E77E36}"/>
              </a:ext>
            </a:extLst>
          </p:cNvPr>
          <p:cNvSpPr txBox="1"/>
          <p:nvPr/>
        </p:nvSpPr>
        <p:spPr>
          <a:xfrm>
            <a:off x="3964038" y="5176768"/>
            <a:ext cx="1170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Snapshot2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BD302-6FD9-4263-A43A-1548523C7272}"/>
              </a:ext>
            </a:extLst>
          </p:cNvPr>
          <p:cNvSpPr txBox="1"/>
          <p:nvPr/>
        </p:nvSpPr>
        <p:spPr>
          <a:xfrm>
            <a:off x="2793076" y="5546100"/>
            <a:ext cx="1170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Snapshot2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FE687-03FB-4C99-9ED6-B89A6E0F64E8}"/>
              </a:ext>
            </a:extLst>
          </p:cNvPr>
          <p:cNvSpPr txBox="1"/>
          <p:nvPr/>
        </p:nvSpPr>
        <p:spPr>
          <a:xfrm>
            <a:off x="3964038" y="5546100"/>
            <a:ext cx="1170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Snapshot3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C28E95-5884-4C09-B92E-8F982612374A}"/>
              </a:ext>
            </a:extLst>
          </p:cNvPr>
          <p:cNvCxnSpPr/>
          <p:nvPr/>
        </p:nvCxnSpPr>
        <p:spPr>
          <a:xfrm>
            <a:off x="2793076" y="5915432"/>
            <a:ext cx="0" cy="33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4C66F-48BA-446B-9849-9395F5753965}"/>
              </a:ext>
            </a:extLst>
          </p:cNvPr>
          <p:cNvCxnSpPr/>
          <p:nvPr/>
        </p:nvCxnSpPr>
        <p:spPr>
          <a:xfrm>
            <a:off x="3950184" y="5915432"/>
            <a:ext cx="0" cy="33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399D2B-932D-4304-B3B8-C47AF16BDC93}"/>
              </a:ext>
            </a:extLst>
          </p:cNvPr>
          <p:cNvCxnSpPr/>
          <p:nvPr/>
        </p:nvCxnSpPr>
        <p:spPr>
          <a:xfrm>
            <a:off x="5135000" y="5915432"/>
            <a:ext cx="0" cy="33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62D69A-D759-4572-9D71-B624AB0F3771}"/>
              </a:ext>
            </a:extLst>
          </p:cNvPr>
          <p:cNvSpPr txBox="1"/>
          <p:nvPr/>
        </p:nvSpPr>
        <p:spPr>
          <a:xfrm>
            <a:off x="3540089" y="4405745"/>
            <a:ext cx="84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0ADC0-32B7-4A8A-A006-B05A49BD948F}"/>
              </a:ext>
            </a:extLst>
          </p:cNvPr>
          <p:cNvSpPr txBox="1"/>
          <p:nvPr/>
        </p:nvSpPr>
        <p:spPr>
          <a:xfrm>
            <a:off x="6567055" y="4688378"/>
            <a:ext cx="4012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 returns the first Snapshot</a:t>
            </a:r>
          </a:p>
          <a:p>
            <a:r>
              <a:rPr lang="en-US"/>
              <a:t>first.next returns the second Snapshot</a:t>
            </a:r>
          </a:p>
          <a:p>
            <a:r>
              <a:rPr lang="en-US"/>
              <a:t>first.next.next returns the third Snapshot</a:t>
            </a:r>
          </a:p>
          <a:p>
            <a:r>
              <a:rPr lang="en-US"/>
              <a:t>And so forth</a:t>
            </a:r>
          </a:p>
        </p:txBody>
      </p:sp>
    </p:spTree>
    <p:extLst>
      <p:ext uri="{BB962C8B-B14F-4D97-AF65-F5344CB8AC3E}">
        <p14:creationId xmlns:p14="http://schemas.microsoft.com/office/powerpoint/2010/main" val="83578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809B90A-9183-4468-B770-714B612A9D91}"/>
              </a:ext>
            </a:extLst>
          </p:cNvPr>
          <p:cNvSpPr/>
          <p:nvPr/>
        </p:nvSpPr>
        <p:spPr>
          <a:xfrm>
            <a:off x="5275712" y="565268"/>
            <a:ext cx="2177935" cy="20615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81D31-3DBA-47DE-BB6F-A1ADB8B1A95B}"/>
              </a:ext>
            </a:extLst>
          </p:cNvPr>
          <p:cNvSpPr txBox="1"/>
          <p:nvPr/>
        </p:nvSpPr>
        <p:spPr>
          <a:xfrm>
            <a:off x="5516780" y="1980217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Snapshot0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97A0C-0276-4FF4-BFC2-C8E90BAD5378}"/>
              </a:ext>
            </a:extLst>
          </p:cNvPr>
          <p:cNvSpPr txBox="1"/>
          <p:nvPr/>
        </p:nvSpPr>
        <p:spPr>
          <a:xfrm>
            <a:off x="6010821" y="914401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Snapshot1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BD8D5-E817-4919-9D88-E12471F14D29}"/>
              </a:ext>
            </a:extLst>
          </p:cNvPr>
          <p:cNvSpPr txBox="1"/>
          <p:nvPr/>
        </p:nvSpPr>
        <p:spPr>
          <a:xfrm>
            <a:off x="5324927" y="1283733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Snapshot3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50FDC-C4EC-4A46-ABCD-D68E07E49644}"/>
              </a:ext>
            </a:extLst>
          </p:cNvPr>
          <p:cNvSpPr txBox="1"/>
          <p:nvPr/>
        </p:nvSpPr>
        <p:spPr>
          <a:xfrm>
            <a:off x="6176083" y="1607037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Snapshot2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3DC6B-2840-4DE4-AACE-7105A01A48F1}"/>
              </a:ext>
            </a:extLst>
          </p:cNvPr>
          <p:cNvSpPr txBox="1"/>
          <p:nvPr/>
        </p:nvSpPr>
        <p:spPr>
          <a:xfrm>
            <a:off x="5968917" y="166253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Snapshot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DA341E4-0385-48B3-8523-F1897EED88E2}"/>
              </a:ext>
            </a:extLst>
          </p:cNvPr>
          <p:cNvSpPr/>
          <p:nvPr/>
        </p:nvSpPr>
        <p:spPr>
          <a:xfrm>
            <a:off x="5898353" y="2833750"/>
            <a:ext cx="858667" cy="980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1545F-629D-43C8-ABB5-982175375348}"/>
              </a:ext>
            </a:extLst>
          </p:cNvPr>
          <p:cNvSpPr/>
          <p:nvPr/>
        </p:nvSpPr>
        <p:spPr>
          <a:xfrm>
            <a:off x="5084519" y="4006737"/>
            <a:ext cx="2560320" cy="565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Ordering Module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CA20ABE-4B18-48A9-9EE8-57065C4088AC}"/>
              </a:ext>
            </a:extLst>
          </p:cNvPr>
          <p:cNvSpPr/>
          <p:nvPr/>
        </p:nvSpPr>
        <p:spPr>
          <a:xfrm>
            <a:off x="5849952" y="4764088"/>
            <a:ext cx="858667" cy="980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E5CA69-643E-4195-BEDB-E500343B00F3}"/>
              </a:ext>
            </a:extLst>
          </p:cNvPr>
          <p:cNvGrpSpPr/>
          <p:nvPr/>
        </p:nvGrpSpPr>
        <p:grpSpPr>
          <a:xfrm>
            <a:off x="1866679" y="6001790"/>
            <a:ext cx="9151367" cy="513603"/>
            <a:chOff x="1064030" y="6036827"/>
            <a:chExt cx="9151367" cy="5136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2077BC-7A88-40C6-ABD2-A71BE55D6E79}"/>
                </a:ext>
              </a:extLst>
            </p:cNvPr>
            <p:cNvSpPr/>
            <p:nvPr/>
          </p:nvSpPr>
          <p:spPr>
            <a:xfrm>
              <a:off x="1064030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C64C0F-4ADD-49F6-9F52-05F93C88AE72}"/>
                </a:ext>
              </a:extLst>
            </p:cNvPr>
            <p:cNvSpPr/>
            <p:nvPr/>
          </p:nvSpPr>
          <p:spPr>
            <a:xfrm>
              <a:off x="3457275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898063-2B49-4AA0-85E6-0DF7E79B89EE}"/>
                </a:ext>
              </a:extLst>
            </p:cNvPr>
            <p:cNvSpPr/>
            <p:nvPr/>
          </p:nvSpPr>
          <p:spPr>
            <a:xfrm>
              <a:off x="5979307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491218-641E-4CA3-9224-A8C4978752A6}"/>
                </a:ext>
              </a:extLst>
            </p:cNvPr>
            <p:cNvSpPr/>
            <p:nvPr/>
          </p:nvSpPr>
          <p:spPr>
            <a:xfrm>
              <a:off x="8501339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00D962-8F99-490B-954E-10F5C62CC90E}"/>
                </a:ext>
              </a:extLst>
            </p:cNvPr>
            <p:cNvCxnSpPr>
              <a:stCxn id="16" idx="6"/>
            </p:cNvCxnSpPr>
            <p:nvPr/>
          </p:nvCxnSpPr>
          <p:spPr>
            <a:xfrm flipV="1">
              <a:off x="2778088" y="6293628"/>
              <a:ext cx="67918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DD6FCA-D5EA-423F-BBD1-F7B0993E10D4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5171333" y="6293629"/>
              <a:ext cx="8079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BF8C51-145C-40C8-A155-9FE56C6C92F6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7693365" y="6293629"/>
              <a:ext cx="8079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043808-321A-4A1C-A4E7-6A38F274E4B7}"/>
              </a:ext>
            </a:extLst>
          </p:cNvPr>
          <p:cNvSpPr txBox="1"/>
          <p:nvPr/>
        </p:nvSpPr>
        <p:spPr>
          <a:xfrm>
            <a:off x="841834" y="6037103"/>
            <a:ext cx="81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next: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74962-F649-4DD4-AE67-E116BC9BF4E4}"/>
              </a:ext>
            </a:extLst>
          </p:cNvPr>
          <p:cNvSpPr txBox="1"/>
          <p:nvPr/>
        </p:nvSpPr>
        <p:spPr>
          <a:xfrm>
            <a:off x="2431865" y="5610198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250C97-14DA-4D19-8EF7-629DFF6229C6}"/>
              </a:ext>
            </a:extLst>
          </p:cNvPr>
          <p:cNvSpPr txBox="1"/>
          <p:nvPr/>
        </p:nvSpPr>
        <p:spPr>
          <a:xfrm>
            <a:off x="9869174" y="561019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171558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9EE69-F86D-4961-B76D-C9C5CF397934}"/>
              </a:ext>
            </a:extLst>
          </p:cNvPr>
          <p:cNvGrpSpPr/>
          <p:nvPr/>
        </p:nvGrpSpPr>
        <p:grpSpPr>
          <a:xfrm>
            <a:off x="1429788" y="1363286"/>
            <a:ext cx="9025548" cy="5133709"/>
            <a:chOff x="168242" y="165074"/>
            <a:chExt cx="11218121" cy="65813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D04D7B-FEA2-40B5-AB98-A84214A3B316}"/>
                </a:ext>
              </a:extLst>
            </p:cNvPr>
            <p:cNvGrpSpPr/>
            <p:nvPr/>
          </p:nvGrpSpPr>
          <p:grpSpPr>
            <a:xfrm>
              <a:off x="168242" y="832370"/>
              <a:ext cx="1610772" cy="1639753"/>
              <a:chOff x="5995702" y="1416572"/>
              <a:chExt cx="1610772" cy="16397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49C7096-9D56-42DE-BE64-3837E10BF1A0}"/>
                  </a:ext>
                </a:extLst>
              </p:cNvPr>
              <p:cNvGrpSpPr/>
              <p:nvPr/>
            </p:nvGrpSpPr>
            <p:grpSpPr>
              <a:xfrm>
                <a:off x="6154190" y="1762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EC9A79-D86D-43BD-BA4D-414063D216C6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1A6D6E8-31D5-40FD-8BDE-2C41E78413E4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3DCDDF-3675-4909-ACFB-1AC03D4683F0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AC3673A-69FD-44D9-8128-7DD77B6F5287}"/>
                    </a:ext>
                  </a:extLst>
                </p:cNvPr>
                <p:cNvCxnSpPr>
                  <a:stCxn id="8" idx="6"/>
                  <a:endCxn id="9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FFDBC49-CD76-4EE1-9679-601BB2284D77}"/>
                    </a:ext>
                  </a:extLst>
                </p:cNvPr>
                <p:cNvCxnSpPr>
                  <a:cxnSpLocks/>
                  <a:stCxn id="9" idx="3"/>
                  <a:endCxn id="10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BF29408-8555-418F-94CA-F3BFCF2B463C}"/>
                    </a:ext>
                  </a:extLst>
                </p:cNvPr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95E0559-C42C-4E14-86D3-A7E03860398D}"/>
                  </a:ext>
                </a:extLst>
              </p:cNvPr>
              <p:cNvSpPr/>
              <p:nvPr/>
            </p:nvSpPr>
            <p:spPr>
              <a:xfrm>
                <a:off x="5995702" y="1416602"/>
                <a:ext cx="376699" cy="393147"/>
              </a:xfrm>
              <a:custGeom>
                <a:avLst/>
                <a:gdLst>
                  <a:gd name="connsiteX0" fmla="*/ 183760 w 376817"/>
                  <a:gd name="connsiteY0" fmla="*/ 378802 h 378802"/>
                  <a:gd name="connsiteX1" fmla="*/ 86129 w 376817"/>
                  <a:gd name="connsiteY1" fmla="*/ 307365 h 378802"/>
                  <a:gd name="connsiteX2" fmla="*/ 2785 w 376817"/>
                  <a:gd name="connsiteY2" fmla="*/ 209733 h 378802"/>
                  <a:gd name="connsiteX3" fmla="*/ 31360 w 376817"/>
                  <a:gd name="connsiteY3" fmla="*/ 64477 h 378802"/>
                  <a:gd name="connsiteX4" fmla="*/ 143279 w 376817"/>
                  <a:gd name="connsiteY4" fmla="*/ 9708 h 378802"/>
                  <a:gd name="connsiteX5" fmla="*/ 269485 w 376817"/>
                  <a:gd name="connsiteY5" fmla="*/ 2565 h 378802"/>
                  <a:gd name="connsiteX6" fmla="*/ 338541 w 376817"/>
                  <a:gd name="connsiteY6" fmla="*/ 38283 h 378802"/>
                  <a:gd name="connsiteX7" fmla="*/ 374260 w 376817"/>
                  <a:gd name="connsiteY7" fmla="*/ 107340 h 378802"/>
                  <a:gd name="connsiteX8" fmla="*/ 371879 w 376817"/>
                  <a:gd name="connsiteY8" fmla="*/ 169252 h 378802"/>
                  <a:gd name="connsiteX9" fmla="*/ 355210 w 376817"/>
                  <a:gd name="connsiteY9" fmla="*/ 324033 h 378802"/>
                  <a:gd name="connsiteX0" fmla="*/ 183642 w 376699"/>
                  <a:gd name="connsiteY0" fmla="*/ 387739 h 387739"/>
                  <a:gd name="connsiteX1" fmla="*/ 86011 w 376699"/>
                  <a:gd name="connsiteY1" fmla="*/ 316302 h 387739"/>
                  <a:gd name="connsiteX2" fmla="*/ 2667 w 376699"/>
                  <a:gd name="connsiteY2" fmla="*/ 218670 h 387739"/>
                  <a:gd name="connsiteX3" fmla="*/ 31242 w 376699"/>
                  <a:gd name="connsiteY3" fmla="*/ 73414 h 387739"/>
                  <a:gd name="connsiteX4" fmla="*/ 136017 w 376699"/>
                  <a:gd name="connsiteY4" fmla="*/ 4358 h 387739"/>
                  <a:gd name="connsiteX5" fmla="*/ 269367 w 376699"/>
                  <a:gd name="connsiteY5" fmla="*/ 11502 h 387739"/>
                  <a:gd name="connsiteX6" fmla="*/ 338423 w 376699"/>
                  <a:gd name="connsiteY6" fmla="*/ 47220 h 387739"/>
                  <a:gd name="connsiteX7" fmla="*/ 374142 w 376699"/>
                  <a:gd name="connsiteY7" fmla="*/ 116277 h 387739"/>
                  <a:gd name="connsiteX8" fmla="*/ 371761 w 376699"/>
                  <a:gd name="connsiteY8" fmla="*/ 178189 h 387739"/>
                  <a:gd name="connsiteX9" fmla="*/ 355092 w 376699"/>
                  <a:gd name="connsiteY9" fmla="*/ 332970 h 387739"/>
                  <a:gd name="connsiteX0" fmla="*/ 183642 w 376699"/>
                  <a:gd name="connsiteY0" fmla="*/ 393147 h 393147"/>
                  <a:gd name="connsiteX1" fmla="*/ 86011 w 376699"/>
                  <a:gd name="connsiteY1" fmla="*/ 321710 h 393147"/>
                  <a:gd name="connsiteX2" fmla="*/ 2667 w 376699"/>
                  <a:gd name="connsiteY2" fmla="*/ 224078 h 393147"/>
                  <a:gd name="connsiteX3" fmla="*/ 31242 w 376699"/>
                  <a:gd name="connsiteY3" fmla="*/ 78822 h 393147"/>
                  <a:gd name="connsiteX4" fmla="*/ 136017 w 376699"/>
                  <a:gd name="connsiteY4" fmla="*/ 9766 h 393147"/>
                  <a:gd name="connsiteX5" fmla="*/ 269367 w 376699"/>
                  <a:gd name="connsiteY5" fmla="*/ 5004 h 393147"/>
                  <a:gd name="connsiteX6" fmla="*/ 338423 w 376699"/>
                  <a:gd name="connsiteY6" fmla="*/ 52628 h 393147"/>
                  <a:gd name="connsiteX7" fmla="*/ 374142 w 376699"/>
                  <a:gd name="connsiteY7" fmla="*/ 121685 h 393147"/>
                  <a:gd name="connsiteX8" fmla="*/ 371761 w 376699"/>
                  <a:gd name="connsiteY8" fmla="*/ 183597 h 393147"/>
                  <a:gd name="connsiteX9" fmla="*/ 355092 w 376699"/>
                  <a:gd name="connsiteY9" fmla="*/ 338378 h 39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99" h="393147">
                    <a:moveTo>
                      <a:pt x="183642" y="393147"/>
                    </a:moveTo>
                    <a:cubicBezTo>
                      <a:pt x="149907" y="371517"/>
                      <a:pt x="116173" y="349888"/>
                      <a:pt x="86011" y="321710"/>
                    </a:cubicBezTo>
                    <a:cubicBezTo>
                      <a:pt x="55849" y="293532"/>
                      <a:pt x="11795" y="264559"/>
                      <a:pt x="2667" y="224078"/>
                    </a:cubicBezTo>
                    <a:cubicBezTo>
                      <a:pt x="-6461" y="183597"/>
                      <a:pt x="9017" y="114541"/>
                      <a:pt x="31242" y="78822"/>
                    </a:cubicBezTo>
                    <a:cubicBezTo>
                      <a:pt x="53467" y="43103"/>
                      <a:pt x="96330" y="22069"/>
                      <a:pt x="136017" y="9766"/>
                    </a:cubicBezTo>
                    <a:cubicBezTo>
                      <a:pt x="175704" y="-2537"/>
                      <a:pt x="235633" y="-2140"/>
                      <a:pt x="269367" y="5004"/>
                    </a:cubicBezTo>
                    <a:cubicBezTo>
                      <a:pt x="303101" y="12148"/>
                      <a:pt x="320961" y="33181"/>
                      <a:pt x="338423" y="52628"/>
                    </a:cubicBezTo>
                    <a:cubicBezTo>
                      <a:pt x="355885" y="72075"/>
                      <a:pt x="368586" y="99857"/>
                      <a:pt x="374142" y="121685"/>
                    </a:cubicBezTo>
                    <a:cubicBezTo>
                      <a:pt x="379698" y="143513"/>
                      <a:pt x="374936" y="147482"/>
                      <a:pt x="371761" y="183597"/>
                    </a:cubicBezTo>
                    <a:cubicBezTo>
                      <a:pt x="368586" y="219712"/>
                      <a:pt x="361839" y="279045"/>
                      <a:pt x="355092" y="3383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00F6334-F8D1-482B-BDA1-5AF477214B7B}"/>
                  </a:ext>
                </a:extLst>
              </p:cNvPr>
              <p:cNvSpPr/>
              <p:nvPr/>
            </p:nvSpPr>
            <p:spPr>
              <a:xfrm>
                <a:off x="7286466" y="1416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248C511-1B5B-4E64-99F4-46E36C48C255}"/>
                  </a:ext>
                </a:extLst>
              </p:cNvPr>
              <p:cNvSpPr/>
              <p:nvPr/>
            </p:nvSpPr>
            <p:spPr>
              <a:xfrm>
                <a:off x="6644875" y="2600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EFCB20-5D59-411B-8239-7FA2C9B8FE9C}"/>
                </a:ext>
              </a:extLst>
            </p:cNvPr>
            <p:cNvSpPr txBox="1"/>
            <p:nvPr/>
          </p:nvSpPr>
          <p:spPr>
            <a:xfrm>
              <a:off x="506839" y="262009"/>
              <a:ext cx="1024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Reflexive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94291A-4517-4898-A3B0-A7C39744F257}"/>
                </a:ext>
              </a:extLst>
            </p:cNvPr>
            <p:cNvSpPr txBox="1"/>
            <p:nvPr/>
          </p:nvSpPr>
          <p:spPr>
            <a:xfrm>
              <a:off x="3459601" y="298598"/>
              <a:ext cx="108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Transitive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65CD4C-4E88-4186-8195-A39042592C49}"/>
                </a:ext>
              </a:extLst>
            </p:cNvPr>
            <p:cNvGrpSpPr/>
            <p:nvPr/>
          </p:nvGrpSpPr>
          <p:grpSpPr>
            <a:xfrm>
              <a:off x="6225902" y="852733"/>
              <a:ext cx="2482581" cy="297112"/>
              <a:chOff x="4682065" y="264364"/>
              <a:chExt cx="2482581" cy="29711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8C3522C-9905-41C1-AD73-6BD0D86B7171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1EBD67-C0DA-40C5-BEC8-19A3E8DF206E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9CB268-0955-43C4-9737-12D315164347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466C333-E607-4B60-933B-457EC631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EFCA5EF-BB85-4811-83B0-4E0907AC45F9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AE5985A-0082-4A20-892A-F9816CC82B46}"/>
                  </a:ext>
                </a:extLst>
              </p:cNvPr>
              <p:cNvCxnSpPr/>
              <p:nvPr/>
            </p:nvCxnSpPr>
            <p:spPr>
              <a:xfrm>
                <a:off x="6074083" y="470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BA25077-D529-4AEA-902E-B70ACB42B2EB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D6A5E-EA2C-43F9-AD2C-1D1DB5A6DE45}"/>
                </a:ext>
              </a:extLst>
            </p:cNvPr>
            <p:cNvSpPr txBox="1"/>
            <p:nvPr/>
          </p:nvSpPr>
          <p:spPr>
            <a:xfrm>
              <a:off x="6921395" y="288512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Symmetric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EBBCBC-E68C-4C9D-B8F2-CD112466641B}"/>
                </a:ext>
              </a:extLst>
            </p:cNvPr>
            <p:cNvGrpSpPr/>
            <p:nvPr/>
          </p:nvGrpSpPr>
          <p:grpSpPr>
            <a:xfrm>
              <a:off x="9084453" y="774238"/>
              <a:ext cx="2254132" cy="2043542"/>
              <a:chOff x="1803860" y="846517"/>
              <a:chExt cx="2254132" cy="204354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90C422B-2CA8-4265-8CE5-B48FCAB7900E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2A17A65-5053-4F46-A651-7946C4861269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109F7A-3763-4709-BC1D-A76DB66A29EE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843E90-DA12-4CA4-98B4-819F428FDE3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70D63C-7C4C-4E83-B640-A83DA5E72CD0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6E7C6-1F7C-4725-9789-BF0BD960E0C6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3AB39F-DAF7-407F-8968-F376663A343D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F991BC-B7E8-4523-94E0-F28CDD69B140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1B0D114-5AC8-497F-B4D9-118883C38793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675C56E-20B4-4FC7-8FE6-F32A8BF83C1A}"/>
                  </a:ext>
                </a:extLst>
              </p:cNvPr>
              <p:cNvCxnSpPr>
                <a:stCxn id="41" idx="6"/>
                <a:endCxn id="35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62C6D2-3684-4010-B53C-30D1D9B52737}"/>
                  </a:ext>
                </a:extLst>
              </p:cNvPr>
              <p:cNvCxnSpPr>
                <a:stCxn id="41" idx="5"/>
                <a:endCxn id="36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452C5CA-37AF-4A40-A3A8-E6E75486F40E}"/>
                  </a:ext>
                </a:extLst>
              </p:cNvPr>
              <p:cNvCxnSpPr>
                <a:stCxn id="41" idx="4"/>
                <a:endCxn id="37" idx="1"/>
              </p:cNvCxnSpPr>
              <p:nvPr/>
            </p:nvCxnSpPr>
            <p:spPr>
              <a:xfrm>
                <a:off x="2272138" y="1312720"/>
                <a:ext cx="1200348" cy="11175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52C598D-6403-4FDC-8784-65782831EAF9}"/>
                  </a:ext>
                </a:extLst>
              </p:cNvPr>
              <p:cNvCxnSpPr>
                <a:stCxn id="41" idx="4"/>
                <a:endCxn id="38" idx="1"/>
              </p:cNvCxnSpPr>
              <p:nvPr/>
            </p:nvCxnSpPr>
            <p:spPr>
              <a:xfrm>
                <a:off x="2272138" y="1312720"/>
                <a:ext cx="535330" cy="1350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B4AA3A5-C71D-4A55-9453-D0BE42057F5F}"/>
                  </a:ext>
                </a:extLst>
              </p:cNvPr>
              <p:cNvCxnSpPr>
                <a:stCxn id="41" idx="3"/>
                <a:endCxn id="39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7C74BE-C9A2-4F39-AC75-1418B8429E41}"/>
                  </a:ext>
                </a:extLst>
              </p:cNvPr>
              <p:cNvCxnSpPr>
                <a:cxnSpLocks/>
                <a:stCxn id="34" idx="5"/>
                <a:endCxn id="36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0CF8C-8A16-41AE-AF5B-C31B39555529}"/>
                  </a:ext>
                </a:extLst>
              </p:cNvPr>
              <p:cNvCxnSpPr>
                <a:stCxn id="34" idx="4"/>
                <a:endCxn id="37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5976F92-0894-43CC-B6A7-8BF0D9C3CED5}"/>
                  </a:ext>
                </a:extLst>
              </p:cNvPr>
              <p:cNvCxnSpPr>
                <a:stCxn id="34" idx="4"/>
                <a:endCxn id="38" idx="0"/>
              </p:cNvCxnSpPr>
              <p:nvPr/>
            </p:nvCxnSpPr>
            <p:spPr>
              <a:xfrm flipH="1">
                <a:off x="2919150" y="1112524"/>
                <a:ext cx="8312" cy="15115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8436A3-D3C8-4159-822D-C7A342A91E45}"/>
                  </a:ext>
                </a:extLst>
              </p:cNvPr>
              <p:cNvCxnSpPr>
                <a:stCxn id="34" idx="3"/>
                <a:endCxn id="39" idx="7"/>
              </p:cNvCxnSpPr>
              <p:nvPr/>
            </p:nvCxnSpPr>
            <p:spPr>
              <a:xfrm flipH="1">
                <a:off x="2350571" y="1073568"/>
                <a:ext cx="465209" cy="132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089E5F3-0CEF-479C-98C7-96F41D6D3127}"/>
                  </a:ext>
                </a:extLst>
              </p:cNvPr>
              <p:cNvCxnSpPr>
                <a:stCxn id="34" idx="2"/>
                <a:endCxn id="40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26BC003-ADE8-40B3-99D5-56070C8A8B14}"/>
                  </a:ext>
                </a:extLst>
              </p:cNvPr>
              <p:cNvCxnSpPr>
                <a:stCxn id="35" idx="4"/>
                <a:endCxn id="37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D59643-4509-41E5-B0C8-0567BFA3EC42}"/>
                  </a:ext>
                </a:extLst>
              </p:cNvPr>
              <p:cNvCxnSpPr>
                <a:stCxn id="35" idx="3"/>
                <a:endCxn id="38" idx="0"/>
              </p:cNvCxnSpPr>
              <p:nvPr/>
            </p:nvCxnSpPr>
            <p:spPr>
              <a:xfrm flipH="1">
                <a:off x="2919150" y="1291079"/>
                <a:ext cx="553336" cy="13329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2083B9-9A0A-45A9-8A67-18129F9D9387}"/>
                  </a:ext>
                </a:extLst>
              </p:cNvPr>
              <p:cNvCxnSpPr>
                <a:stCxn id="35" idx="2"/>
                <a:endCxn id="39" idx="6"/>
              </p:cNvCxnSpPr>
              <p:nvPr/>
            </p:nvCxnSpPr>
            <p:spPr>
              <a:xfrm flipH="1">
                <a:off x="2396831" y="1197032"/>
                <a:ext cx="1029395" cy="12940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7CBE21-7F7C-4DC3-ADAF-E5C55A417FED}"/>
                  </a:ext>
                </a:extLst>
              </p:cNvPr>
              <p:cNvCxnSpPr>
                <a:stCxn id="35" idx="2"/>
                <a:endCxn id="40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3128B3-2B2E-4322-8B95-4F394B840B0C}"/>
                </a:ext>
              </a:extLst>
            </p:cNvPr>
            <p:cNvSpPr txBox="1"/>
            <p:nvPr/>
          </p:nvSpPr>
          <p:spPr>
            <a:xfrm>
              <a:off x="9600507" y="298598"/>
              <a:ext cx="11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Connected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8148DC7-85C7-4198-ADB0-245A7CD2C4E2}"/>
                </a:ext>
              </a:extLst>
            </p:cNvPr>
            <p:cNvGrpSpPr/>
            <p:nvPr/>
          </p:nvGrpSpPr>
          <p:grpSpPr>
            <a:xfrm>
              <a:off x="309940" y="3117125"/>
              <a:ext cx="1452284" cy="1639753"/>
              <a:chOff x="8945769" y="1188572"/>
              <a:chExt cx="1452284" cy="163975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4F795A8-AF99-42E2-A1FA-C8B0B2078819}"/>
                  </a:ext>
                </a:extLst>
              </p:cNvPr>
              <p:cNvGrpSpPr/>
              <p:nvPr/>
            </p:nvGrpSpPr>
            <p:grpSpPr>
              <a:xfrm>
                <a:off x="8945769" y="1534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0681E74-310F-49DD-8EDC-8D4531D82384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430B6D6-3EFB-474E-AE0C-0A90CE48F19A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A1E4495-0D09-42CE-99D3-1AAB2F64ED0A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69697A0-5073-4BB8-B6DB-9696B17114DC}"/>
                    </a:ext>
                  </a:extLst>
                </p:cNvPr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F95F8A3-1CE2-41E7-9118-FFB05EF26908}"/>
                    </a:ext>
                  </a:extLst>
                </p:cNvPr>
                <p:cNvCxnSpPr>
                  <a:cxnSpLocks/>
                  <a:stCxn id="62" idx="3"/>
                  <a:endCxn id="63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0DD86FD2-73CE-41D8-9271-2D388C059C45}"/>
                    </a:ext>
                  </a:extLst>
                </p:cNvPr>
                <p:cNvCxnSpPr>
                  <a:stCxn id="63" idx="1"/>
                  <a:endCxn id="61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AA61DD-1D0D-4A89-A8CE-3E7C2AD7DF1C}"/>
                  </a:ext>
                </a:extLst>
              </p:cNvPr>
              <p:cNvSpPr/>
              <p:nvPr/>
            </p:nvSpPr>
            <p:spPr>
              <a:xfrm>
                <a:off x="10078045" y="1188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73138A5-2B5D-433D-BF2D-7011884C5926}"/>
                  </a:ext>
                </a:extLst>
              </p:cNvPr>
              <p:cNvSpPr/>
              <p:nvPr/>
            </p:nvSpPr>
            <p:spPr>
              <a:xfrm>
                <a:off x="9436454" y="2372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3843E4-FDD3-4813-96F3-80AD097F49FE}"/>
                </a:ext>
              </a:extLst>
            </p:cNvPr>
            <p:cNvSpPr txBox="1"/>
            <p:nvPr/>
          </p:nvSpPr>
          <p:spPr>
            <a:xfrm>
              <a:off x="406074" y="2707018"/>
              <a:ext cx="137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Nonreflexive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F049EF6-D80F-4E9F-8BF4-E75C2A118EEC}"/>
                </a:ext>
              </a:extLst>
            </p:cNvPr>
            <p:cNvGrpSpPr/>
            <p:nvPr/>
          </p:nvGrpSpPr>
          <p:grpSpPr>
            <a:xfrm>
              <a:off x="224746" y="5465823"/>
              <a:ext cx="1399309" cy="883920"/>
              <a:chOff x="2842953" y="1629295"/>
              <a:chExt cx="1399309" cy="88392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457975D-AF67-4FC6-AECD-F3DFDE85B233}"/>
                  </a:ext>
                </a:extLst>
              </p:cNvPr>
              <p:cNvSpPr/>
              <p:nvPr/>
            </p:nvSpPr>
            <p:spPr>
              <a:xfrm>
                <a:off x="2842953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7DC6000-E030-4BFD-B58E-F7A5BA480127}"/>
                  </a:ext>
                </a:extLst>
              </p:cNvPr>
              <p:cNvSpPr/>
              <p:nvPr/>
            </p:nvSpPr>
            <p:spPr>
              <a:xfrm>
                <a:off x="3926379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E700CB-7574-418B-95C0-C973E2B2D191}"/>
                  </a:ext>
                </a:extLst>
              </p:cNvPr>
              <p:cNvSpPr/>
              <p:nvPr/>
            </p:nvSpPr>
            <p:spPr>
              <a:xfrm>
                <a:off x="3394364" y="224720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677FCC-419A-4B1C-BDA2-91D0EE803D9E}"/>
                  </a:ext>
                </a:extLst>
              </p:cNvPr>
              <p:cNvCxnSpPr>
                <a:stCxn id="69" idx="6"/>
                <a:endCxn id="70" idx="2"/>
              </p:cNvCxnSpPr>
              <p:nvPr/>
            </p:nvCxnSpPr>
            <p:spPr>
              <a:xfrm>
                <a:off x="3158836" y="1762299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5382776-21E9-491D-B895-7242ECAE33A8}"/>
                  </a:ext>
                </a:extLst>
              </p:cNvPr>
              <p:cNvCxnSpPr>
                <a:cxnSpLocks/>
                <a:stCxn id="70" idx="3"/>
                <a:endCxn id="71" idx="7"/>
              </p:cNvCxnSpPr>
              <p:nvPr/>
            </p:nvCxnSpPr>
            <p:spPr>
              <a:xfrm flipH="1">
                <a:off x="3663987" y="1856346"/>
                <a:ext cx="308652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6C6CAAE-C819-4E1F-BFB2-C6CAFAC0F152}"/>
                  </a:ext>
                </a:extLst>
              </p:cNvPr>
              <p:cNvCxnSpPr>
                <a:stCxn id="71" idx="1"/>
                <a:endCxn id="69" idx="5"/>
              </p:cNvCxnSpPr>
              <p:nvPr/>
            </p:nvCxnSpPr>
            <p:spPr>
              <a:xfrm flipH="1" flipV="1">
                <a:off x="3112576" y="1856346"/>
                <a:ext cx="328048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DB68AB-D4BA-4138-AF62-11085B1B3D6A}"/>
                </a:ext>
              </a:extLst>
            </p:cNvPr>
            <p:cNvSpPr txBox="1"/>
            <p:nvPr/>
          </p:nvSpPr>
          <p:spPr>
            <a:xfrm>
              <a:off x="406517" y="5019614"/>
              <a:ext cx="111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Irreflexive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8E572B1-924B-4D63-B9AB-57F671C3F484}"/>
                </a:ext>
              </a:extLst>
            </p:cNvPr>
            <p:cNvGrpSpPr/>
            <p:nvPr/>
          </p:nvGrpSpPr>
          <p:grpSpPr>
            <a:xfrm>
              <a:off x="2266367" y="816204"/>
              <a:ext cx="3565853" cy="519941"/>
              <a:chOff x="620597" y="1114475"/>
              <a:chExt cx="3565853" cy="51994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382DEB3-12A2-4002-AC47-1895A1FB54B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687FDD7-9626-47F7-9414-DFF478393826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03581C0-3D09-4FC8-881B-1661706F4C87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791C2D2-D384-4BC8-90B1-902281FC3395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32C4CA6-2E8C-4AF7-9718-F8D18ABE8843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B2F11A5-0BB5-49DA-833B-F8B613D4422C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DC76DD-4B6E-417F-AE61-8188B7238B16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DEBB84D-B663-4ECE-A434-E45DE6265B1E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54BF74A-4BC3-4367-8CD5-639295BFCAF1}"/>
                  </a:ext>
                </a:extLst>
              </p:cNvPr>
              <p:cNvSpPr/>
              <p:nvPr/>
            </p:nvSpPr>
            <p:spPr>
              <a:xfrm>
                <a:off x="18685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4050F84-9007-40E3-A4C1-8FA48444A6E5}"/>
                </a:ext>
              </a:extLst>
            </p:cNvPr>
            <p:cNvGrpSpPr/>
            <p:nvPr/>
          </p:nvGrpSpPr>
          <p:grpSpPr>
            <a:xfrm>
              <a:off x="2266367" y="3076840"/>
              <a:ext cx="3565853" cy="519941"/>
              <a:chOff x="620597" y="1114475"/>
              <a:chExt cx="3565853" cy="51994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71BBAD-B710-4045-8377-38ADD6EF2BBD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50D70D2-FF8E-4FF5-85C8-0267AABB5A35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0C302E0-97F6-4350-B9B1-22AA1702A852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FD88919-0CD8-4E77-8120-6117899F27B2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E53A416-824E-4AAA-8637-527E6AA0423D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A1887FD-92A6-4F3A-BAE3-89C8A20C004F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34BB8A-E582-4CA2-8950-BB3F5AB07C1A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E4DF69E-4D92-4C54-9C39-C5E27BC340D7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DECFD6C-974C-4210-91E4-BCFFEBBBB669}"/>
                </a:ext>
              </a:extLst>
            </p:cNvPr>
            <p:cNvGrpSpPr/>
            <p:nvPr/>
          </p:nvGrpSpPr>
          <p:grpSpPr>
            <a:xfrm>
              <a:off x="2216822" y="5368799"/>
              <a:ext cx="3565853" cy="297112"/>
              <a:chOff x="620597" y="1114475"/>
              <a:chExt cx="3565853" cy="29711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F18DA3E-44E3-4178-AA17-C5AF6747CC8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31ACA8D-6D3C-4C00-9CBC-418DA5A601FA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FDEDA2E-FB85-4D61-B348-7921723F70EB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647105D-448F-45CA-A750-6F1E22559857}"/>
                  </a:ext>
                </a:extLst>
              </p:cNvPr>
              <p:cNvCxnSpPr>
                <a:stCxn id="96" idx="6"/>
                <a:endCxn id="97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23D25E4-5B66-4F2A-BD29-25F9F21A57F7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4D4AE26-EF3C-4424-933E-F5A8EE58B9AE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0F0CCF5-6A87-4908-86C5-830BADF3C650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54A39C-3D73-4129-8D77-DFC5A0F7815F}"/>
                </a:ext>
              </a:extLst>
            </p:cNvPr>
            <p:cNvSpPr txBox="1"/>
            <p:nvPr/>
          </p:nvSpPr>
          <p:spPr>
            <a:xfrm>
              <a:off x="3459601" y="2656559"/>
              <a:ext cx="1449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Nontransitive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BAF5C1D-C398-4E5D-8687-517FCA4AAAD9}"/>
                </a:ext>
              </a:extLst>
            </p:cNvPr>
            <p:cNvSpPr txBox="1"/>
            <p:nvPr/>
          </p:nvSpPr>
          <p:spPr>
            <a:xfrm>
              <a:off x="3514339" y="4867177"/>
              <a:ext cx="12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Intransitive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4BBFC6C-61D7-416A-B5AA-70CD2FD99D8B}"/>
                </a:ext>
              </a:extLst>
            </p:cNvPr>
            <p:cNvCxnSpPr/>
            <p:nvPr/>
          </p:nvCxnSpPr>
          <p:spPr>
            <a:xfrm>
              <a:off x="1995055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3A1F3B5-8499-4417-ACFE-B1F1550DDF75}"/>
                </a:ext>
              </a:extLst>
            </p:cNvPr>
            <p:cNvCxnSpPr/>
            <p:nvPr/>
          </p:nvCxnSpPr>
          <p:spPr>
            <a:xfrm>
              <a:off x="6054436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86D18E0-2EA9-4A23-BF6D-5C793C565C77}"/>
                </a:ext>
              </a:extLst>
            </p:cNvPr>
            <p:cNvCxnSpPr/>
            <p:nvPr/>
          </p:nvCxnSpPr>
          <p:spPr>
            <a:xfrm>
              <a:off x="8933410" y="179323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87B94-5534-4FAB-AB48-E1A31365FE47}"/>
                </a:ext>
              </a:extLst>
            </p:cNvPr>
            <p:cNvGrpSpPr/>
            <p:nvPr/>
          </p:nvGrpSpPr>
          <p:grpSpPr>
            <a:xfrm>
              <a:off x="6215727" y="3092392"/>
              <a:ext cx="2482581" cy="297112"/>
              <a:chOff x="4682065" y="264364"/>
              <a:chExt cx="2482581" cy="29711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6977AEE-8C63-460F-81CE-9CEBF98A7B95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BA69DD8-F91A-46B0-9EF6-B9078188E912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54E7D7E-D413-4C3A-9C43-B436C073212E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644CA74-EBE5-4B3D-B0E0-FC152DF2C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BEAA25AB-389C-4F69-BA17-FB7EAADD3C05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926030E-5C77-45AA-A484-D1C27B793248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AEC3F7-D67B-4802-8A8E-491DE1B2CBC4}"/>
                </a:ext>
              </a:extLst>
            </p:cNvPr>
            <p:cNvGrpSpPr/>
            <p:nvPr/>
          </p:nvGrpSpPr>
          <p:grpSpPr>
            <a:xfrm>
              <a:off x="6240257" y="5388946"/>
              <a:ext cx="2482581" cy="297112"/>
              <a:chOff x="4682065" y="264364"/>
              <a:chExt cx="2482581" cy="297112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CED4CA5-E151-4947-A2D4-9F193CEA9DC8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167BD3D-E692-42FF-899F-2C1CF087D163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6B84824-2C3C-4080-993A-5200C25E56DB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56F725D-7A62-45DE-AFC6-24BA08E70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6D62890-BBCD-4E8C-B32D-2836E665981A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DA89CCE-6AA1-4641-95CE-8E00879DF158}"/>
                </a:ext>
              </a:extLst>
            </p:cNvPr>
            <p:cNvSpPr txBox="1"/>
            <p:nvPr/>
          </p:nvSpPr>
          <p:spPr>
            <a:xfrm>
              <a:off x="6846126" y="2601273"/>
              <a:ext cx="1557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Nonsymmetric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EA829F-05CD-4AB1-979B-2DB500961D9A}"/>
                </a:ext>
              </a:extLst>
            </p:cNvPr>
            <p:cNvSpPr txBox="1"/>
            <p:nvPr/>
          </p:nvSpPr>
          <p:spPr>
            <a:xfrm>
              <a:off x="6751111" y="4897319"/>
              <a:ext cx="1613541" cy="473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Asymmetric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7B3EB2D-864A-40C2-9031-79DF214EBEE9}"/>
                </a:ext>
              </a:extLst>
            </p:cNvPr>
            <p:cNvGrpSpPr/>
            <p:nvPr/>
          </p:nvGrpSpPr>
          <p:grpSpPr>
            <a:xfrm>
              <a:off x="9132231" y="3487764"/>
              <a:ext cx="2254132" cy="2043542"/>
              <a:chOff x="1803860" y="846517"/>
              <a:chExt cx="2254132" cy="2043542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17E6A5E-75AA-435D-918C-22305E9EC183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136A1B2-AF3A-42C0-96DB-7E0ECDC48164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9EBE852-ECA4-49AB-B159-4302B34C6B1D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915B6DF-A29B-41F2-81B7-CC187B28D48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276CFD-FF83-4654-9680-0D590B24DBEB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C62B8D-B562-4ADA-B2DC-FF4B528DFFDF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6D48497-2504-476C-A6CD-EC8246580B7C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4376962-59E3-492D-AC5B-1609BDCB51B2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58543F6-22F1-4254-990E-ADAA74235A7E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463D453-FBD0-4EB5-8AA8-FCA3B95A20CF}"/>
                  </a:ext>
                </a:extLst>
              </p:cNvPr>
              <p:cNvCxnSpPr>
                <a:cxnSpLocks/>
                <a:stCxn id="135" idx="6"/>
                <a:endCxn id="129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F36D13A-8FCD-41D6-95BA-949CA107E9E0}"/>
                  </a:ext>
                </a:extLst>
              </p:cNvPr>
              <p:cNvCxnSpPr>
                <a:cxnSpLocks/>
                <a:stCxn id="135" idx="5"/>
                <a:endCxn id="130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04AE37F-ADDE-4E27-A865-D2148FABA60D}"/>
                  </a:ext>
                </a:extLst>
              </p:cNvPr>
              <p:cNvCxnSpPr>
                <a:cxnSpLocks/>
                <a:stCxn id="135" idx="3"/>
                <a:endCxn id="133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31E533D-95FE-401C-ACC3-3B4A3C99B17C}"/>
                  </a:ext>
                </a:extLst>
              </p:cNvPr>
              <p:cNvCxnSpPr>
                <a:cxnSpLocks/>
                <a:stCxn id="128" idx="5"/>
                <a:endCxn id="130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836D762-389C-4FED-8FB9-69D6915BC777}"/>
                  </a:ext>
                </a:extLst>
              </p:cNvPr>
              <p:cNvCxnSpPr>
                <a:cxnSpLocks/>
                <a:stCxn id="128" idx="4"/>
                <a:endCxn id="131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70FBE4E-B63E-4EF5-8C36-48C906BEAE2F}"/>
                  </a:ext>
                </a:extLst>
              </p:cNvPr>
              <p:cNvCxnSpPr>
                <a:cxnSpLocks/>
                <a:stCxn id="128" idx="2"/>
                <a:endCxn id="134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686210F-3141-4DCC-AB1B-86E71203BD33}"/>
                  </a:ext>
                </a:extLst>
              </p:cNvPr>
              <p:cNvCxnSpPr>
                <a:cxnSpLocks/>
                <a:stCxn id="129" idx="4"/>
                <a:endCxn id="131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C30DF8-8013-4BE6-8E08-A2449F7D4388}"/>
                  </a:ext>
                </a:extLst>
              </p:cNvPr>
              <p:cNvCxnSpPr>
                <a:cxnSpLocks/>
                <a:stCxn id="129" idx="2"/>
                <a:endCxn id="134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894F53C-4F7E-49AA-AC6B-1EE1525981A4}"/>
                </a:ext>
              </a:extLst>
            </p:cNvPr>
            <p:cNvSpPr txBox="1"/>
            <p:nvPr/>
          </p:nvSpPr>
          <p:spPr>
            <a:xfrm>
              <a:off x="9648285" y="3012124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Nonconnected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2F3568-B46C-4319-A0C1-BC4C844CB4DF}"/>
              </a:ext>
            </a:extLst>
          </p:cNvPr>
          <p:cNvSpPr txBox="1"/>
          <p:nvPr/>
        </p:nvSpPr>
        <p:spPr>
          <a:xfrm>
            <a:off x="1084520" y="249812"/>
            <a:ext cx="955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Which of these properties do we want the relation (ordered pairs) to have?</a:t>
            </a:r>
          </a:p>
        </p:txBody>
      </p:sp>
    </p:spTree>
    <p:extLst>
      <p:ext uri="{BB962C8B-B14F-4D97-AF65-F5344CB8AC3E}">
        <p14:creationId xmlns:p14="http://schemas.microsoft.com/office/powerpoint/2010/main" val="14072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9EE69-F86D-4961-B76D-C9C5CF397934}"/>
              </a:ext>
            </a:extLst>
          </p:cNvPr>
          <p:cNvGrpSpPr/>
          <p:nvPr/>
        </p:nvGrpSpPr>
        <p:grpSpPr>
          <a:xfrm>
            <a:off x="1429788" y="1363286"/>
            <a:ext cx="9025548" cy="5133709"/>
            <a:chOff x="168242" y="165074"/>
            <a:chExt cx="11218121" cy="65813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D04D7B-FEA2-40B5-AB98-A84214A3B316}"/>
                </a:ext>
              </a:extLst>
            </p:cNvPr>
            <p:cNvGrpSpPr/>
            <p:nvPr/>
          </p:nvGrpSpPr>
          <p:grpSpPr>
            <a:xfrm>
              <a:off x="168242" y="832370"/>
              <a:ext cx="1610772" cy="1639753"/>
              <a:chOff x="5995702" y="1416572"/>
              <a:chExt cx="1610772" cy="16397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49C7096-9D56-42DE-BE64-3837E10BF1A0}"/>
                  </a:ext>
                </a:extLst>
              </p:cNvPr>
              <p:cNvGrpSpPr/>
              <p:nvPr/>
            </p:nvGrpSpPr>
            <p:grpSpPr>
              <a:xfrm>
                <a:off x="6154190" y="1762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EC9A79-D86D-43BD-BA4D-414063D216C6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1A6D6E8-31D5-40FD-8BDE-2C41E78413E4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3DCDDF-3675-4909-ACFB-1AC03D4683F0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AC3673A-69FD-44D9-8128-7DD77B6F5287}"/>
                    </a:ext>
                  </a:extLst>
                </p:cNvPr>
                <p:cNvCxnSpPr>
                  <a:stCxn id="8" idx="6"/>
                  <a:endCxn id="9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FFDBC49-CD76-4EE1-9679-601BB2284D77}"/>
                    </a:ext>
                  </a:extLst>
                </p:cNvPr>
                <p:cNvCxnSpPr>
                  <a:cxnSpLocks/>
                  <a:stCxn id="9" idx="3"/>
                  <a:endCxn id="10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BF29408-8555-418F-94CA-F3BFCF2B463C}"/>
                    </a:ext>
                  </a:extLst>
                </p:cNvPr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95E0559-C42C-4E14-86D3-A7E03860398D}"/>
                  </a:ext>
                </a:extLst>
              </p:cNvPr>
              <p:cNvSpPr/>
              <p:nvPr/>
            </p:nvSpPr>
            <p:spPr>
              <a:xfrm>
                <a:off x="5995702" y="1416602"/>
                <a:ext cx="376699" cy="393147"/>
              </a:xfrm>
              <a:custGeom>
                <a:avLst/>
                <a:gdLst>
                  <a:gd name="connsiteX0" fmla="*/ 183760 w 376817"/>
                  <a:gd name="connsiteY0" fmla="*/ 378802 h 378802"/>
                  <a:gd name="connsiteX1" fmla="*/ 86129 w 376817"/>
                  <a:gd name="connsiteY1" fmla="*/ 307365 h 378802"/>
                  <a:gd name="connsiteX2" fmla="*/ 2785 w 376817"/>
                  <a:gd name="connsiteY2" fmla="*/ 209733 h 378802"/>
                  <a:gd name="connsiteX3" fmla="*/ 31360 w 376817"/>
                  <a:gd name="connsiteY3" fmla="*/ 64477 h 378802"/>
                  <a:gd name="connsiteX4" fmla="*/ 143279 w 376817"/>
                  <a:gd name="connsiteY4" fmla="*/ 9708 h 378802"/>
                  <a:gd name="connsiteX5" fmla="*/ 269485 w 376817"/>
                  <a:gd name="connsiteY5" fmla="*/ 2565 h 378802"/>
                  <a:gd name="connsiteX6" fmla="*/ 338541 w 376817"/>
                  <a:gd name="connsiteY6" fmla="*/ 38283 h 378802"/>
                  <a:gd name="connsiteX7" fmla="*/ 374260 w 376817"/>
                  <a:gd name="connsiteY7" fmla="*/ 107340 h 378802"/>
                  <a:gd name="connsiteX8" fmla="*/ 371879 w 376817"/>
                  <a:gd name="connsiteY8" fmla="*/ 169252 h 378802"/>
                  <a:gd name="connsiteX9" fmla="*/ 355210 w 376817"/>
                  <a:gd name="connsiteY9" fmla="*/ 324033 h 378802"/>
                  <a:gd name="connsiteX0" fmla="*/ 183642 w 376699"/>
                  <a:gd name="connsiteY0" fmla="*/ 387739 h 387739"/>
                  <a:gd name="connsiteX1" fmla="*/ 86011 w 376699"/>
                  <a:gd name="connsiteY1" fmla="*/ 316302 h 387739"/>
                  <a:gd name="connsiteX2" fmla="*/ 2667 w 376699"/>
                  <a:gd name="connsiteY2" fmla="*/ 218670 h 387739"/>
                  <a:gd name="connsiteX3" fmla="*/ 31242 w 376699"/>
                  <a:gd name="connsiteY3" fmla="*/ 73414 h 387739"/>
                  <a:gd name="connsiteX4" fmla="*/ 136017 w 376699"/>
                  <a:gd name="connsiteY4" fmla="*/ 4358 h 387739"/>
                  <a:gd name="connsiteX5" fmla="*/ 269367 w 376699"/>
                  <a:gd name="connsiteY5" fmla="*/ 11502 h 387739"/>
                  <a:gd name="connsiteX6" fmla="*/ 338423 w 376699"/>
                  <a:gd name="connsiteY6" fmla="*/ 47220 h 387739"/>
                  <a:gd name="connsiteX7" fmla="*/ 374142 w 376699"/>
                  <a:gd name="connsiteY7" fmla="*/ 116277 h 387739"/>
                  <a:gd name="connsiteX8" fmla="*/ 371761 w 376699"/>
                  <a:gd name="connsiteY8" fmla="*/ 178189 h 387739"/>
                  <a:gd name="connsiteX9" fmla="*/ 355092 w 376699"/>
                  <a:gd name="connsiteY9" fmla="*/ 332970 h 387739"/>
                  <a:gd name="connsiteX0" fmla="*/ 183642 w 376699"/>
                  <a:gd name="connsiteY0" fmla="*/ 393147 h 393147"/>
                  <a:gd name="connsiteX1" fmla="*/ 86011 w 376699"/>
                  <a:gd name="connsiteY1" fmla="*/ 321710 h 393147"/>
                  <a:gd name="connsiteX2" fmla="*/ 2667 w 376699"/>
                  <a:gd name="connsiteY2" fmla="*/ 224078 h 393147"/>
                  <a:gd name="connsiteX3" fmla="*/ 31242 w 376699"/>
                  <a:gd name="connsiteY3" fmla="*/ 78822 h 393147"/>
                  <a:gd name="connsiteX4" fmla="*/ 136017 w 376699"/>
                  <a:gd name="connsiteY4" fmla="*/ 9766 h 393147"/>
                  <a:gd name="connsiteX5" fmla="*/ 269367 w 376699"/>
                  <a:gd name="connsiteY5" fmla="*/ 5004 h 393147"/>
                  <a:gd name="connsiteX6" fmla="*/ 338423 w 376699"/>
                  <a:gd name="connsiteY6" fmla="*/ 52628 h 393147"/>
                  <a:gd name="connsiteX7" fmla="*/ 374142 w 376699"/>
                  <a:gd name="connsiteY7" fmla="*/ 121685 h 393147"/>
                  <a:gd name="connsiteX8" fmla="*/ 371761 w 376699"/>
                  <a:gd name="connsiteY8" fmla="*/ 183597 h 393147"/>
                  <a:gd name="connsiteX9" fmla="*/ 355092 w 376699"/>
                  <a:gd name="connsiteY9" fmla="*/ 338378 h 39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99" h="393147">
                    <a:moveTo>
                      <a:pt x="183642" y="393147"/>
                    </a:moveTo>
                    <a:cubicBezTo>
                      <a:pt x="149907" y="371517"/>
                      <a:pt x="116173" y="349888"/>
                      <a:pt x="86011" y="321710"/>
                    </a:cubicBezTo>
                    <a:cubicBezTo>
                      <a:pt x="55849" y="293532"/>
                      <a:pt x="11795" y="264559"/>
                      <a:pt x="2667" y="224078"/>
                    </a:cubicBezTo>
                    <a:cubicBezTo>
                      <a:pt x="-6461" y="183597"/>
                      <a:pt x="9017" y="114541"/>
                      <a:pt x="31242" y="78822"/>
                    </a:cubicBezTo>
                    <a:cubicBezTo>
                      <a:pt x="53467" y="43103"/>
                      <a:pt x="96330" y="22069"/>
                      <a:pt x="136017" y="9766"/>
                    </a:cubicBezTo>
                    <a:cubicBezTo>
                      <a:pt x="175704" y="-2537"/>
                      <a:pt x="235633" y="-2140"/>
                      <a:pt x="269367" y="5004"/>
                    </a:cubicBezTo>
                    <a:cubicBezTo>
                      <a:pt x="303101" y="12148"/>
                      <a:pt x="320961" y="33181"/>
                      <a:pt x="338423" y="52628"/>
                    </a:cubicBezTo>
                    <a:cubicBezTo>
                      <a:pt x="355885" y="72075"/>
                      <a:pt x="368586" y="99857"/>
                      <a:pt x="374142" y="121685"/>
                    </a:cubicBezTo>
                    <a:cubicBezTo>
                      <a:pt x="379698" y="143513"/>
                      <a:pt x="374936" y="147482"/>
                      <a:pt x="371761" y="183597"/>
                    </a:cubicBezTo>
                    <a:cubicBezTo>
                      <a:pt x="368586" y="219712"/>
                      <a:pt x="361839" y="279045"/>
                      <a:pt x="355092" y="3383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00F6334-F8D1-482B-BDA1-5AF477214B7B}"/>
                  </a:ext>
                </a:extLst>
              </p:cNvPr>
              <p:cNvSpPr/>
              <p:nvPr/>
            </p:nvSpPr>
            <p:spPr>
              <a:xfrm>
                <a:off x="7286466" y="1416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248C511-1B5B-4E64-99F4-46E36C48C255}"/>
                  </a:ext>
                </a:extLst>
              </p:cNvPr>
              <p:cNvSpPr/>
              <p:nvPr/>
            </p:nvSpPr>
            <p:spPr>
              <a:xfrm>
                <a:off x="6644875" y="2600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EFCB20-5D59-411B-8239-7FA2C9B8FE9C}"/>
                </a:ext>
              </a:extLst>
            </p:cNvPr>
            <p:cNvSpPr txBox="1"/>
            <p:nvPr/>
          </p:nvSpPr>
          <p:spPr>
            <a:xfrm>
              <a:off x="506839" y="262009"/>
              <a:ext cx="1024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Reflexive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94291A-4517-4898-A3B0-A7C39744F257}"/>
                </a:ext>
              </a:extLst>
            </p:cNvPr>
            <p:cNvSpPr txBox="1"/>
            <p:nvPr/>
          </p:nvSpPr>
          <p:spPr>
            <a:xfrm>
              <a:off x="3459601" y="298598"/>
              <a:ext cx="108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Transitive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65CD4C-4E88-4186-8195-A39042592C49}"/>
                </a:ext>
              </a:extLst>
            </p:cNvPr>
            <p:cNvGrpSpPr/>
            <p:nvPr/>
          </p:nvGrpSpPr>
          <p:grpSpPr>
            <a:xfrm>
              <a:off x="6225902" y="852733"/>
              <a:ext cx="2482581" cy="297112"/>
              <a:chOff x="4682065" y="264364"/>
              <a:chExt cx="2482581" cy="29711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8C3522C-9905-41C1-AD73-6BD0D86B7171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1EBD67-C0DA-40C5-BEC8-19A3E8DF206E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9CB268-0955-43C4-9737-12D315164347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466C333-E607-4B60-933B-457EC631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EFCA5EF-BB85-4811-83B0-4E0907AC45F9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AE5985A-0082-4A20-892A-F9816CC82B46}"/>
                  </a:ext>
                </a:extLst>
              </p:cNvPr>
              <p:cNvCxnSpPr/>
              <p:nvPr/>
            </p:nvCxnSpPr>
            <p:spPr>
              <a:xfrm>
                <a:off x="6074083" y="470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BA25077-D529-4AEA-902E-B70ACB42B2EB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D6A5E-EA2C-43F9-AD2C-1D1DB5A6DE45}"/>
                </a:ext>
              </a:extLst>
            </p:cNvPr>
            <p:cNvSpPr txBox="1"/>
            <p:nvPr/>
          </p:nvSpPr>
          <p:spPr>
            <a:xfrm>
              <a:off x="6921395" y="288512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Symmetric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EBBCBC-E68C-4C9D-B8F2-CD112466641B}"/>
                </a:ext>
              </a:extLst>
            </p:cNvPr>
            <p:cNvGrpSpPr/>
            <p:nvPr/>
          </p:nvGrpSpPr>
          <p:grpSpPr>
            <a:xfrm>
              <a:off x="9084453" y="774238"/>
              <a:ext cx="2254132" cy="2043542"/>
              <a:chOff x="1803860" y="846517"/>
              <a:chExt cx="2254132" cy="204354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90C422B-2CA8-4265-8CE5-B48FCAB7900E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2A17A65-5053-4F46-A651-7946C4861269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109F7A-3763-4709-BC1D-A76DB66A29EE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843E90-DA12-4CA4-98B4-819F428FDE3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70D63C-7C4C-4E83-B640-A83DA5E72CD0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6E7C6-1F7C-4725-9789-BF0BD960E0C6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3AB39F-DAF7-407F-8968-F376663A343D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F991BC-B7E8-4523-94E0-F28CDD69B140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1B0D114-5AC8-497F-B4D9-118883C38793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675C56E-20B4-4FC7-8FE6-F32A8BF83C1A}"/>
                  </a:ext>
                </a:extLst>
              </p:cNvPr>
              <p:cNvCxnSpPr>
                <a:stCxn id="41" idx="6"/>
                <a:endCxn id="35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62C6D2-3684-4010-B53C-30D1D9B52737}"/>
                  </a:ext>
                </a:extLst>
              </p:cNvPr>
              <p:cNvCxnSpPr>
                <a:stCxn id="41" idx="5"/>
                <a:endCxn id="36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452C5CA-37AF-4A40-A3A8-E6E75486F40E}"/>
                  </a:ext>
                </a:extLst>
              </p:cNvPr>
              <p:cNvCxnSpPr>
                <a:stCxn id="41" idx="4"/>
                <a:endCxn id="37" idx="1"/>
              </p:cNvCxnSpPr>
              <p:nvPr/>
            </p:nvCxnSpPr>
            <p:spPr>
              <a:xfrm>
                <a:off x="2272138" y="1312720"/>
                <a:ext cx="1200348" cy="11175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52C598D-6403-4FDC-8784-65782831EAF9}"/>
                  </a:ext>
                </a:extLst>
              </p:cNvPr>
              <p:cNvCxnSpPr>
                <a:stCxn id="41" idx="4"/>
                <a:endCxn id="38" idx="1"/>
              </p:cNvCxnSpPr>
              <p:nvPr/>
            </p:nvCxnSpPr>
            <p:spPr>
              <a:xfrm>
                <a:off x="2272138" y="1312720"/>
                <a:ext cx="535330" cy="1350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B4AA3A5-C71D-4A55-9453-D0BE42057F5F}"/>
                  </a:ext>
                </a:extLst>
              </p:cNvPr>
              <p:cNvCxnSpPr>
                <a:stCxn id="41" idx="3"/>
                <a:endCxn id="39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7C74BE-C9A2-4F39-AC75-1418B8429E41}"/>
                  </a:ext>
                </a:extLst>
              </p:cNvPr>
              <p:cNvCxnSpPr>
                <a:cxnSpLocks/>
                <a:stCxn id="34" idx="5"/>
                <a:endCxn id="36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0CF8C-8A16-41AE-AF5B-C31B39555529}"/>
                  </a:ext>
                </a:extLst>
              </p:cNvPr>
              <p:cNvCxnSpPr>
                <a:stCxn id="34" idx="4"/>
                <a:endCxn id="37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5976F92-0894-43CC-B6A7-8BF0D9C3CED5}"/>
                  </a:ext>
                </a:extLst>
              </p:cNvPr>
              <p:cNvCxnSpPr>
                <a:stCxn id="34" idx="4"/>
                <a:endCxn id="38" idx="0"/>
              </p:cNvCxnSpPr>
              <p:nvPr/>
            </p:nvCxnSpPr>
            <p:spPr>
              <a:xfrm flipH="1">
                <a:off x="2919150" y="1112524"/>
                <a:ext cx="8312" cy="15115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8436A3-D3C8-4159-822D-C7A342A91E45}"/>
                  </a:ext>
                </a:extLst>
              </p:cNvPr>
              <p:cNvCxnSpPr>
                <a:stCxn id="34" idx="3"/>
                <a:endCxn id="39" idx="7"/>
              </p:cNvCxnSpPr>
              <p:nvPr/>
            </p:nvCxnSpPr>
            <p:spPr>
              <a:xfrm flipH="1">
                <a:off x="2350571" y="1073568"/>
                <a:ext cx="465209" cy="132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089E5F3-0CEF-479C-98C7-96F41D6D3127}"/>
                  </a:ext>
                </a:extLst>
              </p:cNvPr>
              <p:cNvCxnSpPr>
                <a:stCxn id="34" idx="2"/>
                <a:endCxn id="40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26BC003-ADE8-40B3-99D5-56070C8A8B14}"/>
                  </a:ext>
                </a:extLst>
              </p:cNvPr>
              <p:cNvCxnSpPr>
                <a:stCxn id="35" idx="4"/>
                <a:endCxn id="37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D59643-4509-41E5-B0C8-0567BFA3EC42}"/>
                  </a:ext>
                </a:extLst>
              </p:cNvPr>
              <p:cNvCxnSpPr>
                <a:stCxn id="35" idx="3"/>
                <a:endCxn id="38" idx="0"/>
              </p:cNvCxnSpPr>
              <p:nvPr/>
            </p:nvCxnSpPr>
            <p:spPr>
              <a:xfrm flipH="1">
                <a:off x="2919150" y="1291079"/>
                <a:ext cx="553336" cy="13329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2083B9-9A0A-45A9-8A67-18129F9D9387}"/>
                  </a:ext>
                </a:extLst>
              </p:cNvPr>
              <p:cNvCxnSpPr>
                <a:stCxn id="35" idx="2"/>
                <a:endCxn id="39" idx="6"/>
              </p:cNvCxnSpPr>
              <p:nvPr/>
            </p:nvCxnSpPr>
            <p:spPr>
              <a:xfrm flipH="1">
                <a:off x="2396831" y="1197032"/>
                <a:ext cx="1029395" cy="12940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7CBE21-7F7C-4DC3-ADAF-E5C55A417FED}"/>
                  </a:ext>
                </a:extLst>
              </p:cNvPr>
              <p:cNvCxnSpPr>
                <a:stCxn id="35" idx="2"/>
                <a:endCxn id="40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3128B3-2B2E-4322-8B95-4F394B840B0C}"/>
                </a:ext>
              </a:extLst>
            </p:cNvPr>
            <p:cNvSpPr txBox="1"/>
            <p:nvPr/>
          </p:nvSpPr>
          <p:spPr>
            <a:xfrm>
              <a:off x="9600507" y="298598"/>
              <a:ext cx="11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Connected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8148DC7-85C7-4198-ADB0-245A7CD2C4E2}"/>
                </a:ext>
              </a:extLst>
            </p:cNvPr>
            <p:cNvGrpSpPr/>
            <p:nvPr/>
          </p:nvGrpSpPr>
          <p:grpSpPr>
            <a:xfrm>
              <a:off x="309940" y="3117125"/>
              <a:ext cx="1452284" cy="1639753"/>
              <a:chOff x="8945769" y="1188572"/>
              <a:chExt cx="1452284" cy="163975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4F795A8-AF99-42E2-A1FA-C8B0B2078819}"/>
                  </a:ext>
                </a:extLst>
              </p:cNvPr>
              <p:cNvGrpSpPr/>
              <p:nvPr/>
            </p:nvGrpSpPr>
            <p:grpSpPr>
              <a:xfrm>
                <a:off x="8945769" y="1534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0681E74-310F-49DD-8EDC-8D4531D82384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430B6D6-3EFB-474E-AE0C-0A90CE48F19A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A1E4495-0D09-42CE-99D3-1AAB2F64ED0A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69697A0-5073-4BB8-B6DB-9696B17114DC}"/>
                    </a:ext>
                  </a:extLst>
                </p:cNvPr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F95F8A3-1CE2-41E7-9118-FFB05EF26908}"/>
                    </a:ext>
                  </a:extLst>
                </p:cNvPr>
                <p:cNvCxnSpPr>
                  <a:cxnSpLocks/>
                  <a:stCxn id="62" idx="3"/>
                  <a:endCxn id="63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0DD86FD2-73CE-41D8-9271-2D388C059C45}"/>
                    </a:ext>
                  </a:extLst>
                </p:cNvPr>
                <p:cNvCxnSpPr>
                  <a:stCxn id="63" idx="1"/>
                  <a:endCxn id="61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AA61DD-1D0D-4A89-A8CE-3E7C2AD7DF1C}"/>
                  </a:ext>
                </a:extLst>
              </p:cNvPr>
              <p:cNvSpPr/>
              <p:nvPr/>
            </p:nvSpPr>
            <p:spPr>
              <a:xfrm>
                <a:off x="10078045" y="1188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73138A5-2B5D-433D-BF2D-7011884C5926}"/>
                  </a:ext>
                </a:extLst>
              </p:cNvPr>
              <p:cNvSpPr/>
              <p:nvPr/>
            </p:nvSpPr>
            <p:spPr>
              <a:xfrm>
                <a:off x="9436454" y="2372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3843E4-FDD3-4813-96F3-80AD097F49FE}"/>
                </a:ext>
              </a:extLst>
            </p:cNvPr>
            <p:cNvSpPr txBox="1"/>
            <p:nvPr/>
          </p:nvSpPr>
          <p:spPr>
            <a:xfrm>
              <a:off x="406074" y="2707018"/>
              <a:ext cx="137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Nonreflexive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F049EF6-D80F-4E9F-8BF4-E75C2A118EEC}"/>
                </a:ext>
              </a:extLst>
            </p:cNvPr>
            <p:cNvGrpSpPr/>
            <p:nvPr/>
          </p:nvGrpSpPr>
          <p:grpSpPr>
            <a:xfrm>
              <a:off x="224746" y="5465823"/>
              <a:ext cx="1399309" cy="883920"/>
              <a:chOff x="2842953" y="1629295"/>
              <a:chExt cx="1399309" cy="88392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457975D-AF67-4FC6-AECD-F3DFDE85B233}"/>
                  </a:ext>
                </a:extLst>
              </p:cNvPr>
              <p:cNvSpPr/>
              <p:nvPr/>
            </p:nvSpPr>
            <p:spPr>
              <a:xfrm>
                <a:off x="2842953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7DC6000-E030-4BFD-B58E-F7A5BA480127}"/>
                  </a:ext>
                </a:extLst>
              </p:cNvPr>
              <p:cNvSpPr/>
              <p:nvPr/>
            </p:nvSpPr>
            <p:spPr>
              <a:xfrm>
                <a:off x="3926379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E700CB-7574-418B-95C0-C973E2B2D191}"/>
                  </a:ext>
                </a:extLst>
              </p:cNvPr>
              <p:cNvSpPr/>
              <p:nvPr/>
            </p:nvSpPr>
            <p:spPr>
              <a:xfrm>
                <a:off x="3394364" y="224720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677FCC-419A-4B1C-BDA2-91D0EE803D9E}"/>
                  </a:ext>
                </a:extLst>
              </p:cNvPr>
              <p:cNvCxnSpPr>
                <a:stCxn id="69" idx="6"/>
                <a:endCxn id="70" idx="2"/>
              </p:cNvCxnSpPr>
              <p:nvPr/>
            </p:nvCxnSpPr>
            <p:spPr>
              <a:xfrm>
                <a:off x="3158836" y="1762299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5382776-21E9-491D-B895-7242ECAE33A8}"/>
                  </a:ext>
                </a:extLst>
              </p:cNvPr>
              <p:cNvCxnSpPr>
                <a:cxnSpLocks/>
                <a:stCxn id="70" idx="3"/>
                <a:endCxn id="71" idx="7"/>
              </p:cNvCxnSpPr>
              <p:nvPr/>
            </p:nvCxnSpPr>
            <p:spPr>
              <a:xfrm flipH="1">
                <a:off x="3663987" y="1856346"/>
                <a:ext cx="308652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6C6CAAE-C819-4E1F-BFB2-C6CAFAC0F152}"/>
                  </a:ext>
                </a:extLst>
              </p:cNvPr>
              <p:cNvCxnSpPr>
                <a:stCxn id="71" idx="1"/>
                <a:endCxn id="69" idx="5"/>
              </p:cNvCxnSpPr>
              <p:nvPr/>
            </p:nvCxnSpPr>
            <p:spPr>
              <a:xfrm flipH="1" flipV="1">
                <a:off x="3112576" y="1856346"/>
                <a:ext cx="328048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DB68AB-D4BA-4138-AF62-11085B1B3D6A}"/>
                </a:ext>
              </a:extLst>
            </p:cNvPr>
            <p:cNvSpPr txBox="1"/>
            <p:nvPr/>
          </p:nvSpPr>
          <p:spPr>
            <a:xfrm>
              <a:off x="406517" y="5019614"/>
              <a:ext cx="111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Irreflexive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8E572B1-924B-4D63-B9AB-57F671C3F484}"/>
                </a:ext>
              </a:extLst>
            </p:cNvPr>
            <p:cNvGrpSpPr/>
            <p:nvPr/>
          </p:nvGrpSpPr>
          <p:grpSpPr>
            <a:xfrm>
              <a:off x="2266367" y="816204"/>
              <a:ext cx="3565853" cy="519941"/>
              <a:chOff x="620597" y="1114475"/>
              <a:chExt cx="3565853" cy="51994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382DEB3-12A2-4002-AC47-1895A1FB54B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687FDD7-9626-47F7-9414-DFF478393826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03581C0-3D09-4FC8-881B-1661706F4C87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791C2D2-D384-4BC8-90B1-902281FC3395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32C4CA6-2E8C-4AF7-9718-F8D18ABE8843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B2F11A5-0BB5-49DA-833B-F8B613D4422C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DC76DD-4B6E-417F-AE61-8188B7238B16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DEBB84D-B663-4ECE-A434-E45DE6265B1E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54BF74A-4BC3-4367-8CD5-639295BFCAF1}"/>
                  </a:ext>
                </a:extLst>
              </p:cNvPr>
              <p:cNvSpPr/>
              <p:nvPr/>
            </p:nvSpPr>
            <p:spPr>
              <a:xfrm>
                <a:off x="18685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4050F84-9007-40E3-A4C1-8FA48444A6E5}"/>
                </a:ext>
              </a:extLst>
            </p:cNvPr>
            <p:cNvGrpSpPr/>
            <p:nvPr/>
          </p:nvGrpSpPr>
          <p:grpSpPr>
            <a:xfrm>
              <a:off x="2266367" y="3076840"/>
              <a:ext cx="3565853" cy="519941"/>
              <a:chOff x="620597" y="1114475"/>
              <a:chExt cx="3565853" cy="51994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71BBAD-B710-4045-8377-38ADD6EF2BBD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50D70D2-FF8E-4FF5-85C8-0267AABB5A35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0C302E0-97F6-4350-B9B1-22AA1702A852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FD88919-0CD8-4E77-8120-6117899F27B2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E53A416-824E-4AAA-8637-527E6AA0423D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A1887FD-92A6-4F3A-BAE3-89C8A20C004F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34BB8A-E582-4CA2-8950-BB3F5AB07C1A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E4DF69E-4D92-4C54-9C39-C5E27BC340D7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DECFD6C-974C-4210-91E4-BCFFEBBBB669}"/>
                </a:ext>
              </a:extLst>
            </p:cNvPr>
            <p:cNvGrpSpPr/>
            <p:nvPr/>
          </p:nvGrpSpPr>
          <p:grpSpPr>
            <a:xfrm>
              <a:off x="2216822" y="5368799"/>
              <a:ext cx="3565853" cy="297112"/>
              <a:chOff x="620597" y="1114475"/>
              <a:chExt cx="3565853" cy="29711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F18DA3E-44E3-4178-AA17-C5AF6747CC8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31ACA8D-6D3C-4C00-9CBC-418DA5A601FA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FDEDA2E-FB85-4D61-B348-7921723F70EB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647105D-448F-45CA-A750-6F1E22559857}"/>
                  </a:ext>
                </a:extLst>
              </p:cNvPr>
              <p:cNvCxnSpPr>
                <a:stCxn id="96" idx="6"/>
                <a:endCxn id="97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23D25E4-5B66-4F2A-BD29-25F9F21A57F7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4D4AE26-EF3C-4424-933E-F5A8EE58B9AE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0F0CCF5-6A87-4908-86C5-830BADF3C650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54A39C-3D73-4129-8D77-DFC5A0F7815F}"/>
                </a:ext>
              </a:extLst>
            </p:cNvPr>
            <p:cNvSpPr txBox="1"/>
            <p:nvPr/>
          </p:nvSpPr>
          <p:spPr>
            <a:xfrm>
              <a:off x="3459601" y="2656559"/>
              <a:ext cx="1449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Nontransitive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BAF5C1D-C398-4E5D-8687-517FCA4AAAD9}"/>
                </a:ext>
              </a:extLst>
            </p:cNvPr>
            <p:cNvSpPr txBox="1"/>
            <p:nvPr/>
          </p:nvSpPr>
          <p:spPr>
            <a:xfrm>
              <a:off x="3514339" y="4867177"/>
              <a:ext cx="12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Intransitive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4BBFC6C-61D7-416A-B5AA-70CD2FD99D8B}"/>
                </a:ext>
              </a:extLst>
            </p:cNvPr>
            <p:cNvCxnSpPr/>
            <p:nvPr/>
          </p:nvCxnSpPr>
          <p:spPr>
            <a:xfrm>
              <a:off x="1995055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3A1F3B5-8499-4417-ACFE-B1F1550DDF75}"/>
                </a:ext>
              </a:extLst>
            </p:cNvPr>
            <p:cNvCxnSpPr/>
            <p:nvPr/>
          </p:nvCxnSpPr>
          <p:spPr>
            <a:xfrm>
              <a:off x="6054436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86D18E0-2EA9-4A23-BF6D-5C793C565C77}"/>
                </a:ext>
              </a:extLst>
            </p:cNvPr>
            <p:cNvCxnSpPr/>
            <p:nvPr/>
          </p:nvCxnSpPr>
          <p:spPr>
            <a:xfrm>
              <a:off x="8933410" y="179323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87B94-5534-4FAB-AB48-E1A31365FE47}"/>
                </a:ext>
              </a:extLst>
            </p:cNvPr>
            <p:cNvGrpSpPr/>
            <p:nvPr/>
          </p:nvGrpSpPr>
          <p:grpSpPr>
            <a:xfrm>
              <a:off x="6215727" y="3092392"/>
              <a:ext cx="2482581" cy="297112"/>
              <a:chOff x="4682065" y="264364"/>
              <a:chExt cx="2482581" cy="29711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6977AEE-8C63-460F-81CE-9CEBF98A7B95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BA69DD8-F91A-46B0-9EF6-B9078188E912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54E7D7E-D413-4C3A-9C43-B436C073212E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644CA74-EBE5-4B3D-B0E0-FC152DF2C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BEAA25AB-389C-4F69-BA17-FB7EAADD3C05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926030E-5C77-45AA-A484-D1C27B793248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AEC3F7-D67B-4802-8A8E-491DE1B2CBC4}"/>
                </a:ext>
              </a:extLst>
            </p:cNvPr>
            <p:cNvGrpSpPr/>
            <p:nvPr/>
          </p:nvGrpSpPr>
          <p:grpSpPr>
            <a:xfrm>
              <a:off x="6240257" y="5388946"/>
              <a:ext cx="2482581" cy="297112"/>
              <a:chOff x="4682065" y="264364"/>
              <a:chExt cx="2482581" cy="297112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CED4CA5-E151-4947-A2D4-9F193CEA9DC8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167BD3D-E692-42FF-899F-2C1CF087D163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6B84824-2C3C-4080-993A-5200C25E56DB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56F725D-7A62-45DE-AFC6-24BA08E70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6D62890-BBCD-4E8C-B32D-2836E665981A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DA89CCE-6AA1-4641-95CE-8E00879DF158}"/>
                </a:ext>
              </a:extLst>
            </p:cNvPr>
            <p:cNvSpPr txBox="1"/>
            <p:nvPr/>
          </p:nvSpPr>
          <p:spPr>
            <a:xfrm>
              <a:off x="6846126" y="2601273"/>
              <a:ext cx="1557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Nonsymmetric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EA829F-05CD-4AB1-979B-2DB500961D9A}"/>
                </a:ext>
              </a:extLst>
            </p:cNvPr>
            <p:cNvSpPr txBox="1"/>
            <p:nvPr/>
          </p:nvSpPr>
          <p:spPr>
            <a:xfrm>
              <a:off x="6751111" y="4897319"/>
              <a:ext cx="1613541" cy="473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Asymmetric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7B3EB2D-864A-40C2-9031-79DF214EBEE9}"/>
                </a:ext>
              </a:extLst>
            </p:cNvPr>
            <p:cNvGrpSpPr/>
            <p:nvPr/>
          </p:nvGrpSpPr>
          <p:grpSpPr>
            <a:xfrm>
              <a:off x="9132231" y="3487764"/>
              <a:ext cx="2254132" cy="2043542"/>
              <a:chOff x="1803860" y="846517"/>
              <a:chExt cx="2254132" cy="2043542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17E6A5E-75AA-435D-918C-22305E9EC183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136A1B2-AF3A-42C0-96DB-7E0ECDC48164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9EBE852-ECA4-49AB-B159-4302B34C6B1D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915B6DF-A29B-41F2-81B7-CC187B28D48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276CFD-FF83-4654-9680-0D590B24DBEB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C62B8D-B562-4ADA-B2DC-FF4B528DFFDF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6D48497-2504-476C-A6CD-EC8246580B7C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4376962-59E3-492D-AC5B-1609BDCB51B2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58543F6-22F1-4254-990E-ADAA74235A7E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463D453-FBD0-4EB5-8AA8-FCA3B95A20CF}"/>
                  </a:ext>
                </a:extLst>
              </p:cNvPr>
              <p:cNvCxnSpPr>
                <a:cxnSpLocks/>
                <a:stCxn id="135" idx="6"/>
                <a:endCxn id="129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F36D13A-8FCD-41D6-95BA-949CA107E9E0}"/>
                  </a:ext>
                </a:extLst>
              </p:cNvPr>
              <p:cNvCxnSpPr>
                <a:cxnSpLocks/>
                <a:stCxn id="135" idx="5"/>
                <a:endCxn id="130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04AE37F-ADDE-4E27-A865-D2148FABA60D}"/>
                  </a:ext>
                </a:extLst>
              </p:cNvPr>
              <p:cNvCxnSpPr>
                <a:cxnSpLocks/>
                <a:stCxn id="135" idx="3"/>
                <a:endCxn id="133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31E533D-95FE-401C-ACC3-3B4A3C99B17C}"/>
                  </a:ext>
                </a:extLst>
              </p:cNvPr>
              <p:cNvCxnSpPr>
                <a:cxnSpLocks/>
                <a:stCxn id="128" idx="5"/>
                <a:endCxn id="130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836D762-389C-4FED-8FB9-69D6915BC777}"/>
                  </a:ext>
                </a:extLst>
              </p:cNvPr>
              <p:cNvCxnSpPr>
                <a:cxnSpLocks/>
                <a:stCxn id="128" idx="4"/>
                <a:endCxn id="131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70FBE4E-B63E-4EF5-8C36-48C906BEAE2F}"/>
                  </a:ext>
                </a:extLst>
              </p:cNvPr>
              <p:cNvCxnSpPr>
                <a:cxnSpLocks/>
                <a:stCxn id="128" idx="2"/>
                <a:endCxn id="134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686210F-3141-4DCC-AB1B-86E71203BD33}"/>
                  </a:ext>
                </a:extLst>
              </p:cNvPr>
              <p:cNvCxnSpPr>
                <a:cxnSpLocks/>
                <a:stCxn id="129" idx="4"/>
                <a:endCxn id="131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C30DF8-8013-4BE6-8E08-A2449F7D4388}"/>
                  </a:ext>
                </a:extLst>
              </p:cNvPr>
              <p:cNvCxnSpPr>
                <a:cxnSpLocks/>
                <a:stCxn id="129" idx="2"/>
                <a:endCxn id="134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894F53C-4F7E-49AA-AC6B-1EE1525981A4}"/>
                </a:ext>
              </a:extLst>
            </p:cNvPr>
            <p:cNvSpPr txBox="1"/>
            <p:nvPr/>
          </p:nvSpPr>
          <p:spPr>
            <a:xfrm>
              <a:off x="9648285" y="3012124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Nonconnected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464172-65CC-42C5-ADCD-E687D54F6F93}"/>
              </a:ext>
            </a:extLst>
          </p:cNvPr>
          <p:cNvSpPr/>
          <p:nvPr/>
        </p:nvSpPr>
        <p:spPr>
          <a:xfrm>
            <a:off x="1246909" y="5109735"/>
            <a:ext cx="1500880" cy="1374192"/>
          </a:xfrm>
          <a:custGeom>
            <a:avLst/>
            <a:gdLst>
              <a:gd name="connsiteX0" fmla="*/ 266007 w 1500880"/>
              <a:gd name="connsiteY0" fmla="*/ 10905 h 1374192"/>
              <a:gd name="connsiteX1" fmla="*/ 182880 w 1500880"/>
              <a:gd name="connsiteY1" fmla="*/ 60781 h 1374192"/>
              <a:gd name="connsiteX2" fmla="*/ 133004 w 1500880"/>
              <a:gd name="connsiteY2" fmla="*/ 77407 h 1374192"/>
              <a:gd name="connsiteX3" fmla="*/ 66502 w 1500880"/>
              <a:gd name="connsiteY3" fmla="*/ 143909 h 1374192"/>
              <a:gd name="connsiteX4" fmla="*/ 33251 w 1500880"/>
              <a:gd name="connsiteY4" fmla="*/ 276912 h 1374192"/>
              <a:gd name="connsiteX5" fmla="*/ 0 w 1500880"/>
              <a:gd name="connsiteY5" fmla="*/ 376665 h 1374192"/>
              <a:gd name="connsiteX6" fmla="*/ 33251 w 1500880"/>
              <a:gd name="connsiteY6" fmla="*/ 642672 h 1374192"/>
              <a:gd name="connsiteX7" fmla="*/ 49876 w 1500880"/>
              <a:gd name="connsiteY7" fmla="*/ 692549 h 1374192"/>
              <a:gd name="connsiteX8" fmla="*/ 83127 w 1500880"/>
              <a:gd name="connsiteY8" fmla="*/ 742425 h 1374192"/>
              <a:gd name="connsiteX9" fmla="*/ 99753 w 1500880"/>
              <a:gd name="connsiteY9" fmla="*/ 808927 h 1374192"/>
              <a:gd name="connsiteX10" fmla="*/ 166255 w 1500880"/>
              <a:gd name="connsiteY10" fmla="*/ 925305 h 1374192"/>
              <a:gd name="connsiteX11" fmla="*/ 232756 w 1500880"/>
              <a:gd name="connsiteY11" fmla="*/ 1074934 h 1374192"/>
              <a:gd name="connsiteX12" fmla="*/ 282633 w 1500880"/>
              <a:gd name="connsiteY12" fmla="*/ 1108185 h 1374192"/>
              <a:gd name="connsiteX13" fmla="*/ 382386 w 1500880"/>
              <a:gd name="connsiteY13" fmla="*/ 1141436 h 1374192"/>
              <a:gd name="connsiteX14" fmla="*/ 415636 w 1500880"/>
              <a:gd name="connsiteY14" fmla="*/ 1191312 h 1374192"/>
              <a:gd name="connsiteX15" fmla="*/ 482138 w 1500880"/>
              <a:gd name="connsiteY15" fmla="*/ 1291065 h 1374192"/>
              <a:gd name="connsiteX16" fmla="*/ 615142 w 1500880"/>
              <a:gd name="connsiteY16" fmla="*/ 1324316 h 1374192"/>
              <a:gd name="connsiteX17" fmla="*/ 714895 w 1500880"/>
              <a:gd name="connsiteY17" fmla="*/ 1357567 h 1374192"/>
              <a:gd name="connsiteX18" fmla="*/ 764771 w 1500880"/>
              <a:gd name="connsiteY18" fmla="*/ 1374192 h 1374192"/>
              <a:gd name="connsiteX19" fmla="*/ 814647 w 1500880"/>
              <a:gd name="connsiteY19" fmla="*/ 1357567 h 1374192"/>
              <a:gd name="connsiteX20" fmla="*/ 881149 w 1500880"/>
              <a:gd name="connsiteY20" fmla="*/ 1340941 h 1374192"/>
              <a:gd name="connsiteX21" fmla="*/ 947651 w 1500880"/>
              <a:gd name="connsiteY21" fmla="*/ 1307690 h 1374192"/>
              <a:gd name="connsiteX22" fmla="*/ 1130531 w 1500880"/>
              <a:gd name="connsiteY22" fmla="*/ 1291065 h 1374192"/>
              <a:gd name="connsiteX23" fmla="*/ 1213658 w 1500880"/>
              <a:gd name="connsiteY23" fmla="*/ 1207938 h 1374192"/>
              <a:gd name="connsiteX24" fmla="*/ 1263535 w 1500880"/>
              <a:gd name="connsiteY24" fmla="*/ 1174687 h 1374192"/>
              <a:gd name="connsiteX25" fmla="*/ 1296786 w 1500880"/>
              <a:gd name="connsiteY25" fmla="*/ 1124810 h 1374192"/>
              <a:gd name="connsiteX26" fmla="*/ 1313411 w 1500880"/>
              <a:gd name="connsiteY26" fmla="*/ 1074934 h 1374192"/>
              <a:gd name="connsiteX27" fmla="*/ 1363287 w 1500880"/>
              <a:gd name="connsiteY27" fmla="*/ 1008432 h 1374192"/>
              <a:gd name="connsiteX28" fmla="*/ 1396538 w 1500880"/>
              <a:gd name="connsiteY28" fmla="*/ 958556 h 1374192"/>
              <a:gd name="connsiteX29" fmla="*/ 1429789 w 1500880"/>
              <a:gd name="connsiteY29" fmla="*/ 892054 h 1374192"/>
              <a:gd name="connsiteX30" fmla="*/ 1463040 w 1500880"/>
              <a:gd name="connsiteY30" fmla="*/ 792301 h 1374192"/>
              <a:gd name="connsiteX31" fmla="*/ 1479666 w 1500880"/>
              <a:gd name="connsiteY31" fmla="*/ 493043 h 1374192"/>
              <a:gd name="connsiteX32" fmla="*/ 1479666 w 1500880"/>
              <a:gd name="connsiteY32" fmla="*/ 160534 h 1374192"/>
              <a:gd name="connsiteX33" fmla="*/ 1463040 w 1500880"/>
              <a:gd name="connsiteY33" fmla="*/ 110658 h 1374192"/>
              <a:gd name="connsiteX34" fmla="*/ 1280160 w 1500880"/>
              <a:gd name="connsiteY34" fmla="*/ 60781 h 1374192"/>
              <a:gd name="connsiteX35" fmla="*/ 1180407 w 1500880"/>
              <a:gd name="connsiteY35" fmla="*/ 44156 h 1374192"/>
              <a:gd name="connsiteX36" fmla="*/ 1130531 w 1500880"/>
              <a:gd name="connsiteY36" fmla="*/ 27530 h 1374192"/>
              <a:gd name="connsiteX37" fmla="*/ 266007 w 1500880"/>
              <a:gd name="connsiteY37" fmla="*/ 10905 h 137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00880" h="1374192">
                <a:moveTo>
                  <a:pt x="266007" y="10905"/>
                </a:moveTo>
                <a:cubicBezTo>
                  <a:pt x="108065" y="16447"/>
                  <a:pt x="211782" y="46330"/>
                  <a:pt x="182880" y="60781"/>
                </a:cubicBezTo>
                <a:cubicBezTo>
                  <a:pt x="167205" y="68618"/>
                  <a:pt x="147264" y="67221"/>
                  <a:pt x="133004" y="77407"/>
                </a:cubicBezTo>
                <a:cubicBezTo>
                  <a:pt x="107494" y="95629"/>
                  <a:pt x="88669" y="121742"/>
                  <a:pt x="66502" y="143909"/>
                </a:cubicBezTo>
                <a:cubicBezTo>
                  <a:pt x="16060" y="295229"/>
                  <a:pt x="93430" y="56253"/>
                  <a:pt x="33251" y="276912"/>
                </a:cubicBezTo>
                <a:cubicBezTo>
                  <a:pt x="24029" y="310727"/>
                  <a:pt x="0" y="376665"/>
                  <a:pt x="0" y="376665"/>
                </a:cubicBezTo>
                <a:cubicBezTo>
                  <a:pt x="12887" y="531301"/>
                  <a:pt x="2372" y="534590"/>
                  <a:pt x="33251" y="642672"/>
                </a:cubicBezTo>
                <a:cubicBezTo>
                  <a:pt x="38065" y="659523"/>
                  <a:pt x="42039" y="676874"/>
                  <a:pt x="49876" y="692549"/>
                </a:cubicBezTo>
                <a:cubicBezTo>
                  <a:pt x="58812" y="710421"/>
                  <a:pt x="72043" y="725800"/>
                  <a:pt x="83127" y="742425"/>
                </a:cubicBezTo>
                <a:cubicBezTo>
                  <a:pt x="88669" y="764592"/>
                  <a:pt x="91730" y="787532"/>
                  <a:pt x="99753" y="808927"/>
                </a:cubicBezTo>
                <a:cubicBezTo>
                  <a:pt x="117834" y="857142"/>
                  <a:pt x="138691" y="883960"/>
                  <a:pt x="166255" y="925305"/>
                </a:cubicBezTo>
                <a:cubicBezTo>
                  <a:pt x="182716" y="974688"/>
                  <a:pt x="193238" y="1035416"/>
                  <a:pt x="232756" y="1074934"/>
                </a:cubicBezTo>
                <a:cubicBezTo>
                  <a:pt x="246885" y="1089063"/>
                  <a:pt x="264374" y="1100070"/>
                  <a:pt x="282633" y="1108185"/>
                </a:cubicBezTo>
                <a:cubicBezTo>
                  <a:pt x="314662" y="1122420"/>
                  <a:pt x="382386" y="1141436"/>
                  <a:pt x="382386" y="1141436"/>
                </a:cubicBezTo>
                <a:cubicBezTo>
                  <a:pt x="393469" y="1158061"/>
                  <a:pt x="406700" y="1173440"/>
                  <a:pt x="415636" y="1191312"/>
                </a:cubicBezTo>
                <a:cubicBezTo>
                  <a:pt x="446138" y="1252317"/>
                  <a:pt x="411229" y="1243793"/>
                  <a:pt x="482138" y="1291065"/>
                </a:cubicBezTo>
                <a:cubicBezTo>
                  <a:pt x="505418" y="1306585"/>
                  <a:pt x="600943" y="1320443"/>
                  <a:pt x="615142" y="1324316"/>
                </a:cubicBezTo>
                <a:cubicBezTo>
                  <a:pt x="648957" y="1333538"/>
                  <a:pt x="681644" y="1346483"/>
                  <a:pt x="714895" y="1357567"/>
                </a:cubicBezTo>
                <a:lnTo>
                  <a:pt x="764771" y="1374192"/>
                </a:lnTo>
                <a:cubicBezTo>
                  <a:pt x="781396" y="1368650"/>
                  <a:pt x="797797" y="1362381"/>
                  <a:pt x="814647" y="1357567"/>
                </a:cubicBezTo>
                <a:cubicBezTo>
                  <a:pt x="836617" y="1351290"/>
                  <a:pt x="859754" y="1348964"/>
                  <a:pt x="881149" y="1340941"/>
                </a:cubicBezTo>
                <a:cubicBezTo>
                  <a:pt x="904355" y="1332239"/>
                  <a:pt x="923348" y="1312550"/>
                  <a:pt x="947651" y="1307690"/>
                </a:cubicBezTo>
                <a:cubicBezTo>
                  <a:pt x="1007674" y="1295686"/>
                  <a:pt x="1069571" y="1296607"/>
                  <a:pt x="1130531" y="1291065"/>
                </a:cubicBezTo>
                <a:cubicBezTo>
                  <a:pt x="1263538" y="1202393"/>
                  <a:pt x="1102818" y="1318777"/>
                  <a:pt x="1213658" y="1207938"/>
                </a:cubicBezTo>
                <a:cubicBezTo>
                  <a:pt x="1227787" y="1193809"/>
                  <a:pt x="1246909" y="1185771"/>
                  <a:pt x="1263535" y="1174687"/>
                </a:cubicBezTo>
                <a:cubicBezTo>
                  <a:pt x="1274619" y="1158061"/>
                  <a:pt x="1287850" y="1142682"/>
                  <a:pt x="1296786" y="1124810"/>
                </a:cubicBezTo>
                <a:cubicBezTo>
                  <a:pt x="1304623" y="1109135"/>
                  <a:pt x="1304716" y="1090150"/>
                  <a:pt x="1313411" y="1074934"/>
                </a:cubicBezTo>
                <a:cubicBezTo>
                  <a:pt x="1327158" y="1050876"/>
                  <a:pt x="1347181" y="1030980"/>
                  <a:pt x="1363287" y="1008432"/>
                </a:cubicBezTo>
                <a:cubicBezTo>
                  <a:pt x="1374901" y="992173"/>
                  <a:pt x="1386625" y="975905"/>
                  <a:pt x="1396538" y="958556"/>
                </a:cubicBezTo>
                <a:cubicBezTo>
                  <a:pt x="1408834" y="937038"/>
                  <a:pt x="1420585" y="915065"/>
                  <a:pt x="1429789" y="892054"/>
                </a:cubicBezTo>
                <a:cubicBezTo>
                  <a:pt x="1442806" y="859511"/>
                  <a:pt x="1463040" y="792301"/>
                  <a:pt x="1463040" y="792301"/>
                </a:cubicBezTo>
                <a:cubicBezTo>
                  <a:pt x="1468582" y="692548"/>
                  <a:pt x="1471699" y="592631"/>
                  <a:pt x="1479666" y="493043"/>
                </a:cubicBezTo>
                <a:cubicBezTo>
                  <a:pt x="1496711" y="279982"/>
                  <a:pt x="1517364" y="462115"/>
                  <a:pt x="1479666" y="160534"/>
                </a:cubicBezTo>
                <a:cubicBezTo>
                  <a:pt x="1477492" y="143145"/>
                  <a:pt x="1473988" y="124342"/>
                  <a:pt x="1463040" y="110658"/>
                </a:cubicBezTo>
                <a:cubicBezTo>
                  <a:pt x="1420751" y="57797"/>
                  <a:pt x="1332897" y="68315"/>
                  <a:pt x="1280160" y="60781"/>
                </a:cubicBezTo>
                <a:cubicBezTo>
                  <a:pt x="1246789" y="56014"/>
                  <a:pt x="1213658" y="49698"/>
                  <a:pt x="1180407" y="44156"/>
                </a:cubicBezTo>
                <a:cubicBezTo>
                  <a:pt x="1163782" y="38614"/>
                  <a:pt x="1147773" y="30665"/>
                  <a:pt x="1130531" y="27530"/>
                </a:cubicBezTo>
                <a:cubicBezTo>
                  <a:pt x="880315" y="-17964"/>
                  <a:pt x="423949" y="5363"/>
                  <a:pt x="266007" y="1090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AD25F3-DC8D-47D6-B50A-92F90C005746}"/>
              </a:ext>
            </a:extLst>
          </p:cNvPr>
          <p:cNvSpPr/>
          <p:nvPr/>
        </p:nvSpPr>
        <p:spPr>
          <a:xfrm>
            <a:off x="2959331" y="4837681"/>
            <a:ext cx="3108960" cy="1165542"/>
          </a:xfrm>
          <a:custGeom>
            <a:avLst/>
            <a:gdLst>
              <a:gd name="connsiteX0" fmla="*/ 1496291 w 3108960"/>
              <a:gd name="connsiteY0" fmla="*/ 16952 h 1165542"/>
              <a:gd name="connsiteX1" fmla="*/ 1130531 w 3108960"/>
              <a:gd name="connsiteY1" fmla="*/ 326 h 1165542"/>
              <a:gd name="connsiteX2" fmla="*/ 831273 w 3108960"/>
              <a:gd name="connsiteY2" fmla="*/ 33577 h 1165542"/>
              <a:gd name="connsiteX3" fmla="*/ 781396 w 3108960"/>
              <a:gd name="connsiteY3" fmla="*/ 66828 h 1165542"/>
              <a:gd name="connsiteX4" fmla="*/ 731520 w 3108960"/>
              <a:gd name="connsiteY4" fmla="*/ 83454 h 1165542"/>
              <a:gd name="connsiteX5" fmla="*/ 565265 w 3108960"/>
              <a:gd name="connsiteY5" fmla="*/ 166581 h 1165542"/>
              <a:gd name="connsiteX6" fmla="*/ 315884 w 3108960"/>
              <a:gd name="connsiteY6" fmla="*/ 183206 h 1165542"/>
              <a:gd name="connsiteX7" fmla="*/ 249382 w 3108960"/>
              <a:gd name="connsiteY7" fmla="*/ 199832 h 1165542"/>
              <a:gd name="connsiteX8" fmla="*/ 166254 w 3108960"/>
              <a:gd name="connsiteY8" fmla="*/ 299584 h 1165542"/>
              <a:gd name="connsiteX9" fmla="*/ 116378 w 3108960"/>
              <a:gd name="connsiteY9" fmla="*/ 349461 h 1165542"/>
              <a:gd name="connsiteX10" fmla="*/ 83127 w 3108960"/>
              <a:gd name="connsiteY10" fmla="*/ 465839 h 1165542"/>
              <a:gd name="connsiteX11" fmla="*/ 66502 w 3108960"/>
              <a:gd name="connsiteY11" fmla="*/ 532341 h 1165542"/>
              <a:gd name="connsiteX12" fmla="*/ 33251 w 3108960"/>
              <a:gd name="connsiteY12" fmla="*/ 831599 h 1165542"/>
              <a:gd name="connsiteX13" fmla="*/ 0 w 3108960"/>
              <a:gd name="connsiteY13" fmla="*/ 931352 h 1165542"/>
              <a:gd name="connsiteX14" fmla="*/ 16625 w 3108960"/>
              <a:gd name="connsiteY14" fmla="*/ 997854 h 1165542"/>
              <a:gd name="connsiteX15" fmla="*/ 66502 w 3108960"/>
              <a:gd name="connsiteY15" fmla="*/ 1047730 h 1165542"/>
              <a:gd name="connsiteX16" fmla="*/ 232756 w 3108960"/>
              <a:gd name="connsiteY16" fmla="*/ 1080981 h 1165542"/>
              <a:gd name="connsiteX17" fmla="*/ 781396 w 3108960"/>
              <a:gd name="connsiteY17" fmla="*/ 1080981 h 1165542"/>
              <a:gd name="connsiteX18" fmla="*/ 997527 w 3108960"/>
              <a:gd name="connsiteY18" fmla="*/ 1064355 h 1165542"/>
              <a:gd name="connsiteX19" fmla="*/ 1346662 w 3108960"/>
              <a:gd name="connsiteY19" fmla="*/ 1080981 h 1165542"/>
              <a:gd name="connsiteX20" fmla="*/ 1396538 w 3108960"/>
              <a:gd name="connsiteY20" fmla="*/ 1097606 h 1165542"/>
              <a:gd name="connsiteX21" fmla="*/ 1463040 w 3108960"/>
              <a:gd name="connsiteY21" fmla="*/ 1114232 h 1165542"/>
              <a:gd name="connsiteX22" fmla="*/ 1596044 w 3108960"/>
              <a:gd name="connsiteY22" fmla="*/ 1130857 h 1165542"/>
              <a:gd name="connsiteX23" fmla="*/ 1645920 w 3108960"/>
              <a:gd name="connsiteY23" fmla="*/ 1164108 h 1165542"/>
              <a:gd name="connsiteX24" fmla="*/ 2044931 w 3108960"/>
              <a:gd name="connsiteY24" fmla="*/ 1147483 h 1165542"/>
              <a:gd name="connsiteX25" fmla="*/ 2144684 w 3108960"/>
              <a:gd name="connsiteY25" fmla="*/ 1114232 h 1165542"/>
              <a:gd name="connsiteX26" fmla="*/ 2527069 w 3108960"/>
              <a:gd name="connsiteY26" fmla="*/ 1097606 h 1165542"/>
              <a:gd name="connsiteX27" fmla="*/ 2643447 w 3108960"/>
              <a:gd name="connsiteY27" fmla="*/ 1064355 h 1165542"/>
              <a:gd name="connsiteX28" fmla="*/ 2693324 w 3108960"/>
              <a:gd name="connsiteY28" fmla="*/ 1047730 h 1165542"/>
              <a:gd name="connsiteX29" fmla="*/ 2892829 w 3108960"/>
              <a:gd name="connsiteY29" fmla="*/ 1031104 h 1165542"/>
              <a:gd name="connsiteX30" fmla="*/ 2942705 w 3108960"/>
              <a:gd name="connsiteY30" fmla="*/ 997854 h 1165542"/>
              <a:gd name="connsiteX31" fmla="*/ 2975956 w 3108960"/>
              <a:gd name="connsiteY31" fmla="*/ 947977 h 1165542"/>
              <a:gd name="connsiteX32" fmla="*/ 3025833 w 3108960"/>
              <a:gd name="connsiteY32" fmla="*/ 931352 h 1165542"/>
              <a:gd name="connsiteX33" fmla="*/ 3059084 w 3108960"/>
              <a:gd name="connsiteY33" fmla="*/ 765097 h 1165542"/>
              <a:gd name="connsiteX34" fmla="*/ 3075709 w 3108960"/>
              <a:gd name="connsiteY34" fmla="*/ 698595 h 1165542"/>
              <a:gd name="connsiteX35" fmla="*/ 3108960 w 3108960"/>
              <a:gd name="connsiteY35" fmla="*/ 648719 h 1165542"/>
              <a:gd name="connsiteX36" fmla="*/ 3075709 w 3108960"/>
              <a:gd name="connsiteY36" fmla="*/ 415963 h 1165542"/>
              <a:gd name="connsiteX37" fmla="*/ 3059084 w 3108960"/>
              <a:gd name="connsiteY37" fmla="*/ 366086 h 1165542"/>
              <a:gd name="connsiteX38" fmla="*/ 2959331 w 3108960"/>
              <a:gd name="connsiteY38" fmla="*/ 332835 h 1165542"/>
              <a:gd name="connsiteX39" fmla="*/ 2909454 w 3108960"/>
              <a:gd name="connsiteY39" fmla="*/ 316210 h 1165542"/>
              <a:gd name="connsiteX40" fmla="*/ 2809702 w 3108960"/>
              <a:gd name="connsiteY40" fmla="*/ 249708 h 1165542"/>
              <a:gd name="connsiteX41" fmla="*/ 2660073 w 3108960"/>
              <a:gd name="connsiteY41" fmla="*/ 216457 h 1165542"/>
              <a:gd name="connsiteX42" fmla="*/ 2610196 w 3108960"/>
              <a:gd name="connsiteY42" fmla="*/ 199832 h 1165542"/>
              <a:gd name="connsiteX43" fmla="*/ 2543694 w 3108960"/>
              <a:gd name="connsiteY43" fmla="*/ 183206 h 1165542"/>
              <a:gd name="connsiteX44" fmla="*/ 2477193 w 3108960"/>
              <a:gd name="connsiteY44" fmla="*/ 133330 h 1165542"/>
              <a:gd name="connsiteX45" fmla="*/ 2261062 w 3108960"/>
              <a:gd name="connsiteY45" fmla="*/ 83454 h 1165542"/>
              <a:gd name="connsiteX46" fmla="*/ 1862051 w 3108960"/>
              <a:gd name="connsiteY46" fmla="*/ 66828 h 1165542"/>
              <a:gd name="connsiteX47" fmla="*/ 1645920 w 3108960"/>
              <a:gd name="connsiteY47" fmla="*/ 33577 h 1165542"/>
              <a:gd name="connsiteX48" fmla="*/ 1562793 w 3108960"/>
              <a:gd name="connsiteY48" fmla="*/ 326 h 1165542"/>
              <a:gd name="connsiteX49" fmla="*/ 1496291 w 3108960"/>
              <a:gd name="connsiteY49" fmla="*/ 16952 h 116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108960" h="1165542">
                <a:moveTo>
                  <a:pt x="1496291" y="16952"/>
                </a:moveTo>
                <a:cubicBezTo>
                  <a:pt x="1374371" y="11410"/>
                  <a:pt x="1252577" y="326"/>
                  <a:pt x="1130531" y="326"/>
                </a:cubicBezTo>
                <a:cubicBezTo>
                  <a:pt x="917040" y="326"/>
                  <a:pt x="948958" y="-5651"/>
                  <a:pt x="831273" y="33577"/>
                </a:cubicBezTo>
                <a:cubicBezTo>
                  <a:pt x="814647" y="44661"/>
                  <a:pt x="799268" y="57892"/>
                  <a:pt x="781396" y="66828"/>
                </a:cubicBezTo>
                <a:cubicBezTo>
                  <a:pt x="765721" y="74665"/>
                  <a:pt x="746736" y="74759"/>
                  <a:pt x="731520" y="83454"/>
                </a:cubicBezTo>
                <a:cubicBezTo>
                  <a:pt x="656175" y="126508"/>
                  <a:pt x="667022" y="159797"/>
                  <a:pt x="565265" y="166581"/>
                </a:cubicBezTo>
                <a:lnTo>
                  <a:pt x="315884" y="183206"/>
                </a:lnTo>
                <a:cubicBezTo>
                  <a:pt x="293717" y="188748"/>
                  <a:pt x="269221" y="188495"/>
                  <a:pt x="249382" y="199832"/>
                </a:cubicBezTo>
                <a:cubicBezTo>
                  <a:pt x="203018" y="226326"/>
                  <a:pt x="197555" y="262023"/>
                  <a:pt x="166254" y="299584"/>
                </a:cubicBezTo>
                <a:cubicBezTo>
                  <a:pt x="151202" y="317646"/>
                  <a:pt x="133003" y="332835"/>
                  <a:pt x="116378" y="349461"/>
                </a:cubicBezTo>
                <a:cubicBezTo>
                  <a:pt x="64405" y="557358"/>
                  <a:pt x="130829" y="298881"/>
                  <a:pt x="83127" y="465839"/>
                </a:cubicBezTo>
                <a:cubicBezTo>
                  <a:pt x="76850" y="487809"/>
                  <a:pt x="72044" y="510174"/>
                  <a:pt x="66502" y="532341"/>
                </a:cubicBezTo>
                <a:cubicBezTo>
                  <a:pt x="58959" y="630393"/>
                  <a:pt x="59646" y="734815"/>
                  <a:pt x="33251" y="831599"/>
                </a:cubicBezTo>
                <a:cubicBezTo>
                  <a:pt x="24029" y="865414"/>
                  <a:pt x="0" y="931352"/>
                  <a:pt x="0" y="931352"/>
                </a:cubicBezTo>
                <a:cubicBezTo>
                  <a:pt x="5542" y="953519"/>
                  <a:pt x="5288" y="978015"/>
                  <a:pt x="16625" y="997854"/>
                </a:cubicBezTo>
                <a:cubicBezTo>
                  <a:pt x="28290" y="1018268"/>
                  <a:pt x="46939" y="1034688"/>
                  <a:pt x="66502" y="1047730"/>
                </a:cubicBezTo>
                <a:cubicBezTo>
                  <a:pt x="98156" y="1068832"/>
                  <a:pt x="222903" y="1079573"/>
                  <a:pt x="232756" y="1080981"/>
                </a:cubicBezTo>
                <a:cubicBezTo>
                  <a:pt x="438557" y="1149578"/>
                  <a:pt x="283032" y="1104161"/>
                  <a:pt x="781396" y="1080981"/>
                </a:cubicBezTo>
                <a:cubicBezTo>
                  <a:pt x="853574" y="1077624"/>
                  <a:pt x="925483" y="1069897"/>
                  <a:pt x="997527" y="1064355"/>
                </a:cubicBezTo>
                <a:cubicBezTo>
                  <a:pt x="1113905" y="1069897"/>
                  <a:pt x="1230554" y="1071305"/>
                  <a:pt x="1346662" y="1080981"/>
                </a:cubicBezTo>
                <a:cubicBezTo>
                  <a:pt x="1364126" y="1082436"/>
                  <a:pt x="1379688" y="1092792"/>
                  <a:pt x="1396538" y="1097606"/>
                </a:cubicBezTo>
                <a:cubicBezTo>
                  <a:pt x="1418508" y="1103883"/>
                  <a:pt x="1440501" y="1110476"/>
                  <a:pt x="1463040" y="1114232"/>
                </a:cubicBezTo>
                <a:cubicBezTo>
                  <a:pt x="1507112" y="1121577"/>
                  <a:pt x="1551709" y="1125315"/>
                  <a:pt x="1596044" y="1130857"/>
                </a:cubicBezTo>
                <a:cubicBezTo>
                  <a:pt x="1612669" y="1141941"/>
                  <a:pt x="1625952" y="1163368"/>
                  <a:pt x="1645920" y="1164108"/>
                </a:cubicBezTo>
                <a:cubicBezTo>
                  <a:pt x="1778948" y="1169035"/>
                  <a:pt x="1912473" y="1160729"/>
                  <a:pt x="2044931" y="1147483"/>
                </a:cubicBezTo>
                <a:cubicBezTo>
                  <a:pt x="2079807" y="1143995"/>
                  <a:pt x="2109667" y="1115755"/>
                  <a:pt x="2144684" y="1114232"/>
                </a:cubicBezTo>
                <a:lnTo>
                  <a:pt x="2527069" y="1097606"/>
                </a:lnTo>
                <a:cubicBezTo>
                  <a:pt x="2646648" y="1057747"/>
                  <a:pt x="2497324" y="1106104"/>
                  <a:pt x="2643447" y="1064355"/>
                </a:cubicBezTo>
                <a:cubicBezTo>
                  <a:pt x="2660298" y="1059541"/>
                  <a:pt x="2675953" y="1050046"/>
                  <a:pt x="2693324" y="1047730"/>
                </a:cubicBezTo>
                <a:cubicBezTo>
                  <a:pt x="2759471" y="1038910"/>
                  <a:pt x="2826327" y="1036646"/>
                  <a:pt x="2892829" y="1031104"/>
                </a:cubicBezTo>
                <a:cubicBezTo>
                  <a:pt x="2909454" y="1020021"/>
                  <a:pt x="2928576" y="1011983"/>
                  <a:pt x="2942705" y="997854"/>
                </a:cubicBezTo>
                <a:cubicBezTo>
                  <a:pt x="2956834" y="983725"/>
                  <a:pt x="2960353" y="960459"/>
                  <a:pt x="2975956" y="947977"/>
                </a:cubicBezTo>
                <a:cubicBezTo>
                  <a:pt x="2989641" y="937029"/>
                  <a:pt x="3009207" y="936894"/>
                  <a:pt x="3025833" y="931352"/>
                </a:cubicBezTo>
                <a:cubicBezTo>
                  <a:pt x="3054207" y="732731"/>
                  <a:pt x="3025920" y="881171"/>
                  <a:pt x="3059084" y="765097"/>
                </a:cubicBezTo>
                <a:cubicBezTo>
                  <a:pt x="3065361" y="743127"/>
                  <a:pt x="3066708" y="719597"/>
                  <a:pt x="3075709" y="698595"/>
                </a:cubicBezTo>
                <a:cubicBezTo>
                  <a:pt x="3083580" y="680229"/>
                  <a:pt x="3097876" y="665344"/>
                  <a:pt x="3108960" y="648719"/>
                </a:cubicBezTo>
                <a:cubicBezTo>
                  <a:pt x="3097876" y="571134"/>
                  <a:pt x="3089329" y="493143"/>
                  <a:pt x="3075709" y="415963"/>
                </a:cubicBezTo>
                <a:cubicBezTo>
                  <a:pt x="3072663" y="398705"/>
                  <a:pt x="3073345" y="376272"/>
                  <a:pt x="3059084" y="366086"/>
                </a:cubicBezTo>
                <a:cubicBezTo>
                  <a:pt x="3030563" y="345714"/>
                  <a:pt x="2992582" y="343919"/>
                  <a:pt x="2959331" y="332835"/>
                </a:cubicBezTo>
                <a:lnTo>
                  <a:pt x="2909454" y="316210"/>
                </a:lnTo>
                <a:cubicBezTo>
                  <a:pt x="2876203" y="294043"/>
                  <a:pt x="2848713" y="258377"/>
                  <a:pt x="2809702" y="249708"/>
                </a:cubicBezTo>
                <a:cubicBezTo>
                  <a:pt x="2759826" y="238624"/>
                  <a:pt x="2709641" y="228849"/>
                  <a:pt x="2660073" y="216457"/>
                </a:cubicBezTo>
                <a:cubicBezTo>
                  <a:pt x="2643071" y="212207"/>
                  <a:pt x="2627047" y="204646"/>
                  <a:pt x="2610196" y="199832"/>
                </a:cubicBezTo>
                <a:cubicBezTo>
                  <a:pt x="2588226" y="193555"/>
                  <a:pt x="2565861" y="188748"/>
                  <a:pt x="2543694" y="183206"/>
                </a:cubicBezTo>
                <a:cubicBezTo>
                  <a:pt x="2521527" y="166581"/>
                  <a:pt x="2501977" y="145722"/>
                  <a:pt x="2477193" y="133330"/>
                </a:cubicBezTo>
                <a:cubicBezTo>
                  <a:pt x="2416977" y="103222"/>
                  <a:pt x="2326371" y="87668"/>
                  <a:pt x="2261062" y="83454"/>
                </a:cubicBezTo>
                <a:cubicBezTo>
                  <a:pt x="2128219" y="74883"/>
                  <a:pt x="1995055" y="72370"/>
                  <a:pt x="1862051" y="66828"/>
                </a:cubicBezTo>
                <a:cubicBezTo>
                  <a:pt x="1784572" y="58219"/>
                  <a:pt x="1717915" y="57576"/>
                  <a:pt x="1645920" y="33577"/>
                </a:cubicBezTo>
                <a:cubicBezTo>
                  <a:pt x="1617608" y="24140"/>
                  <a:pt x="1590502" y="11410"/>
                  <a:pt x="1562793" y="326"/>
                </a:cubicBezTo>
                <a:lnTo>
                  <a:pt x="1496291" y="169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115741-28BF-4147-A62C-4A18544F2C9A}"/>
              </a:ext>
            </a:extLst>
          </p:cNvPr>
          <p:cNvSpPr/>
          <p:nvPr/>
        </p:nvSpPr>
        <p:spPr>
          <a:xfrm>
            <a:off x="6234545" y="4963941"/>
            <a:ext cx="2195666" cy="1004597"/>
          </a:xfrm>
          <a:custGeom>
            <a:avLst/>
            <a:gdLst>
              <a:gd name="connsiteX0" fmla="*/ 847899 w 2195666"/>
              <a:gd name="connsiteY0" fmla="*/ 23695 h 1004597"/>
              <a:gd name="connsiteX1" fmla="*/ 315884 w 2195666"/>
              <a:gd name="connsiteY1" fmla="*/ 40321 h 1004597"/>
              <a:gd name="connsiteX2" fmla="*/ 282633 w 2195666"/>
              <a:gd name="connsiteY2" fmla="*/ 90197 h 1004597"/>
              <a:gd name="connsiteX3" fmla="*/ 232757 w 2195666"/>
              <a:gd name="connsiteY3" fmla="*/ 140074 h 1004597"/>
              <a:gd name="connsiteX4" fmla="*/ 199506 w 2195666"/>
              <a:gd name="connsiteY4" fmla="*/ 206575 h 1004597"/>
              <a:gd name="connsiteX5" fmla="*/ 66502 w 2195666"/>
              <a:gd name="connsiteY5" fmla="*/ 239826 h 1004597"/>
              <a:gd name="connsiteX6" fmla="*/ 33251 w 2195666"/>
              <a:gd name="connsiteY6" fmla="*/ 289703 h 1004597"/>
              <a:gd name="connsiteX7" fmla="*/ 0 w 2195666"/>
              <a:gd name="connsiteY7" fmla="*/ 389455 h 1004597"/>
              <a:gd name="connsiteX8" fmla="*/ 16626 w 2195666"/>
              <a:gd name="connsiteY8" fmla="*/ 821717 h 1004597"/>
              <a:gd name="connsiteX9" fmla="*/ 99753 w 2195666"/>
              <a:gd name="connsiteY9" fmla="*/ 888219 h 1004597"/>
              <a:gd name="connsiteX10" fmla="*/ 748146 w 2195666"/>
              <a:gd name="connsiteY10" fmla="*/ 904844 h 1004597"/>
              <a:gd name="connsiteX11" fmla="*/ 798022 w 2195666"/>
              <a:gd name="connsiteY11" fmla="*/ 938095 h 1004597"/>
              <a:gd name="connsiteX12" fmla="*/ 897775 w 2195666"/>
              <a:gd name="connsiteY12" fmla="*/ 954721 h 1004597"/>
              <a:gd name="connsiteX13" fmla="*/ 931026 w 2195666"/>
              <a:gd name="connsiteY13" fmla="*/ 1004597 h 1004597"/>
              <a:gd name="connsiteX14" fmla="*/ 1296786 w 2195666"/>
              <a:gd name="connsiteY14" fmla="*/ 987972 h 1004597"/>
              <a:gd name="connsiteX15" fmla="*/ 1379913 w 2195666"/>
              <a:gd name="connsiteY15" fmla="*/ 971346 h 1004597"/>
              <a:gd name="connsiteX16" fmla="*/ 1579419 w 2195666"/>
              <a:gd name="connsiteY16" fmla="*/ 987972 h 1004597"/>
              <a:gd name="connsiteX17" fmla="*/ 1995055 w 2195666"/>
              <a:gd name="connsiteY17" fmla="*/ 971346 h 1004597"/>
              <a:gd name="connsiteX18" fmla="*/ 2078182 w 2195666"/>
              <a:gd name="connsiteY18" fmla="*/ 888219 h 1004597"/>
              <a:gd name="connsiteX19" fmla="*/ 2094808 w 2195666"/>
              <a:gd name="connsiteY19" fmla="*/ 838343 h 1004597"/>
              <a:gd name="connsiteX20" fmla="*/ 2161310 w 2195666"/>
              <a:gd name="connsiteY20" fmla="*/ 738590 h 1004597"/>
              <a:gd name="connsiteX21" fmla="*/ 2177935 w 2195666"/>
              <a:gd name="connsiteY21" fmla="*/ 455957 h 1004597"/>
              <a:gd name="connsiteX22" fmla="*/ 2161310 w 2195666"/>
              <a:gd name="connsiteY22" fmla="*/ 406081 h 1004597"/>
              <a:gd name="connsiteX23" fmla="*/ 2094808 w 2195666"/>
              <a:gd name="connsiteY23" fmla="*/ 306328 h 1004597"/>
              <a:gd name="connsiteX24" fmla="*/ 1961804 w 2195666"/>
              <a:gd name="connsiteY24" fmla="*/ 273077 h 1004597"/>
              <a:gd name="connsiteX25" fmla="*/ 1845426 w 2195666"/>
              <a:gd name="connsiteY25" fmla="*/ 189950 h 1004597"/>
              <a:gd name="connsiteX26" fmla="*/ 1795550 w 2195666"/>
              <a:gd name="connsiteY26" fmla="*/ 156699 h 1004597"/>
              <a:gd name="connsiteX27" fmla="*/ 1778924 w 2195666"/>
              <a:gd name="connsiteY27" fmla="*/ 106823 h 1004597"/>
              <a:gd name="connsiteX28" fmla="*/ 1645920 w 2195666"/>
              <a:gd name="connsiteY28" fmla="*/ 73572 h 1004597"/>
              <a:gd name="connsiteX29" fmla="*/ 1479666 w 2195666"/>
              <a:gd name="connsiteY29" fmla="*/ 40321 h 1004597"/>
              <a:gd name="connsiteX30" fmla="*/ 847899 w 2195666"/>
              <a:gd name="connsiteY30" fmla="*/ 23695 h 100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95666" h="1004597">
                <a:moveTo>
                  <a:pt x="847899" y="23695"/>
                </a:moveTo>
                <a:cubicBezTo>
                  <a:pt x="653935" y="23695"/>
                  <a:pt x="492094" y="19590"/>
                  <a:pt x="315884" y="40321"/>
                </a:cubicBezTo>
                <a:cubicBezTo>
                  <a:pt x="296040" y="42656"/>
                  <a:pt x="295425" y="74847"/>
                  <a:pt x="282633" y="90197"/>
                </a:cubicBezTo>
                <a:cubicBezTo>
                  <a:pt x="267581" y="108259"/>
                  <a:pt x="246423" y="120941"/>
                  <a:pt x="232757" y="140074"/>
                </a:cubicBezTo>
                <a:cubicBezTo>
                  <a:pt x="218352" y="160241"/>
                  <a:pt x="220758" y="193824"/>
                  <a:pt x="199506" y="206575"/>
                </a:cubicBezTo>
                <a:cubicBezTo>
                  <a:pt x="160319" y="230087"/>
                  <a:pt x="66502" y="239826"/>
                  <a:pt x="66502" y="239826"/>
                </a:cubicBezTo>
                <a:cubicBezTo>
                  <a:pt x="55418" y="256452"/>
                  <a:pt x="41366" y="271444"/>
                  <a:pt x="33251" y="289703"/>
                </a:cubicBezTo>
                <a:cubicBezTo>
                  <a:pt x="19016" y="321731"/>
                  <a:pt x="0" y="389455"/>
                  <a:pt x="0" y="389455"/>
                </a:cubicBezTo>
                <a:cubicBezTo>
                  <a:pt x="5542" y="533542"/>
                  <a:pt x="1788" y="678289"/>
                  <a:pt x="16626" y="821717"/>
                </a:cubicBezTo>
                <a:cubicBezTo>
                  <a:pt x="20783" y="861904"/>
                  <a:pt x="64963" y="886562"/>
                  <a:pt x="99753" y="888219"/>
                </a:cubicBezTo>
                <a:cubicBezTo>
                  <a:pt x="315710" y="898502"/>
                  <a:pt x="532015" y="899302"/>
                  <a:pt x="748146" y="904844"/>
                </a:cubicBezTo>
                <a:cubicBezTo>
                  <a:pt x="764771" y="915928"/>
                  <a:pt x="779066" y="931776"/>
                  <a:pt x="798022" y="938095"/>
                </a:cubicBezTo>
                <a:cubicBezTo>
                  <a:pt x="830002" y="948755"/>
                  <a:pt x="867624" y="939646"/>
                  <a:pt x="897775" y="954721"/>
                </a:cubicBezTo>
                <a:cubicBezTo>
                  <a:pt x="915647" y="963657"/>
                  <a:pt x="919942" y="987972"/>
                  <a:pt x="931026" y="1004597"/>
                </a:cubicBezTo>
                <a:cubicBezTo>
                  <a:pt x="1052946" y="999055"/>
                  <a:pt x="1175074" y="996988"/>
                  <a:pt x="1296786" y="987972"/>
                </a:cubicBezTo>
                <a:cubicBezTo>
                  <a:pt x="1324967" y="985885"/>
                  <a:pt x="1351655" y="971346"/>
                  <a:pt x="1379913" y="971346"/>
                </a:cubicBezTo>
                <a:cubicBezTo>
                  <a:pt x="1446646" y="971346"/>
                  <a:pt x="1512917" y="982430"/>
                  <a:pt x="1579419" y="987972"/>
                </a:cubicBezTo>
                <a:cubicBezTo>
                  <a:pt x="1717964" y="982430"/>
                  <a:pt x="1857188" y="986118"/>
                  <a:pt x="1995055" y="971346"/>
                </a:cubicBezTo>
                <a:cubicBezTo>
                  <a:pt x="2030187" y="967582"/>
                  <a:pt x="2065216" y="914150"/>
                  <a:pt x="2078182" y="888219"/>
                </a:cubicBezTo>
                <a:cubicBezTo>
                  <a:pt x="2086019" y="872544"/>
                  <a:pt x="2086297" y="853662"/>
                  <a:pt x="2094808" y="838343"/>
                </a:cubicBezTo>
                <a:cubicBezTo>
                  <a:pt x="2114216" y="803409"/>
                  <a:pt x="2161310" y="738590"/>
                  <a:pt x="2161310" y="738590"/>
                </a:cubicBezTo>
                <a:cubicBezTo>
                  <a:pt x="2200810" y="580584"/>
                  <a:pt x="2206108" y="624999"/>
                  <a:pt x="2177935" y="455957"/>
                </a:cubicBezTo>
                <a:cubicBezTo>
                  <a:pt x="2175054" y="438671"/>
                  <a:pt x="2169821" y="421400"/>
                  <a:pt x="2161310" y="406081"/>
                </a:cubicBezTo>
                <a:cubicBezTo>
                  <a:pt x="2141902" y="371147"/>
                  <a:pt x="2132720" y="318965"/>
                  <a:pt x="2094808" y="306328"/>
                </a:cubicBezTo>
                <a:cubicBezTo>
                  <a:pt x="2018123" y="280767"/>
                  <a:pt x="2062116" y="293140"/>
                  <a:pt x="1961804" y="273077"/>
                </a:cubicBezTo>
                <a:cubicBezTo>
                  <a:pt x="1844262" y="194715"/>
                  <a:pt x="1989778" y="293058"/>
                  <a:pt x="1845426" y="189950"/>
                </a:cubicBezTo>
                <a:cubicBezTo>
                  <a:pt x="1829167" y="178336"/>
                  <a:pt x="1812175" y="167783"/>
                  <a:pt x="1795550" y="156699"/>
                </a:cubicBezTo>
                <a:cubicBezTo>
                  <a:pt x="1790008" y="140074"/>
                  <a:pt x="1794243" y="115334"/>
                  <a:pt x="1778924" y="106823"/>
                </a:cubicBezTo>
                <a:cubicBezTo>
                  <a:pt x="1738976" y="84630"/>
                  <a:pt x="1689274" y="88024"/>
                  <a:pt x="1645920" y="73572"/>
                </a:cubicBezTo>
                <a:cubicBezTo>
                  <a:pt x="1558869" y="44554"/>
                  <a:pt x="1613393" y="59424"/>
                  <a:pt x="1479666" y="40321"/>
                </a:cubicBezTo>
                <a:cubicBezTo>
                  <a:pt x="1240523" y="-39397"/>
                  <a:pt x="1041863" y="23695"/>
                  <a:pt x="847899" y="2369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86749A-565E-4B14-B92C-A4FC50563E5B}"/>
              </a:ext>
            </a:extLst>
          </p:cNvPr>
          <p:cNvSpPr/>
          <p:nvPr/>
        </p:nvSpPr>
        <p:spPr>
          <a:xfrm>
            <a:off x="8528858" y="3507971"/>
            <a:ext cx="2295457" cy="2261062"/>
          </a:xfrm>
          <a:custGeom>
            <a:avLst/>
            <a:gdLst>
              <a:gd name="connsiteX0" fmla="*/ 964277 w 2295457"/>
              <a:gd name="connsiteY0" fmla="*/ 49876 h 2261062"/>
              <a:gd name="connsiteX1" fmla="*/ 847898 w 2295457"/>
              <a:gd name="connsiteY1" fmla="*/ 33251 h 2261062"/>
              <a:gd name="connsiteX2" fmla="*/ 665018 w 2295457"/>
              <a:gd name="connsiteY2" fmla="*/ 66502 h 2261062"/>
              <a:gd name="connsiteX3" fmla="*/ 565266 w 2295457"/>
              <a:gd name="connsiteY3" fmla="*/ 83127 h 2261062"/>
              <a:gd name="connsiteX4" fmla="*/ 515389 w 2295457"/>
              <a:gd name="connsiteY4" fmla="*/ 99753 h 2261062"/>
              <a:gd name="connsiteX5" fmla="*/ 465513 w 2295457"/>
              <a:gd name="connsiteY5" fmla="*/ 133004 h 2261062"/>
              <a:gd name="connsiteX6" fmla="*/ 365760 w 2295457"/>
              <a:gd name="connsiteY6" fmla="*/ 166254 h 2261062"/>
              <a:gd name="connsiteX7" fmla="*/ 299258 w 2295457"/>
              <a:gd name="connsiteY7" fmla="*/ 266007 h 2261062"/>
              <a:gd name="connsiteX8" fmla="*/ 266007 w 2295457"/>
              <a:gd name="connsiteY8" fmla="*/ 365760 h 2261062"/>
              <a:gd name="connsiteX9" fmla="*/ 249382 w 2295457"/>
              <a:gd name="connsiteY9" fmla="*/ 415636 h 2261062"/>
              <a:gd name="connsiteX10" fmla="*/ 216131 w 2295457"/>
              <a:gd name="connsiteY10" fmla="*/ 465513 h 2261062"/>
              <a:gd name="connsiteX11" fmla="*/ 199506 w 2295457"/>
              <a:gd name="connsiteY11" fmla="*/ 515389 h 2261062"/>
              <a:gd name="connsiteX12" fmla="*/ 166255 w 2295457"/>
              <a:gd name="connsiteY12" fmla="*/ 598516 h 2261062"/>
              <a:gd name="connsiteX13" fmla="*/ 149629 w 2295457"/>
              <a:gd name="connsiteY13" fmla="*/ 665018 h 2261062"/>
              <a:gd name="connsiteX14" fmla="*/ 99753 w 2295457"/>
              <a:gd name="connsiteY14" fmla="*/ 731520 h 2261062"/>
              <a:gd name="connsiteX15" fmla="*/ 49877 w 2295457"/>
              <a:gd name="connsiteY15" fmla="*/ 897774 h 2261062"/>
              <a:gd name="connsiteX16" fmla="*/ 33251 w 2295457"/>
              <a:gd name="connsiteY16" fmla="*/ 1080654 h 2261062"/>
              <a:gd name="connsiteX17" fmla="*/ 0 w 2295457"/>
              <a:gd name="connsiteY17" fmla="*/ 1180407 h 2261062"/>
              <a:gd name="connsiteX18" fmla="*/ 16626 w 2295457"/>
              <a:gd name="connsiteY18" fmla="*/ 1496291 h 2261062"/>
              <a:gd name="connsiteX19" fmla="*/ 33251 w 2295457"/>
              <a:gd name="connsiteY19" fmla="*/ 1546167 h 2261062"/>
              <a:gd name="connsiteX20" fmla="*/ 83127 w 2295457"/>
              <a:gd name="connsiteY20" fmla="*/ 1596044 h 2261062"/>
              <a:gd name="connsiteX21" fmla="*/ 99753 w 2295457"/>
              <a:gd name="connsiteY21" fmla="*/ 1795549 h 2261062"/>
              <a:gd name="connsiteX22" fmla="*/ 149629 w 2295457"/>
              <a:gd name="connsiteY22" fmla="*/ 1911927 h 2261062"/>
              <a:gd name="connsiteX23" fmla="*/ 166255 w 2295457"/>
              <a:gd name="connsiteY23" fmla="*/ 1961804 h 2261062"/>
              <a:gd name="connsiteX24" fmla="*/ 232757 w 2295457"/>
              <a:gd name="connsiteY24" fmla="*/ 2061556 h 2261062"/>
              <a:gd name="connsiteX25" fmla="*/ 266007 w 2295457"/>
              <a:gd name="connsiteY25" fmla="*/ 2111433 h 2261062"/>
              <a:gd name="connsiteX26" fmla="*/ 382386 w 2295457"/>
              <a:gd name="connsiteY26" fmla="*/ 2144684 h 2261062"/>
              <a:gd name="connsiteX27" fmla="*/ 448887 w 2295457"/>
              <a:gd name="connsiteY27" fmla="*/ 2161309 h 2261062"/>
              <a:gd name="connsiteX28" fmla="*/ 498764 w 2295457"/>
              <a:gd name="connsiteY28" fmla="*/ 2177934 h 2261062"/>
              <a:gd name="connsiteX29" fmla="*/ 648393 w 2295457"/>
              <a:gd name="connsiteY29" fmla="*/ 2194560 h 2261062"/>
              <a:gd name="connsiteX30" fmla="*/ 1064029 w 2295457"/>
              <a:gd name="connsiteY30" fmla="*/ 2227811 h 2261062"/>
              <a:gd name="connsiteX31" fmla="*/ 1113906 w 2295457"/>
              <a:gd name="connsiteY31" fmla="*/ 2244436 h 2261062"/>
              <a:gd name="connsiteX32" fmla="*/ 1263535 w 2295457"/>
              <a:gd name="connsiteY32" fmla="*/ 2261062 h 2261062"/>
              <a:gd name="connsiteX33" fmla="*/ 1446415 w 2295457"/>
              <a:gd name="connsiteY33" fmla="*/ 2244436 h 2261062"/>
              <a:gd name="connsiteX34" fmla="*/ 1546167 w 2295457"/>
              <a:gd name="connsiteY34" fmla="*/ 2177934 h 2261062"/>
              <a:gd name="connsiteX35" fmla="*/ 1596044 w 2295457"/>
              <a:gd name="connsiteY35" fmla="*/ 2161309 h 2261062"/>
              <a:gd name="connsiteX36" fmla="*/ 1712422 w 2295457"/>
              <a:gd name="connsiteY36" fmla="*/ 2078182 h 2261062"/>
              <a:gd name="connsiteX37" fmla="*/ 1812175 w 2295457"/>
              <a:gd name="connsiteY37" fmla="*/ 2044931 h 2261062"/>
              <a:gd name="connsiteX38" fmla="*/ 1945178 w 2295457"/>
              <a:gd name="connsiteY38" fmla="*/ 1995054 h 2261062"/>
              <a:gd name="connsiteX39" fmla="*/ 1978429 w 2295457"/>
              <a:gd name="connsiteY39" fmla="*/ 1945178 h 2261062"/>
              <a:gd name="connsiteX40" fmla="*/ 2028306 w 2295457"/>
              <a:gd name="connsiteY40" fmla="*/ 1911927 h 2261062"/>
              <a:gd name="connsiteX41" fmla="*/ 2061557 w 2295457"/>
              <a:gd name="connsiteY41" fmla="*/ 1812174 h 2261062"/>
              <a:gd name="connsiteX42" fmla="*/ 2094807 w 2295457"/>
              <a:gd name="connsiteY42" fmla="*/ 1762298 h 2261062"/>
              <a:gd name="connsiteX43" fmla="*/ 2111433 w 2295457"/>
              <a:gd name="connsiteY43" fmla="*/ 1695796 h 2261062"/>
              <a:gd name="connsiteX44" fmla="*/ 2144684 w 2295457"/>
              <a:gd name="connsiteY44" fmla="*/ 1629294 h 2261062"/>
              <a:gd name="connsiteX45" fmla="*/ 2161309 w 2295457"/>
              <a:gd name="connsiteY45" fmla="*/ 1546167 h 2261062"/>
              <a:gd name="connsiteX46" fmla="*/ 2194560 w 2295457"/>
              <a:gd name="connsiteY46" fmla="*/ 1446414 h 2261062"/>
              <a:gd name="connsiteX47" fmla="*/ 2227811 w 2295457"/>
              <a:gd name="connsiteY47" fmla="*/ 1064029 h 2261062"/>
              <a:gd name="connsiteX48" fmla="*/ 2244437 w 2295457"/>
              <a:gd name="connsiteY48" fmla="*/ 1014153 h 2261062"/>
              <a:gd name="connsiteX49" fmla="*/ 2277687 w 2295457"/>
              <a:gd name="connsiteY49" fmla="*/ 432262 h 2261062"/>
              <a:gd name="connsiteX50" fmla="*/ 2227811 w 2295457"/>
              <a:gd name="connsiteY50" fmla="*/ 232756 h 2261062"/>
              <a:gd name="connsiteX51" fmla="*/ 2194560 w 2295457"/>
              <a:gd name="connsiteY51" fmla="*/ 182880 h 2261062"/>
              <a:gd name="connsiteX52" fmla="*/ 2128058 w 2295457"/>
              <a:gd name="connsiteY52" fmla="*/ 99753 h 2261062"/>
              <a:gd name="connsiteX53" fmla="*/ 2078182 w 2295457"/>
              <a:gd name="connsiteY53" fmla="*/ 49876 h 2261062"/>
              <a:gd name="connsiteX54" fmla="*/ 2028306 w 2295457"/>
              <a:gd name="connsiteY54" fmla="*/ 33251 h 2261062"/>
              <a:gd name="connsiteX55" fmla="*/ 1828800 w 2295457"/>
              <a:gd name="connsiteY55" fmla="*/ 16625 h 2261062"/>
              <a:gd name="connsiteX56" fmla="*/ 1729047 w 2295457"/>
              <a:gd name="connsiteY56" fmla="*/ 0 h 2261062"/>
              <a:gd name="connsiteX57" fmla="*/ 1230284 w 2295457"/>
              <a:gd name="connsiteY57" fmla="*/ 16625 h 2261062"/>
              <a:gd name="connsiteX58" fmla="*/ 1130531 w 2295457"/>
              <a:gd name="connsiteY58" fmla="*/ 49876 h 2261062"/>
              <a:gd name="connsiteX59" fmla="*/ 1030778 w 2295457"/>
              <a:gd name="connsiteY59" fmla="*/ 66502 h 2261062"/>
              <a:gd name="connsiteX60" fmla="*/ 964277 w 2295457"/>
              <a:gd name="connsiteY60" fmla="*/ 49876 h 226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295457" h="2261062">
                <a:moveTo>
                  <a:pt x="964277" y="49876"/>
                </a:moveTo>
                <a:cubicBezTo>
                  <a:pt x="933797" y="44334"/>
                  <a:pt x="887085" y="33251"/>
                  <a:pt x="847898" y="33251"/>
                </a:cubicBezTo>
                <a:cubicBezTo>
                  <a:pt x="664482" y="33251"/>
                  <a:pt x="770234" y="43120"/>
                  <a:pt x="665018" y="66502"/>
                </a:cubicBezTo>
                <a:cubicBezTo>
                  <a:pt x="632111" y="73815"/>
                  <a:pt x="598517" y="77585"/>
                  <a:pt x="565266" y="83127"/>
                </a:cubicBezTo>
                <a:cubicBezTo>
                  <a:pt x="548640" y="88669"/>
                  <a:pt x="531064" y="91916"/>
                  <a:pt x="515389" y="99753"/>
                </a:cubicBezTo>
                <a:cubicBezTo>
                  <a:pt x="497517" y="108689"/>
                  <a:pt x="483772" y="124889"/>
                  <a:pt x="465513" y="133004"/>
                </a:cubicBezTo>
                <a:cubicBezTo>
                  <a:pt x="433484" y="147239"/>
                  <a:pt x="365760" y="166254"/>
                  <a:pt x="365760" y="166254"/>
                </a:cubicBezTo>
                <a:cubicBezTo>
                  <a:pt x="310762" y="331256"/>
                  <a:pt x="403035" y="79210"/>
                  <a:pt x="299258" y="266007"/>
                </a:cubicBezTo>
                <a:cubicBezTo>
                  <a:pt x="282236" y="296646"/>
                  <a:pt x="277091" y="332509"/>
                  <a:pt x="266007" y="365760"/>
                </a:cubicBezTo>
                <a:cubicBezTo>
                  <a:pt x="260465" y="382385"/>
                  <a:pt x="259103" y="401055"/>
                  <a:pt x="249382" y="415636"/>
                </a:cubicBezTo>
                <a:lnTo>
                  <a:pt x="216131" y="465513"/>
                </a:lnTo>
                <a:cubicBezTo>
                  <a:pt x="210589" y="482138"/>
                  <a:pt x="205659" y="498980"/>
                  <a:pt x="199506" y="515389"/>
                </a:cubicBezTo>
                <a:cubicBezTo>
                  <a:pt x="189027" y="543332"/>
                  <a:pt x="175692" y="570204"/>
                  <a:pt x="166255" y="598516"/>
                </a:cubicBezTo>
                <a:cubicBezTo>
                  <a:pt x="159029" y="620193"/>
                  <a:pt x="159848" y="644581"/>
                  <a:pt x="149629" y="665018"/>
                </a:cubicBezTo>
                <a:cubicBezTo>
                  <a:pt x="137237" y="689802"/>
                  <a:pt x="116378" y="709353"/>
                  <a:pt x="99753" y="731520"/>
                </a:cubicBezTo>
                <a:cubicBezTo>
                  <a:pt x="59276" y="852950"/>
                  <a:pt x="75003" y="797270"/>
                  <a:pt x="49877" y="897774"/>
                </a:cubicBezTo>
                <a:cubicBezTo>
                  <a:pt x="44335" y="958734"/>
                  <a:pt x="43889" y="1020374"/>
                  <a:pt x="33251" y="1080654"/>
                </a:cubicBezTo>
                <a:cubicBezTo>
                  <a:pt x="27160" y="1115170"/>
                  <a:pt x="0" y="1180407"/>
                  <a:pt x="0" y="1180407"/>
                </a:cubicBezTo>
                <a:cubicBezTo>
                  <a:pt x="5542" y="1285702"/>
                  <a:pt x="7080" y="1391284"/>
                  <a:pt x="16626" y="1496291"/>
                </a:cubicBezTo>
                <a:cubicBezTo>
                  <a:pt x="18213" y="1513744"/>
                  <a:pt x="23530" y="1531586"/>
                  <a:pt x="33251" y="1546167"/>
                </a:cubicBezTo>
                <a:cubicBezTo>
                  <a:pt x="46293" y="1565730"/>
                  <a:pt x="66502" y="1579418"/>
                  <a:pt x="83127" y="1596044"/>
                </a:cubicBezTo>
                <a:cubicBezTo>
                  <a:pt x="88669" y="1662546"/>
                  <a:pt x="91476" y="1729332"/>
                  <a:pt x="99753" y="1795549"/>
                </a:cubicBezTo>
                <a:cubicBezTo>
                  <a:pt x="111287" y="1887821"/>
                  <a:pt x="112393" y="1837456"/>
                  <a:pt x="149629" y="1911927"/>
                </a:cubicBezTo>
                <a:cubicBezTo>
                  <a:pt x="157466" y="1927602"/>
                  <a:pt x="157744" y="1946484"/>
                  <a:pt x="166255" y="1961804"/>
                </a:cubicBezTo>
                <a:cubicBezTo>
                  <a:pt x="185663" y="1996737"/>
                  <a:pt x="210590" y="2028305"/>
                  <a:pt x="232757" y="2061556"/>
                </a:cubicBezTo>
                <a:cubicBezTo>
                  <a:pt x="243841" y="2078181"/>
                  <a:pt x="246622" y="2106587"/>
                  <a:pt x="266007" y="2111433"/>
                </a:cubicBezTo>
                <a:cubicBezTo>
                  <a:pt x="473886" y="2163401"/>
                  <a:pt x="215439" y="2096985"/>
                  <a:pt x="382386" y="2144684"/>
                </a:cubicBezTo>
                <a:cubicBezTo>
                  <a:pt x="404356" y="2150961"/>
                  <a:pt x="426917" y="2155032"/>
                  <a:pt x="448887" y="2161309"/>
                </a:cubicBezTo>
                <a:cubicBezTo>
                  <a:pt x="465738" y="2166123"/>
                  <a:pt x="481478" y="2175053"/>
                  <a:pt x="498764" y="2177934"/>
                </a:cubicBezTo>
                <a:cubicBezTo>
                  <a:pt x="548264" y="2186184"/>
                  <a:pt x="598517" y="2189018"/>
                  <a:pt x="648393" y="2194560"/>
                </a:cubicBezTo>
                <a:cubicBezTo>
                  <a:pt x="821557" y="2252280"/>
                  <a:pt x="628500" y="2192969"/>
                  <a:pt x="1064029" y="2227811"/>
                </a:cubicBezTo>
                <a:cubicBezTo>
                  <a:pt x="1081498" y="2229209"/>
                  <a:pt x="1096620" y="2241555"/>
                  <a:pt x="1113906" y="2244436"/>
                </a:cubicBezTo>
                <a:cubicBezTo>
                  <a:pt x="1163406" y="2252686"/>
                  <a:pt x="1213659" y="2255520"/>
                  <a:pt x="1263535" y="2261062"/>
                </a:cubicBezTo>
                <a:cubicBezTo>
                  <a:pt x="1324495" y="2255520"/>
                  <a:pt x="1387691" y="2261708"/>
                  <a:pt x="1446415" y="2244436"/>
                </a:cubicBezTo>
                <a:cubicBezTo>
                  <a:pt x="1484754" y="2233160"/>
                  <a:pt x="1508255" y="2190571"/>
                  <a:pt x="1546167" y="2177934"/>
                </a:cubicBezTo>
                <a:lnTo>
                  <a:pt x="1596044" y="2161309"/>
                </a:lnTo>
                <a:cubicBezTo>
                  <a:pt x="1604972" y="2154613"/>
                  <a:pt x="1692534" y="2087021"/>
                  <a:pt x="1712422" y="2078182"/>
                </a:cubicBezTo>
                <a:cubicBezTo>
                  <a:pt x="1744451" y="2063947"/>
                  <a:pt x="1780826" y="2060606"/>
                  <a:pt x="1812175" y="2044931"/>
                </a:cubicBezTo>
                <a:cubicBezTo>
                  <a:pt x="1899114" y="2001461"/>
                  <a:pt x="1854633" y="2017691"/>
                  <a:pt x="1945178" y="1995054"/>
                </a:cubicBezTo>
                <a:cubicBezTo>
                  <a:pt x="1956262" y="1978429"/>
                  <a:pt x="1964300" y="1959307"/>
                  <a:pt x="1978429" y="1945178"/>
                </a:cubicBezTo>
                <a:cubicBezTo>
                  <a:pt x="1992558" y="1931049"/>
                  <a:pt x="2017716" y="1928871"/>
                  <a:pt x="2028306" y="1911927"/>
                </a:cubicBezTo>
                <a:cubicBezTo>
                  <a:pt x="2046882" y="1882205"/>
                  <a:pt x="2042115" y="1841337"/>
                  <a:pt x="2061557" y="1812174"/>
                </a:cubicBezTo>
                <a:lnTo>
                  <a:pt x="2094807" y="1762298"/>
                </a:lnTo>
                <a:cubicBezTo>
                  <a:pt x="2100349" y="1740131"/>
                  <a:pt x="2103410" y="1717191"/>
                  <a:pt x="2111433" y="1695796"/>
                </a:cubicBezTo>
                <a:cubicBezTo>
                  <a:pt x="2120135" y="1672590"/>
                  <a:pt x="2136847" y="1652806"/>
                  <a:pt x="2144684" y="1629294"/>
                </a:cubicBezTo>
                <a:cubicBezTo>
                  <a:pt x="2153620" y="1602486"/>
                  <a:pt x="2153874" y="1573429"/>
                  <a:pt x="2161309" y="1546167"/>
                </a:cubicBezTo>
                <a:cubicBezTo>
                  <a:pt x="2170531" y="1512352"/>
                  <a:pt x="2194560" y="1446414"/>
                  <a:pt x="2194560" y="1446414"/>
                </a:cubicBezTo>
                <a:cubicBezTo>
                  <a:pt x="2200928" y="1350900"/>
                  <a:pt x="2207948" y="1173274"/>
                  <a:pt x="2227811" y="1064029"/>
                </a:cubicBezTo>
                <a:cubicBezTo>
                  <a:pt x="2230946" y="1046787"/>
                  <a:pt x="2238895" y="1030778"/>
                  <a:pt x="2244437" y="1014153"/>
                </a:cubicBezTo>
                <a:cubicBezTo>
                  <a:pt x="2302229" y="667397"/>
                  <a:pt x="2307343" y="773302"/>
                  <a:pt x="2277687" y="432262"/>
                </a:cubicBezTo>
                <a:cubicBezTo>
                  <a:pt x="2273947" y="389256"/>
                  <a:pt x="2252333" y="269539"/>
                  <a:pt x="2227811" y="232756"/>
                </a:cubicBezTo>
                <a:lnTo>
                  <a:pt x="2194560" y="182880"/>
                </a:lnTo>
                <a:cubicBezTo>
                  <a:pt x="2167268" y="101001"/>
                  <a:pt x="2197475" y="157601"/>
                  <a:pt x="2128058" y="99753"/>
                </a:cubicBezTo>
                <a:cubicBezTo>
                  <a:pt x="2109996" y="84701"/>
                  <a:pt x="2097745" y="62918"/>
                  <a:pt x="2078182" y="49876"/>
                </a:cubicBezTo>
                <a:cubicBezTo>
                  <a:pt x="2063601" y="40155"/>
                  <a:pt x="2045677" y="35567"/>
                  <a:pt x="2028306" y="33251"/>
                </a:cubicBezTo>
                <a:cubicBezTo>
                  <a:pt x="1962159" y="24431"/>
                  <a:pt x="1895124" y="23994"/>
                  <a:pt x="1828800" y="16625"/>
                </a:cubicBezTo>
                <a:cubicBezTo>
                  <a:pt x="1795297" y="12902"/>
                  <a:pt x="1762298" y="5542"/>
                  <a:pt x="1729047" y="0"/>
                </a:cubicBezTo>
                <a:cubicBezTo>
                  <a:pt x="1562793" y="5542"/>
                  <a:pt x="1396056" y="2811"/>
                  <a:pt x="1230284" y="16625"/>
                </a:cubicBezTo>
                <a:cubicBezTo>
                  <a:pt x="1195355" y="19536"/>
                  <a:pt x="1165104" y="44114"/>
                  <a:pt x="1130531" y="49876"/>
                </a:cubicBezTo>
                <a:cubicBezTo>
                  <a:pt x="1097280" y="55418"/>
                  <a:pt x="1063685" y="59189"/>
                  <a:pt x="1030778" y="66502"/>
                </a:cubicBezTo>
                <a:cubicBezTo>
                  <a:pt x="1013671" y="70304"/>
                  <a:pt x="994757" y="55418"/>
                  <a:pt x="964277" y="4987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4BF400-FD4F-440A-8F2B-D863C35C0D87}"/>
              </a:ext>
            </a:extLst>
          </p:cNvPr>
          <p:cNvSpPr txBox="1"/>
          <p:nvPr/>
        </p:nvSpPr>
        <p:spPr>
          <a:xfrm>
            <a:off x="1084520" y="249812"/>
            <a:ext cx="955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Which of these properties do we want the relation (ordered pairs) to have?</a:t>
            </a:r>
          </a:p>
        </p:txBody>
      </p:sp>
    </p:spTree>
    <p:extLst>
      <p:ext uri="{BB962C8B-B14F-4D97-AF65-F5344CB8AC3E}">
        <p14:creationId xmlns:p14="http://schemas.microsoft.com/office/powerpoint/2010/main" val="405592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BF0175-42C2-4917-A0A0-2B053E0477AB}"/>
              </a:ext>
            </a:extLst>
          </p:cNvPr>
          <p:cNvSpPr/>
          <p:nvPr/>
        </p:nvSpPr>
        <p:spPr>
          <a:xfrm>
            <a:off x="1555865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2EE402-2397-440F-9422-E15E968B79FF}"/>
              </a:ext>
            </a:extLst>
          </p:cNvPr>
          <p:cNvSpPr/>
          <p:nvPr/>
        </p:nvSpPr>
        <p:spPr>
          <a:xfrm>
            <a:off x="2639291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A38EE8-C003-45C4-93A1-0063EC80C6D8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871748" y="105017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78A6153-4DE3-4A40-80B3-D59857EB7DFE}"/>
              </a:ext>
            </a:extLst>
          </p:cNvPr>
          <p:cNvSpPr/>
          <p:nvPr/>
        </p:nvSpPr>
        <p:spPr>
          <a:xfrm>
            <a:off x="1555865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22663B-D903-4426-8981-526F7D7CDBCD}"/>
              </a:ext>
            </a:extLst>
          </p:cNvPr>
          <p:cNvSpPr/>
          <p:nvPr/>
        </p:nvSpPr>
        <p:spPr>
          <a:xfrm>
            <a:off x="2639291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68D83-ECDA-45D9-AB05-F1472B01721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71748" y="156833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BC7F82-C9BF-4448-B081-421A2BE61AE6}"/>
              </a:ext>
            </a:extLst>
          </p:cNvPr>
          <p:cNvSpPr/>
          <p:nvPr/>
        </p:nvSpPr>
        <p:spPr>
          <a:xfrm>
            <a:off x="2639291" y="195349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3C1C7-36C1-4B72-957E-2EDA66FD864E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871748" y="1568335"/>
            <a:ext cx="813803" cy="42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C400A9-F8EC-48FE-92EA-EE9A38D00E3B}"/>
              </a:ext>
            </a:extLst>
          </p:cNvPr>
          <p:cNvSpPr txBox="1"/>
          <p:nvPr/>
        </p:nvSpPr>
        <p:spPr>
          <a:xfrm>
            <a:off x="1789092" y="389734"/>
            <a:ext cx="9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Injective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D3743-528D-4B98-8E87-7163ACAF7F10}"/>
              </a:ext>
            </a:extLst>
          </p:cNvPr>
          <p:cNvSpPr/>
          <p:nvPr/>
        </p:nvSpPr>
        <p:spPr>
          <a:xfrm>
            <a:off x="1555865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35EAAD-CEE0-4A8C-816A-8FB103443832}"/>
              </a:ext>
            </a:extLst>
          </p:cNvPr>
          <p:cNvSpPr/>
          <p:nvPr/>
        </p:nvSpPr>
        <p:spPr>
          <a:xfrm>
            <a:off x="2639291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92CD31-EA41-461D-889C-ED12FF4FF63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871748" y="367976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098DB55-D53A-4324-BFCF-B54E215DD821}"/>
              </a:ext>
            </a:extLst>
          </p:cNvPr>
          <p:cNvSpPr/>
          <p:nvPr/>
        </p:nvSpPr>
        <p:spPr>
          <a:xfrm>
            <a:off x="1555865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A3BDE0-71E5-4E5D-9A16-A07A6FF5C953}"/>
              </a:ext>
            </a:extLst>
          </p:cNvPr>
          <p:cNvSpPr/>
          <p:nvPr/>
        </p:nvSpPr>
        <p:spPr>
          <a:xfrm>
            <a:off x="2639291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0A4C7-2B40-4C08-B032-EFA84EA5B8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871748" y="419792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AF4B20-2A79-4ECE-8910-6BABE63A68D1}"/>
              </a:ext>
            </a:extLst>
          </p:cNvPr>
          <p:cNvSpPr txBox="1"/>
          <p:nvPr/>
        </p:nvSpPr>
        <p:spPr>
          <a:xfrm>
            <a:off x="1575309" y="3019327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Injective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D780A-DAF1-420D-9E76-E80D42E69722}"/>
              </a:ext>
            </a:extLst>
          </p:cNvPr>
          <p:cNvCxnSpPr>
            <a:stCxn id="14" idx="6"/>
            <a:endCxn id="12" idx="3"/>
          </p:cNvCxnSpPr>
          <p:nvPr/>
        </p:nvCxnSpPr>
        <p:spPr>
          <a:xfrm flipV="1">
            <a:off x="1871748" y="3773815"/>
            <a:ext cx="813803" cy="4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2423BD3-EA11-431D-B26A-A84EEB3D786E}"/>
              </a:ext>
            </a:extLst>
          </p:cNvPr>
          <p:cNvSpPr/>
          <p:nvPr/>
        </p:nvSpPr>
        <p:spPr>
          <a:xfrm>
            <a:off x="4118956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B15AB9-3A84-4FE9-8E15-9407EFA46E67}"/>
              </a:ext>
            </a:extLst>
          </p:cNvPr>
          <p:cNvSpPr/>
          <p:nvPr/>
        </p:nvSpPr>
        <p:spPr>
          <a:xfrm>
            <a:off x="5202382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18BF99-DDD5-4D37-839B-BFBF10F850F5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4434839" y="105017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9E841E8-B81B-4C29-BA24-33EA04E514F8}"/>
              </a:ext>
            </a:extLst>
          </p:cNvPr>
          <p:cNvSpPr/>
          <p:nvPr/>
        </p:nvSpPr>
        <p:spPr>
          <a:xfrm>
            <a:off x="4118956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19EEE8-0ABA-4E30-B50A-535476DEE7E1}"/>
              </a:ext>
            </a:extLst>
          </p:cNvPr>
          <p:cNvCxnSpPr>
            <a:cxnSpLocks/>
            <a:stCxn id="22" idx="6"/>
            <a:endCxn id="20" idx="3"/>
          </p:cNvCxnSpPr>
          <p:nvPr/>
        </p:nvCxnSpPr>
        <p:spPr>
          <a:xfrm flipV="1">
            <a:off x="4434839" y="1144222"/>
            <a:ext cx="813803" cy="4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D3F50-A59A-4B93-B1EC-3D1588B4055C}"/>
              </a:ext>
            </a:extLst>
          </p:cNvPr>
          <p:cNvSpPr txBox="1"/>
          <p:nvPr/>
        </p:nvSpPr>
        <p:spPr>
          <a:xfrm>
            <a:off x="4352183" y="389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Functional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B2AF6F-C3FF-48B4-AAC8-60FAAA915D15}"/>
              </a:ext>
            </a:extLst>
          </p:cNvPr>
          <p:cNvSpPr/>
          <p:nvPr/>
        </p:nvSpPr>
        <p:spPr>
          <a:xfrm>
            <a:off x="4118956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23D0D2-9C27-4DF3-A2C2-C696F3C90F3A}"/>
              </a:ext>
            </a:extLst>
          </p:cNvPr>
          <p:cNvSpPr/>
          <p:nvPr/>
        </p:nvSpPr>
        <p:spPr>
          <a:xfrm>
            <a:off x="5202382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4A303-DF1A-4BBD-8A2D-0299B2F61546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4434839" y="367976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9F991B4-4962-4EF6-8AC5-C23983804D45}"/>
              </a:ext>
            </a:extLst>
          </p:cNvPr>
          <p:cNvSpPr/>
          <p:nvPr/>
        </p:nvSpPr>
        <p:spPr>
          <a:xfrm>
            <a:off x="5202382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C9673-FD7E-4E19-84B6-31965875364D}"/>
              </a:ext>
            </a:extLst>
          </p:cNvPr>
          <p:cNvSpPr txBox="1"/>
          <p:nvPr/>
        </p:nvSpPr>
        <p:spPr>
          <a:xfrm>
            <a:off x="4138400" y="30193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Functional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51C3A-8635-4C31-B16F-CA138694C0A8}"/>
              </a:ext>
            </a:extLst>
          </p:cNvPr>
          <p:cNvCxnSpPr>
            <a:cxnSpLocks/>
            <a:stCxn id="25" idx="6"/>
            <a:endCxn id="28" idx="1"/>
          </p:cNvCxnSpPr>
          <p:nvPr/>
        </p:nvCxnSpPr>
        <p:spPr>
          <a:xfrm>
            <a:off x="4434839" y="3679768"/>
            <a:ext cx="813803" cy="42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26158D-5CAA-41D5-A21D-0909FCFD766C}"/>
              </a:ext>
            </a:extLst>
          </p:cNvPr>
          <p:cNvCxnSpPr/>
          <p:nvPr/>
        </p:nvCxnSpPr>
        <p:spPr>
          <a:xfrm>
            <a:off x="3541222" y="232756"/>
            <a:ext cx="0" cy="502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F5C1C3-0477-4EB8-B30E-0D2DA39F6850}"/>
              </a:ext>
            </a:extLst>
          </p:cNvPr>
          <p:cNvSpPr/>
          <p:nvPr/>
        </p:nvSpPr>
        <p:spPr>
          <a:xfrm>
            <a:off x="1429789" y="721998"/>
            <a:ext cx="1745673" cy="1788446"/>
          </a:xfrm>
          <a:custGeom>
            <a:avLst/>
            <a:gdLst>
              <a:gd name="connsiteX0" fmla="*/ 515389 w 1745673"/>
              <a:gd name="connsiteY0" fmla="*/ 76024 h 1788446"/>
              <a:gd name="connsiteX1" fmla="*/ 166255 w 1745673"/>
              <a:gd name="connsiteY1" fmla="*/ 92649 h 1788446"/>
              <a:gd name="connsiteX2" fmla="*/ 99753 w 1745673"/>
              <a:gd name="connsiteY2" fmla="*/ 142526 h 1788446"/>
              <a:gd name="connsiteX3" fmla="*/ 66502 w 1745673"/>
              <a:gd name="connsiteY3" fmla="*/ 275529 h 1788446"/>
              <a:gd name="connsiteX4" fmla="*/ 16626 w 1745673"/>
              <a:gd name="connsiteY4" fmla="*/ 391907 h 1788446"/>
              <a:gd name="connsiteX5" fmla="*/ 0 w 1745673"/>
              <a:gd name="connsiteY5" fmla="*/ 441784 h 1788446"/>
              <a:gd name="connsiteX6" fmla="*/ 16626 w 1745673"/>
              <a:gd name="connsiteY6" fmla="*/ 1123427 h 1788446"/>
              <a:gd name="connsiteX7" fmla="*/ 49876 w 1745673"/>
              <a:gd name="connsiteY7" fmla="*/ 1173304 h 1788446"/>
              <a:gd name="connsiteX8" fmla="*/ 116378 w 1745673"/>
              <a:gd name="connsiteY8" fmla="*/ 1223180 h 1788446"/>
              <a:gd name="connsiteX9" fmla="*/ 166255 w 1745673"/>
              <a:gd name="connsiteY9" fmla="*/ 1239806 h 1788446"/>
              <a:gd name="connsiteX10" fmla="*/ 232756 w 1745673"/>
              <a:gd name="connsiteY10" fmla="*/ 1289682 h 1788446"/>
              <a:gd name="connsiteX11" fmla="*/ 282633 w 1745673"/>
              <a:gd name="connsiteY11" fmla="*/ 1306307 h 1788446"/>
              <a:gd name="connsiteX12" fmla="*/ 415636 w 1745673"/>
              <a:gd name="connsiteY12" fmla="*/ 1356184 h 1788446"/>
              <a:gd name="connsiteX13" fmla="*/ 465513 w 1745673"/>
              <a:gd name="connsiteY13" fmla="*/ 1406060 h 1788446"/>
              <a:gd name="connsiteX14" fmla="*/ 565266 w 1745673"/>
              <a:gd name="connsiteY14" fmla="*/ 1439311 h 1788446"/>
              <a:gd name="connsiteX15" fmla="*/ 665018 w 1745673"/>
              <a:gd name="connsiteY15" fmla="*/ 1505813 h 1788446"/>
              <a:gd name="connsiteX16" fmla="*/ 764771 w 1745673"/>
              <a:gd name="connsiteY16" fmla="*/ 1539064 h 1788446"/>
              <a:gd name="connsiteX17" fmla="*/ 864524 w 1745673"/>
              <a:gd name="connsiteY17" fmla="*/ 1605566 h 1788446"/>
              <a:gd name="connsiteX18" fmla="*/ 931026 w 1745673"/>
              <a:gd name="connsiteY18" fmla="*/ 1622191 h 1788446"/>
              <a:gd name="connsiteX19" fmla="*/ 1163782 w 1745673"/>
              <a:gd name="connsiteY19" fmla="*/ 1672067 h 1788446"/>
              <a:gd name="connsiteX20" fmla="*/ 1280160 w 1745673"/>
              <a:gd name="connsiteY20" fmla="*/ 1721944 h 1788446"/>
              <a:gd name="connsiteX21" fmla="*/ 1330036 w 1745673"/>
              <a:gd name="connsiteY21" fmla="*/ 1755195 h 1788446"/>
              <a:gd name="connsiteX22" fmla="*/ 1429789 w 1745673"/>
              <a:gd name="connsiteY22" fmla="*/ 1788446 h 1788446"/>
              <a:gd name="connsiteX23" fmla="*/ 1596044 w 1745673"/>
              <a:gd name="connsiteY23" fmla="*/ 1771820 h 1788446"/>
              <a:gd name="connsiteX24" fmla="*/ 1612669 w 1745673"/>
              <a:gd name="connsiteY24" fmla="*/ 1721944 h 1788446"/>
              <a:gd name="connsiteX25" fmla="*/ 1645920 w 1745673"/>
              <a:gd name="connsiteY25" fmla="*/ 1672067 h 1788446"/>
              <a:gd name="connsiteX26" fmla="*/ 1695796 w 1745673"/>
              <a:gd name="connsiteY26" fmla="*/ 1555689 h 1788446"/>
              <a:gd name="connsiteX27" fmla="*/ 1729047 w 1745673"/>
              <a:gd name="connsiteY27" fmla="*/ 1023675 h 1788446"/>
              <a:gd name="connsiteX28" fmla="*/ 1745673 w 1745673"/>
              <a:gd name="connsiteY28" fmla="*/ 840795 h 1788446"/>
              <a:gd name="connsiteX29" fmla="*/ 1729047 w 1745673"/>
              <a:gd name="connsiteY29" fmla="*/ 275529 h 1788446"/>
              <a:gd name="connsiteX30" fmla="*/ 1662546 w 1745673"/>
              <a:gd name="connsiteY30" fmla="*/ 142526 h 1788446"/>
              <a:gd name="connsiteX31" fmla="*/ 1629295 w 1745673"/>
              <a:gd name="connsiteY31" fmla="*/ 92649 h 1788446"/>
              <a:gd name="connsiteX32" fmla="*/ 1479666 w 1745673"/>
              <a:gd name="connsiteY32" fmla="*/ 59398 h 1788446"/>
              <a:gd name="connsiteX33" fmla="*/ 1413164 w 1745673"/>
              <a:gd name="connsiteY33" fmla="*/ 26147 h 1788446"/>
              <a:gd name="connsiteX34" fmla="*/ 1014153 w 1745673"/>
              <a:gd name="connsiteY34" fmla="*/ 26147 h 1788446"/>
              <a:gd name="connsiteX35" fmla="*/ 798022 w 1745673"/>
              <a:gd name="connsiteY35" fmla="*/ 59398 h 1788446"/>
              <a:gd name="connsiteX36" fmla="*/ 731520 w 1745673"/>
              <a:gd name="connsiteY36" fmla="*/ 92649 h 1788446"/>
              <a:gd name="connsiteX37" fmla="*/ 515389 w 1745673"/>
              <a:gd name="connsiteY37" fmla="*/ 76024 h 17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45673" h="1788446">
                <a:moveTo>
                  <a:pt x="515389" y="76024"/>
                </a:moveTo>
                <a:cubicBezTo>
                  <a:pt x="421178" y="76024"/>
                  <a:pt x="281302" y="74241"/>
                  <a:pt x="166255" y="92649"/>
                </a:cubicBezTo>
                <a:cubicBezTo>
                  <a:pt x="138894" y="97027"/>
                  <a:pt x="117492" y="121239"/>
                  <a:pt x="99753" y="142526"/>
                </a:cubicBezTo>
                <a:cubicBezTo>
                  <a:pt x="86179" y="158815"/>
                  <a:pt x="67234" y="272600"/>
                  <a:pt x="66502" y="275529"/>
                </a:cubicBezTo>
                <a:cubicBezTo>
                  <a:pt x="50907" y="337909"/>
                  <a:pt x="45172" y="325300"/>
                  <a:pt x="16626" y="391907"/>
                </a:cubicBezTo>
                <a:cubicBezTo>
                  <a:pt x="9723" y="408015"/>
                  <a:pt x="5542" y="425158"/>
                  <a:pt x="0" y="441784"/>
                </a:cubicBezTo>
                <a:cubicBezTo>
                  <a:pt x="5542" y="668998"/>
                  <a:pt x="1166" y="896672"/>
                  <a:pt x="16626" y="1123427"/>
                </a:cubicBezTo>
                <a:cubicBezTo>
                  <a:pt x="17985" y="1143362"/>
                  <a:pt x="35747" y="1159175"/>
                  <a:pt x="49876" y="1173304"/>
                </a:cubicBezTo>
                <a:cubicBezTo>
                  <a:pt x="69469" y="1192897"/>
                  <a:pt x="92320" y="1209432"/>
                  <a:pt x="116378" y="1223180"/>
                </a:cubicBezTo>
                <a:cubicBezTo>
                  <a:pt x="131594" y="1231875"/>
                  <a:pt x="149629" y="1234264"/>
                  <a:pt x="166255" y="1239806"/>
                </a:cubicBezTo>
                <a:cubicBezTo>
                  <a:pt x="188422" y="1256431"/>
                  <a:pt x="208698" y="1275935"/>
                  <a:pt x="232756" y="1289682"/>
                </a:cubicBezTo>
                <a:cubicBezTo>
                  <a:pt x="247972" y="1298377"/>
                  <a:pt x="266224" y="1300154"/>
                  <a:pt x="282633" y="1306307"/>
                </a:cubicBezTo>
                <a:cubicBezTo>
                  <a:pt x="441709" y="1365960"/>
                  <a:pt x="302404" y="1318438"/>
                  <a:pt x="415636" y="1356184"/>
                </a:cubicBezTo>
                <a:cubicBezTo>
                  <a:pt x="432262" y="1372809"/>
                  <a:pt x="444960" y="1394642"/>
                  <a:pt x="465513" y="1406060"/>
                </a:cubicBezTo>
                <a:cubicBezTo>
                  <a:pt x="496152" y="1423081"/>
                  <a:pt x="565266" y="1439311"/>
                  <a:pt x="565266" y="1439311"/>
                </a:cubicBezTo>
                <a:cubicBezTo>
                  <a:pt x="598517" y="1461478"/>
                  <a:pt x="627106" y="1493176"/>
                  <a:pt x="665018" y="1505813"/>
                </a:cubicBezTo>
                <a:cubicBezTo>
                  <a:pt x="698269" y="1516897"/>
                  <a:pt x="735608" y="1519622"/>
                  <a:pt x="764771" y="1539064"/>
                </a:cubicBezTo>
                <a:cubicBezTo>
                  <a:pt x="798022" y="1561231"/>
                  <a:pt x="825754" y="1595874"/>
                  <a:pt x="864524" y="1605566"/>
                </a:cubicBezTo>
                <a:cubicBezTo>
                  <a:pt x="886691" y="1611108"/>
                  <a:pt x="908684" y="1617403"/>
                  <a:pt x="931026" y="1622191"/>
                </a:cubicBezTo>
                <a:cubicBezTo>
                  <a:pt x="1007331" y="1638542"/>
                  <a:pt x="1087878" y="1650380"/>
                  <a:pt x="1163782" y="1672067"/>
                </a:cubicBezTo>
                <a:cubicBezTo>
                  <a:pt x="1210408" y="1685389"/>
                  <a:pt x="1235830" y="1696613"/>
                  <a:pt x="1280160" y="1721944"/>
                </a:cubicBezTo>
                <a:cubicBezTo>
                  <a:pt x="1297509" y="1731857"/>
                  <a:pt x="1311777" y="1747080"/>
                  <a:pt x="1330036" y="1755195"/>
                </a:cubicBezTo>
                <a:cubicBezTo>
                  <a:pt x="1362065" y="1769430"/>
                  <a:pt x="1429789" y="1788446"/>
                  <a:pt x="1429789" y="1788446"/>
                </a:cubicBezTo>
                <a:cubicBezTo>
                  <a:pt x="1485207" y="1782904"/>
                  <a:pt x="1543702" y="1790853"/>
                  <a:pt x="1596044" y="1771820"/>
                </a:cubicBezTo>
                <a:cubicBezTo>
                  <a:pt x="1612514" y="1765831"/>
                  <a:pt x="1604832" y="1737619"/>
                  <a:pt x="1612669" y="1721944"/>
                </a:cubicBezTo>
                <a:cubicBezTo>
                  <a:pt x="1621605" y="1704072"/>
                  <a:pt x="1636006" y="1689416"/>
                  <a:pt x="1645920" y="1672067"/>
                </a:cubicBezTo>
                <a:cubicBezTo>
                  <a:pt x="1678792" y="1614541"/>
                  <a:pt x="1677144" y="1611648"/>
                  <a:pt x="1695796" y="1555689"/>
                </a:cubicBezTo>
                <a:cubicBezTo>
                  <a:pt x="1706880" y="1378351"/>
                  <a:pt x="1716680" y="1200928"/>
                  <a:pt x="1729047" y="1023675"/>
                </a:cubicBezTo>
                <a:cubicBezTo>
                  <a:pt x="1733307" y="962612"/>
                  <a:pt x="1745673" y="902006"/>
                  <a:pt x="1745673" y="840795"/>
                </a:cubicBezTo>
                <a:cubicBezTo>
                  <a:pt x="1745673" y="652292"/>
                  <a:pt x="1738460" y="463797"/>
                  <a:pt x="1729047" y="275529"/>
                </a:cubicBezTo>
                <a:cubicBezTo>
                  <a:pt x="1723554" y="165679"/>
                  <a:pt x="1731924" y="188778"/>
                  <a:pt x="1662546" y="142526"/>
                </a:cubicBezTo>
                <a:cubicBezTo>
                  <a:pt x="1651462" y="125900"/>
                  <a:pt x="1645921" y="103733"/>
                  <a:pt x="1629295" y="92649"/>
                </a:cubicBezTo>
                <a:cubicBezTo>
                  <a:pt x="1619235" y="85943"/>
                  <a:pt x="1481494" y="59764"/>
                  <a:pt x="1479666" y="59398"/>
                </a:cubicBezTo>
                <a:cubicBezTo>
                  <a:pt x="1457499" y="48314"/>
                  <a:pt x="1435944" y="35910"/>
                  <a:pt x="1413164" y="26147"/>
                </a:cubicBezTo>
                <a:cubicBezTo>
                  <a:pt x="1284840" y="-28848"/>
                  <a:pt x="1167486" y="18846"/>
                  <a:pt x="1014153" y="26147"/>
                </a:cubicBezTo>
                <a:cubicBezTo>
                  <a:pt x="981570" y="30220"/>
                  <a:pt x="843716" y="44167"/>
                  <a:pt x="798022" y="59398"/>
                </a:cubicBezTo>
                <a:cubicBezTo>
                  <a:pt x="774510" y="67235"/>
                  <a:pt x="756086" y="89373"/>
                  <a:pt x="731520" y="92649"/>
                </a:cubicBezTo>
                <a:cubicBezTo>
                  <a:pt x="671095" y="100706"/>
                  <a:pt x="609600" y="76024"/>
                  <a:pt x="515389" y="7602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37DF46-DCD4-4758-A1E1-65D4E333F0A9}"/>
              </a:ext>
            </a:extLst>
          </p:cNvPr>
          <p:cNvSpPr/>
          <p:nvPr/>
        </p:nvSpPr>
        <p:spPr>
          <a:xfrm>
            <a:off x="3938937" y="781396"/>
            <a:ext cx="1730343" cy="1180408"/>
          </a:xfrm>
          <a:custGeom>
            <a:avLst/>
            <a:gdLst>
              <a:gd name="connsiteX0" fmla="*/ 549936 w 1730343"/>
              <a:gd name="connsiteY0" fmla="*/ 16626 h 1180408"/>
              <a:gd name="connsiteX1" fmla="*/ 101048 w 1730343"/>
              <a:gd name="connsiteY1" fmla="*/ 33251 h 1180408"/>
              <a:gd name="connsiteX2" fmla="*/ 51172 w 1730343"/>
              <a:gd name="connsiteY2" fmla="*/ 99753 h 1180408"/>
              <a:gd name="connsiteX3" fmla="*/ 1296 w 1730343"/>
              <a:gd name="connsiteY3" fmla="*/ 714895 h 1180408"/>
              <a:gd name="connsiteX4" fmla="*/ 17921 w 1730343"/>
              <a:gd name="connsiteY4" fmla="*/ 980902 h 1180408"/>
              <a:gd name="connsiteX5" fmla="*/ 67798 w 1730343"/>
              <a:gd name="connsiteY5" fmla="*/ 1014153 h 1180408"/>
              <a:gd name="connsiteX6" fmla="*/ 101048 w 1730343"/>
              <a:gd name="connsiteY6" fmla="*/ 1064029 h 1180408"/>
              <a:gd name="connsiteX7" fmla="*/ 317179 w 1730343"/>
              <a:gd name="connsiteY7" fmla="*/ 1180408 h 1180408"/>
              <a:gd name="connsiteX8" fmla="*/ 716190 w 1730343"/>
              <a:gd name="connsiteY8" fmla="*/ 1163782 h 1180408"/>
              <a:gd name="connsiteX9" fmla="*/ 766067 w 1730343"/>
              <a:gd name="connsiteY9" fmla="*/ 1130531 h 1180408"/>
              <a:gd name="connsiteX10" fmla="*/ 815943 w 1730343"/>
              <a:gd name="connsiteY10" fmla="*/ 1113906 h 1180408"/>
              <a:gd name="connsiteX11" fmla="*/ 932321 w 1730343"/>
              <a:gd name="connsiteY11" fmla="*/ 1047404 h 1180408"/>
              <a:gd name="connsiteX12" fmla="*/ 998823 w 1730343"/>
              <a:gd name="connsiteY12" fmla="*/ 1030779 h 1180408"/>
              <a:gd name="connsiteX13" fmla="*/ 1048699 w 1730343"/>
              <a:gd name="connsiteY13" fmla="*/ 1014153 h 1180408"/>
              <a:gd name="connsiteX14" fmla="*/ 1181703 w 1730343"/>
              <a:gd name="connsiteY14" fmla="*/ 980902 h 1180408"/>
              <a:gd name="connsiteX15" fmla="*/ 1281456 w 1730343"/>
              <a:gd name="connsiteY15" fmla="*/ 897775 h 1180408"/>
              <a:gd name="connsiteX16" fmla="*/ 1381208 w 1730343"/>
              <a:gd name="connsiteY16" fmla="*/ 831273 h 1180408"/>
              <a:gd name="connsiteX17" fmla="*/ 1431085 w 1730343"/>
              <a:gd name="connsiteY17" fmla="*/ 798022 h 1180408"/>
              <a:gd name="connsiteX18" fmla="*/ 1530838 w 1730343"/>
              <a:gd name="connsiteY18" fmla="*/ 764771 h 1180408"/>
              <a:gd name="connsiteX19" fmla="*/ 1580714 w 1730343"/>
              <a:gd name="connsiteY19" fmla="*/ 714895 h 1180408"/>
              <a:gd name="connsiteX20" fmla="*/ 1663841 w 1730343"/>
              <a:gd name="connsiteY20" fmla="*/ 615142 h 1180408"/>
              <a:gd name="connsiteX21" fmla="*/ 1680467 w 1730343"/>
              <a:gd name="connsiteY21" fmla="*/ 565266 h 1180408"/>
              <a:gd name="connsiteX22" fmla="*/ 1713718 w 1730343"/>
              <a:gd name="connsiteY22" fmla="*/ 498764 h 1180408"/>
              <a:gd name="connsiteX23" fmla="*/ 1730343 w 1730343"/>
              <a:gd name="connsiteY23" fmla="*/ 232757 h 1180408"/>
              <a:gd name="connsiteX24" fmla="*/ 1713718 w 1730343"/>
              <a:gd name="connsiteY24" fmla="*/ 83128 h 1180408"/>
              <a:gd name="connsiteX25" fmla="*/ 1613965 w 1730343"/>
              <a:gd name="connsiteY25" fmla="*/ 0 h 1180408"/>
              <a:gd name="connsiteX26" fmla="*/ 549936 w 1730343"/>
              <a:gd name="connsiteY26" fmla="*/ 16626 h 118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30343" h="1180408">
                <a:moveTo>
                  <a:pt x="549936" y="16626"/>
                </a:moveTo>
                <a:cubicBezTo>
                  <a:pt x="297783" y="22168"/>
                  <a:pt x="224627" y="-28538"/>
                  <a:pt x="101048" y="33251"/>
                </a:cubicBezTo>
                <a:cubicBezTo>
                  <a:pt x="76264" y="45643"/>
                  <a:pt x="67797" y="77586"/>
                  <a:pt x="51172" y="99753"/>
                </a:cubicBezTo>
                <a:cubicBezTo>
                  <a:pt x="-36434" y="362571"/>
                  <a:pt x="19051" y="164475"/>
                  <a:pt x="1296" y="714895"/>
                </a:cubicBezTo>
                <a:cubicBezTo>
                  <a:pt x="6838" y="803564"/>
                  <a:pt x="-1352" y="894176"/>
                  <a:pt x="17921" y="980902"/>
                </a:cubicBezTo>
                <a:cubicBezTo>
                  <a:pt x="22256" y="1000408"/>
                  <a:pt x="53669" y="1000024"/>
                  <a:pt x="67798" y="1014153"/>
                </a:cubicBezTo>
                <a:cubicBezTo>
                  <a:pt x="81927" y="1028282"/>
                  <a:pt x="87773" y="1049095"/>
                  <a:pt x="101048" y="1064029"/>
                </a:cubicBezTo>
                <a:cubicBezTo>
                  <a:pt x="212287" y="1189173"/>
                  <a:pt x="167769" y="1159063"/>
                  <a:pt x="317179" y="1180408"/>
                </a:cubicBezTo>
                <a:cubicBezTo>
                  <a:pt x="450183" y="1174866"/>
                  <a:pt x="583885" y="1178483"/>
                  <a:pt x="716190" y="1163782"/>
                </a:cubicBezTo>
                <a:cubicBezTo>
                  <a:pt x="736049" y="1161575"/>
                  <a:pt x="748195" y="1139467"/>
                  <a:pt x="766067" y="1130531"/>
                </a:cubicBezTo>
                <a:cubicBezTo>
                  <a:pt x="781742" y="1122694"/>
                  <a:pt x="799318" y="1119448"/>
                  <a:pt x="815943" y="1113906"/>
                </a:cubicBezTo>
                <a:cubicBezTo>
                  <a:pt x="857287" y="1086343"/>
                  <a:pt x="884107" y="1065484"/>
                  <a:pt x="932321" y="1047404"/>
                </a:cubicBezTo>
                <a:cubicBezTo>
                  <a:pt x="953716" y="1039381"/>
                  <a:pt x="976853" y="1037056"/>
                  <a:pt x="998823" y="1030779"/>
                </a:cubicBezTo>
                <a:cubicBezTo>
                  <a:pt x="1015673" y="1025965"/>
                  <a:pt x="1031792" y="1018764"/>
                  <a:pt x="1048699" y="1014153"/>
                </a:cubicBezTo>
                <a:cubicBezTo>
                  <a:pt x="1092788" y="1002129"/>
                  <a:pt x="1137368" y="991986"/>
                  <a:pt x="1181703" y="980902"/>
                </a:cubicBezTo>
                <a:cubicBezTo>
                  <a:pt x="1359928" y="862084"/>
                  <a:pt x="1089441" y="1047120"/>
                  <a:pt x="1281456" y="897775"/>
                </a:cubicBezTo>
                <a:cubicBezTo>
                  <a:pt x="1313000" y="873240"/>
                  <a:pt x="1347957" y="853440"/>
                  <a:pt x="1381208" y="831273"/>
                </a:cubicBezTo>
                <a:cubicBezTo>
                  <a:pt x="1397834" y="820189"/>
                  <a:pt x="1412129" y="804341"/>
                  <a:pt x="1431085" y="798022"/>
                </a:cubicBezTo>
                <a:lnTo>
                  <a:pt x="1530838" y="764771"/>
                </a:lnTo>
                <a:cubicBezTo>
                  <a:pt x="1547463" y="748146"/>
                  <a:pt x="1565662" y="732957"/>
                  <a:pt x="1580714" y="714895"/>
                </a:cubicBezTo>
                <a:cubicBezTo>
                  <a:pt x="1696453" y="576008"/>
                  <a:pt x="1518119" y="760867"/>
                  <a:pt x="1663841" y="615142"/>
                </a:cubicBezTo>
                <a:cubicBezTo>
                  <a:pt x="1669383" y="598517"/>
                  <a:pt x="1673564" y="581374"/>
                  <a:pt x="1680467" y="565266"/>
                </a:cubicBezTo>
                <a:cubicBezTo>
                  <a:pt x="1690230" y="542486"/>
                  <a:pt x="1710042" y="523274"/>
                  <a:pt x="1713718" y="498764"/>
                </a:cubicBezTo>
                <a:cubicBezTo>
                  <a:pt x="1726897" y="410905"/>
                  <a:pt x="1724801" y="321426"/>
                  <a:pt x="1730343" y="232757"/>
                </a:cubicBezTo>
                <a:cubicBezTo>
                  <a:pt x="1724801" y="182881"/>
                  <a:pt x="1729587" y="130736"/>
                  <a:pt x="1713718" y="83128"/>
                </a:cubicBezTo>
                <a:cubicBezTo>
                  <a:pt x="1704574" y="55697"/>
                  <a:pt x="1636781" y="15211"/>
                  <a:pt x="1613965" y="0"/>
                </a:cubicBezTo>
                <a:lnTo>
                  <a:pt x="549936" y="1662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0DD71D-304B-46D4-B4B5-E665F1284688}"/>
              </a:ext>
            </a:extLst>
          </p:cNvPr>
          <p:cNvSpPr/>
          <p:nvPr/>
        </p:nvSpPr>
        <p:spPr>
          <a:xfrm>
            <a:off x="1318952" y="562830"/>
            <a:ext cx="8756073" cy="56323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A {}</a:t>
            </a:r>
          </a:p>
          <a:p>
            <a:endParaRPr lang="en-US" sz="2400"/>
          </a:p>
          <a:p>
            <a:r>
              <a:rPr lang="en-US" sz="2400" b="1"/>
              <a:t>one</a:t>
            </a:r>
            <a:r>
              <a:rPr lang="en-US" sz="2400"/>
              <a:t> </a:t>
            </a:r>
            <a:r>
              <a:rPr lang="en-US" sz="2400" b="1"/>
              <a:t>sig</a:t>
            </a:r>
            <a:r>
              <a:rPr lang="en-US" sz="2400"/>
              <a:t> Ord {</a:t>
            </a:r>
          </a:p>
          <a:p>
            <a:r>
              <a:rPr lang="en-US" sz="2400"/>
              <a:t>    First: A,</a:t>
            </a:r>
          </a:p>
          <a:p>
            <a:r>
              <a:rPr lang="en-US" sz="2400"/>
              <a:t>    Next: A -&gt; A</a:t>
            </a:r>
          </a:p>
          <a:p>
            <a:r>
              <a:rPr lang="en-US" sz="2400"/>
              <a:t>} {</a:t>
            </a:r>
          </a:p>
          <a:p>
            <a:r>
              <a:rPr lang="en-US" sz="2400"/>
              <a:t>    </a:t>
            </a:r>
            <a:r>
              <a:rPr lang="en-US" sz="2400" b="1"/>
              <a:t>no</a:t>
            </a:r>
            <a:r>
              <a:rPr lang="en-US" sz="2400"/>
              <a:t> x: A | (x -&gt; First) </a:t>
            </a:r>
            <a:r>
              <a:rPr lang="en-US" sz="2400" b="1"/>
              <a:t>in</a:t>
            </a:r>
            <a:r>
              <a:rPr lang="en-US" sz="2400"/>
              <a:t> Next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First is the first atom in the list</a:t>
            </a:r>
          </a:p>
          <a:p>
            <a:r>
              <a:rPr lang="en-US" sz="2400"/>
              <a:t>    irreflexive [A, Next]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irreflexive</a:t>
            </a:r>
          </a:p>
          <a:p>
            <a:r>
              <a:rPr lang="en-US" sz="2400"/>
              <a:t>    intransitive [A, Next]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intransitive </a:t>
            </a:r>
          </a:p>
          <a:p>
            <a:r>
              <a:rPr lang="en-US" sz="2400"/>
              <a:t>    asymmetric [A, Next]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asymmetric</a:t>
            </a:r>
          </a:p>
          <a:p>
            <a:r>
              <a:rPr lang="en-US" sz="2400"/>
              <a:t>    nonconnected [A, Next]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non-connected</a:t>
            </a:r>
          </a:p>
          <a:p>
            <a:r>
              <a:rPr lang="en-US" sz="2400"/>
              <a:t>    injective [A, Next]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injective</a:t>
            </a:r>
          </a:p>
          <a:p>
            <a:r>
              <a:rPr lang="en-US" sz="2400"/>
              <a:t>    functional [A, Next]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functional</a:t>
            </a:r>
          </a:p>
          <a:p>
            <a:r>
              <a:rPr lang="en-US" sz="2400"/>
              <a:t>    #Next = minus[#A, 1]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Constraint Next to contain all atoms in A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87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34AE-AC79-40FB-A0C7-1269536D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Hold on! The ordering module also creates a </a:t>
            </a:r>
            <a:r>
              <a:rPr lang="en-US" i="1"/>
              <a:t>prev</a:t>
            </a:r>
            <a:r>
              <a:rPr lang="en-US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9168-B643-418F-A49A-5772FB21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5968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prev</a:t>
            </a:r>
            <a:r>
              <a:rPr lang="en-US"/>
              <a:t> function allows you to traverse to the previous atom in the list.</a:t>
            </a:r>
          </a:p>
          <a:p>
            <a:r>
              <a:rPr lang="en-US"/>
              <a:t>The below graphic is not accurate, how should it be changed?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FF8C4-73C6-4997-8769-D6687A8C7676}"/>
              </a:ext>
            </a:extLst>
          </p:cNvPr>
          <p:cNvGrpSpPr/>
          <p:nvPr/>
        </p:nvGrpSpPr>
        <p:grpSpPr>
          <a:xfrm>
            <a:off x="1863045" y="4239491"/>
            <a:ext cx="9151367" cy="513603"/>
            <a:chOff x="1064030" y="6036827"/>
            <a:chExt cx="9151367" cy="5136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C92AAA-F7F7-4846-AC82-7FBA31E1A37B}"/>
                </a:ext>
              </a:extLst>
            </p:cNvPr>
            <p:cNvSpPr/>
            <p:nvPr/>
          </p:nvSpPr>
          <p:spPr>
            <a:xfrm>
              <a:off x="1064030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EE6BAB-DC78-4C26-B9CB-AD30E8286D05}"/>
                </a:ext>
              </a:extLst>
            </p:cNvPr>
            <p:cNvSpPr/>
            <p:nvPr/>
          </p:nvSpPr>
          <p:spPr>
            <a:xfrm>
              <a:off x="3457275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2FD80F-77F7-46FD-8785-078AA267BA1C}"/>
                </a:ext>
              </a:extLst>
            </p:cNvPr>
            <p:cNvSpPr/>
            <p:nvPr/>
          </p:nvSpPr>
          <p:spPr>
            <a:xfrm>
              <a:off x="5979307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8F97D9-561C-456E-A35F-20144D851C52}"/>
                </a:ext>
              </a:extLst>
            </p:cNvPr>
            <p:cNvSpPr/>
            <p:nvPr/>
          </p:nvSpPr>
          <p:spPr>
            <a:xfrm>
              <a:off x="8501339" y="6036827"/>
              <a:ext cx="1714058" cy="513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Snapshot3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EF463A-1855-4257-BC25-366212A359B7}"/>
                </a:ext>
              </a:extLst>
            </p:cNvPr>
            <p:cNvCxnSpPr>
              <a:stCxn id="5" idx="6"/>
            </p:cNvCxnSpPr>
            <p:nvPr/>
          </p:nvCxnSpPr>
          <p:spPr>
            <a:xfrm flipV="1">
              <a:off x="2778088" y="6293628"/>
              <a:ext cx="67918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9D148C-E080-49C8-8EC3-50696CB18AA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5171333" y="6293629"/>
              <a:ext cx="8079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1BCABB-D97D-4D50-9B42-017E9DCEC944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7693365" y="6293629"/>
              <a:ext cx="8079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831F9D-6311-4FC1-ADE0-E845AE493732}"/>
              </a:ext>
            </a:extLst>
          </p:cNvPr>
          <p:cNvSpPr txBox="1"/>
          <p:nvPr/>
        </p:nvSpPr>
        <p:spPr>
          <a:xfrm>
            <a:off x="838200" y="4274804"/>
            <a:ext cx="81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next: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2DD4E-AC6E-4AC7-88A8-5AA888F0B461}"/>
              </a:ext>
            </a:extLst>
          </p:cNvPr>
          <p:cNvSpPr txBox="1"/>
          <p:nvPr/>
        </p:nvSpPr>
        <p:spPr>
          <a:xfrm>
            <a:off x="2428231" y="3847899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7331E-E357-4EB4-8D85-1E3508628496}"/>
              </a:ext>
            </a:extLst>
          </p:cNvPr>
          <p:cNvSpPr txBox="1"/>
          <p:nvPr/>
        </p:nvSpPr>
        <p:spPr>
          <a:xfrm>
            <a:off x="9865540" y="3847899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236868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0B83-97DC-4907-B715-74E9B816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Arrows must go both directions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CC350-B4EC-46CE-8F5E-CEAF46D453A0}"/>
              </a:ext>
            </a:extLst>
          </p:cNvPr>
          <p:cNvSpPr/>
          <p:nvPr/>
        </p:nvSpPr>
        <p:spPr>
          <a:xfrm>
            <a:off x="1451042" y="2593572"/>
            <a:ext cx="1714058" cy="51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Snapshot0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E01D71-7D47-4FC0-8306-AA636E1B217D}"/>
              </a:ext>
            </a:extLst>
          </p:cNvPr>
          <p:cNvSpPr/>
          <p:nvPr/>
        </p:nvSpPr>
        <p:spPr>
          <a:xfrm>
            <a:off x="3844287" y="2593572"/>
            <a:ext cx="1714058" cy="51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Snapshot1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B10EE4-BED3-4293-AF84-5FB825A0A203}"/>
              </a:ext>
            </a:extLst>
          </p:cNvPr>
          <p:cNvSpPr/>
          <p:nvPr/>
        </p:nvSpPr>
        <p:spPr>
          <a:xfrm>
            <a:off x="6366319" y="2593572"/>
            <a:ext cx="1714058" cy="51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Snapshot2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E086FD-BA03-419E-9B06-164B587D560D}"/>
              </a:ext>
            </a:extLst>
          </p:cNvPr>
          <p:cNvSpPr/>
          <p:nvPr/>
        </p:nvSpPr>
        <p:spPr>
          <a:xfrm>
            <a:off x="8888351" y="2593572"/>
            <a:ext cx="1714058" cy="51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Snapshot3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DF41BB-0494-4862-8176-E00C1BA889EC}"/>
              </a:ext>
            </a:extLst>
          </p:cNvPr>
          <p:cNvCxnSpPr>
            <a:cxnSpLocks/>
          </p:cNvCxnSpPr>
          <p:nvPr/>
        </p:nvCxnSpPr>
        <p:spPr>
          <a:xfrm flipV="1">
            <a:off x="3165100" y="2817032"/>
            <a:ext cx="6791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68122C-8EA1-43C4-8B19-64FBFD31F722}"/>
              </a:ext>
            </a:extLst>
          </p:cNvPr>
          <p:cNvCxnSpPr>
            <a:cxnSpLocks/>
          </p:cNvCxnSpPr>
          <p:nvPr/>
        </p:nvCxnSpPr>
        <p:spPr>
          <a:xfrm>
            <a:off x="5558345" y="2807507"/>
            <a:ext cx="807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F0AC25-4906-49CE-8976-98DCA9762E11}"/>
              </a:ext>
            </a:extLst>
          </p:cNvPr>
          <p:cNvCxnSpPr>
            <a:cxnSpLocks/>
          </p:cNvCxnSpPr>
          <p:nvPr/>
        </p:nvCxnSpPr>
        <p:spPr>
          <a:xfrm>
            <a:off x="8080377" y="2812274"/>
            <a:ext cx="807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560C7F-59C2-428A-8792-0DEAD3763B9F}"/>
              </a:ext>
            </a:extLst>
          </p:cNvPr>
          <p:cNvSpPr txBox="1"/>
          <p:nvPr/>
        </p:nvSpPr>
        <p:spPr>
          <a:xfrm>
            <a:off x="286023" y="260277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84FFF-DD9F-4576-9FD1-C1EADDDC3092}"/>
              </a:ext>
            </a:extLst>
          </p:cNvPr>
          <p:cNvSpPr txBox="1"/>
          <p:nvPr/>
        </p:nvSpPr>
        <p:spPr>
          <a:xfrm>
            <a:off x="2016228" y="2201980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first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681C2-6407-4EED-A734-A2A0F3E81D7E}"/>
              </a:ext>
            </a:extLst>
          </p:cNvPr>
          <p:cNvSpPr txBox="1"/>
          <p:nvPr/>
        </p:nvSpPr>
        <p:spPr>
          <a:xfrm>
            <a:off x="9453537" y="2201980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B95482-E533-4CCA-B5F5-036FD9BCD2DF}"/>
              </a:ext>
            </a:extLst>
          </p:cNvPr>
          <p:cNvCxnSpPr>
            <a:cxnSpLocks/>
          </p:cNvCxnSpPr>
          <p:nvPr/>
        </p:nvCxnSpPr>
        <p:spPr>
          <a:xfrm flipH="1" flipV="1">
            <a:off x="3153858" y="2900611"/>
            <a:ext cx="6791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9780D1-E8EF-495D-AE52-341284240371}"/>
              </a:ext>
            </a:extLst>
          </p:cNvPr>
          <p:cNvCxnSpPr>
            <a:cxnSpLocks/>
          </p:cNvCxnSpPr>
          <p:nvPr/>
        </p:nvCxnSpPr>
        <p:spPr>
          <a:xfrm flipH="1">
            <a:off x="5535862" y="2887076"/>
            <a:ext cx="807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A7747B-715E-43DF-B2F6-C5CBA8C13868}"/>
              </a:ext>
            </a:extLst>
          </p:cNvPr>
          <p:cNvCxnSpPr>
            <a:cxnSpLocks/>
          </p:cNvCxnSpPr>
          <p:nvPr/>
        </p:nvCxnSpPr>
        <p:spPr>
          <a:xfrm flipH="1">
            <a:off x="8080377" y="2887081"/>
            <a:ext cx="807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0C9F82-DE8C-4DF6-BCA7-2B486F5743DC}"/>
              </a:ext>
            </a:extLst>
          </p:cNvPr>
          <p:cNvSpPr/>
          <p:nvPr/>
        </p:nvSpPr>
        <p:spPr>
          <a:xfrm>
            <a:off x="998097" y="2767245"/>
            <a:ext cx="38238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26B144E-42BE-4056-B17A-3AC60094E6C7}"/>
              </a:ext>
            </a:extLst>
          </p:cNvPr>
          <p:cNvSpPr/>
          <p:nvPr/>
        </p:nvSpPr>
        <p:spPr>
          <a:xfrm flipH="1">
            <a:off x="10726500" y="2734357"/>
            <a:ext cx="382386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A7D68-4712-4E19-8776-BD69D444FE51}"/>
              </a:ext>
            </a:extLst>
          </p:cNvPr>
          <p:cNvSpPr txBox="1"/>
          <p:nvPr/>
        </p:nvSpPr>
        <p:spPr>
          <a:xfrm>
            <a:off x="11097817" y="2536412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prev</a:t>
            </a:r>
          </a:p>
        </p:txBody>
      </p:sp>
    </p:spTree>
    <p:extLst>
      <p:ext uri="{BB962C8B-B14F-4D97-AF65-F5344CB8AC3E}">
        <p14:creationId xmlns:p14="http://schemas.microsoft.com/office/powerpoint/2010/main" val="386175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9EE69-F86D-4961-B76D-C9C5CF397934}"/>
              </a:ext>
            </a:extLst>
          </p:cNvPr>
          <p:cNvGrpSpPr/>
          <p:nvPr/>
        </p:nvGrpSpPr>
        <p:grpSpPr>
          <a:xfrm>
            <a:off x="1429788" y="1363286"/>
            <a:ext cx="9025548" cy="5133709"/>
            <a:chOff x="168242" y="165074"/>
            <a:chExt cx="11218121" cy="65813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D04D7B-FEA2-40B5-AB98-A84214A3B316}"/>
                </a:ext>
              </a:extLst>
            </p:cNvPr>
            <p:cNvGrpSpPr/>
            <p:nvPr/>
          </p:nvGrpSpPr>
          <p:grpSpPr>
            <a:xfrm>
              <a:off x="168242" y="832370"/>
              <a:ext cx="1610772" cy="1639753"/>
              <a:chOff x="5995702" y="1416572"/>
              <a:chExt cx="1610772" cy="16397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49C7096-9D56-42DE-BE64-3837E10BF1A0}"/>
                  </a:ext>
                </a:extLst>
              </p:cNvPr>
              <p:cNvGrpSpPr/>
              <p:nvPr/>
            </p:nvGrpSpPr>
            <p:grpSpPr>
              <a:xfrm>
                <a:off x="6154190" y="1762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EC9A79-D86D-43BD-BA4D-414063D216C6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1A6D6E8-31D5-40FD-8BDE-2C41E78413E4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3DCDDF-3675-4909-ACFB-1AC03D4683F0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AC3673A-69FD-44D9-8128-7DD77B6F5287}"/>
                    </a:ext>
                  </a:extLst>
                </p:cNvPr>
                <p:cNvCxnSpPr>
                  <a:stCxn id="8" idx="6"/>
                  <a:endCxn id="9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FFDBC49-CD76-4EE1-9679-601BB2284D77}"/>
                    </a:ext>
                  </a:extLst>
                </p:cNvPr>
                <p:cNvCxnSpPr>
                  <a:cxnSpLocks/>
                  <a:stCxn id="9" idx="3"/>
                  <a:endCxn id="10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BF29408-8555-418F-94CA-F3BFCF2B463C}"/>
                    </a:ext>
                  </a:extLst>
                </p:cNvPr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95E0559-C42C-4E14-86D3-A7E03860398D}"/>
                  </a:ext>
                </a:extLst>
              </p:cNvPr>
              <p:cNvSpPr/>
              <p:nvPr/>
            </p:nvSpPr>
            <p:spPr>
              <a:xfrm>
                <a:off x="5995702" y="1416602"/>
                <a:ext cx="376699" cy="393147"/>
              </a:xfrm>
              <a:custGeom>
                <a:avLst/>
                <a:gdLst>
                  <a:gd name="connsiteX0" fmla="*/ 183760 w 376817"/>
                  <a:gd name="connsiteY0" fmla="*/ 378802 h 378802"/>
                  <a:gd name="connsiteX1" fmla="*/ 86129 w 376817"/>
                  <a:gd name="connsiteY1" fmla="*/ 307365 h 378802"/>
                  <a:gd name="connsiteX2" fmla="*/ 2785 w 376817"/>
                  <a:gd name="connsiteY2" fmla="*/ 209733 h 378802"/>
                  <a:gd name="connsiteX3" fmla="*/ 31360 w 376817"/>
                  <a:gd name="connsiteY3" fmla="*/ 64477 h 378802"/>
                  <a:gd name="connsiteX4" fmla="*/ 143279 w 376817"/>
                  <a:gd name="connsiteY4" fmla="*/ 9708 h 378802"/>
                  <a:gd name="connsiteX5" fmla="*/ 269485 w 376817"/>
                  <a:gd name="connsiteY5" fmla="*/ 2565 h 378802"/>
                  <a:gd name="connsiteX6" fmla="*/ 338541 w 376817"/>
                  <a:gd name="connsiteY6" fmla="*/ 38283 h 378802"/>
                  <a:gd name="connsiteX7" fmla="*/ 374260 w 376817"/>
                  <a:gd name="connsiteY7" fmla="*/ 107340 h 378802"/>
                  <a:gd name="connsiteX8" fmla="*/ 371879 w 376817"/>
                  <a:gd name="connsiteY8" fmla="*/ 169252 h 378802"/>
                  <a:gd name="connsiteX9" fmla="*/ 355210 w 376817"/>
                  <a:gd name="connsiteY9" fmla="*/ 324033 h 378802"/>
                  <a:gd name="connsiteX0" fmla="*/ 183642 w 376699"/>
                  <a:gd name="connsiteY0" fmla="*/ 387739 h 387739"/>
                  <a:gd name="connsiteX1" fmla="*/ 86011 w 376699"/>
                  <a:gd name="connsiteY1" fmla="*/ 316302 h 387739"/>
                  <a:gd name="connsiteX2" fmla="*/ 2667 w 376699"/>
                  <a:gd name="connsiteY2" fmla="*/ 218670 h 387739"/>
                  <a:gd name="connsiteX3" fmla="*/ 31242 w 376699"/>
                  <a:gd name="connsiteY3" fmla="*/ 73414 h 387739"/>
                  <a:gd name="connsiteX4" fmla="*/ 136017 w 376699"/>
                  <a:gd name="connsiteY4" fmla="*/ 4358 h 387739"/>
                  <a:gd name="connsiteX5" fmla="*/ 269367 w 376699"/>
                  <a:gd name="connsiteY5" fmla="*/ 11502 h 387739"/>
                  <a:gd name="connsiteX6" fmla="*/ 338423 w 376699"/>
                  <a:gd name="connsiteY6" fmla="*/ 47220 h 387739"/>
                  <a:gd name="connsiteX7" fmla="*/ 374142 w 376699"/>
                  <a:gd name="connsiteY7" fmla="*/ 116277 h 387739"/>
                  <a:gd name="connsiteX8" fmla="*/ 371761 w 376699"/>
                  <a:gd name="connsiteY8" fmla="*/ 178189 h 387739"/>
                  <a:gd name="connsiteX9" fmla="*/ 355092 w 376699"/>
                  <a:gd name="connsiteY9" fmla="*/ 332970 h 387739"/>
                  <a:gd name="connsiteX0" fmla="*/ 183642 w 376699"/>
                  <a:gd name="connsiteY0" fmla="*/ 393147 h 393147"/>
                  <a:gd name="connsiteX1" fmla="*/ 86011 w 376699"/>
                  <a:gd name="connsiteY1" fmla="*/ 321710 h 393147"/>
                  <a:gd name="connsiteX2" fmla="*/ 2667 w 376699"/>
                  <a:gd name="connsiteY2" fmla="*/ 224078 h 393147"/>
                  <a:gd name="connsiteX3" fmla="*/ 31242 w 376699"/>
                  <a:gd name="connsiteY3" fmla="*/ 78822 h 393147"/>
                  <a:gd name="connsiteX4" fmla="*/ 136017 w 376699"/>
                  <a:gd name="connsiteY4" fmla="*/ 9766 h 393147"/>
                  <a:gd name="connsiteX5" fmla="*/ 269367 w 376699"/>
                  <a:gd name="connsiteY5" fmla="*/ 5004 h 393147"/>
                  <a:gd name="connsiteX6" fmla="*/ 338423 w 376699"/>
                  <a:gd name="connsiteY6" fmla="*/ 52628 h 393147"/>
                  <a:gd name="connsiteX7" fmla="*/ 374142 w 376699"/>
                  <a:gd name="connsiteY7" fmla="*/ 121685 h 393147"/>
                  <a:gd name="connsiteX8" fmla="*/ 371761 w 376699"/>
                  <a:gd name="connsiteY8" fmla="*/ 183597 h 393147"/>
                  <a:gd name="connsiteX9" fmla="*/ 355092 w 376699"/>
                  <a:gd name="connsiteY9" fmla="*/ 338378 h 39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99" h="393147">
                    <a:moveTo>
                      <a:pt x="183642" y="393147"/>
                    </a:moveTo>
                    <a:cubicBezTo>
                      <a:pt x="149907" y="371517"/>
                      <a:pt x="116173" y="349888"/>
                      <a:pt x="86011" y="321710"/>
                    </a:cubicBezTo>
                    <a:cubicBezTo>
                      <a:pt x="55849" y="293532"/>
                      <a:pt x="11795" y="264559"/>
                      <a:pt x="2667" y="224078"/>
                    </a:cubicBezTo>
                    <a:cubicBezTo>
                      <a:pt x="-6461" y="183597"/>
                      <a:pt x="9017" y="114541"/>
                      <a:pt x="31242" y="78822"/>
                    </a:cubicBezTo>
                    <a:cubicBezTo>
                      <a:pt x="53467" y="43103"/>
                      <a:pt x="96330" y="22069"/>
                      <a:pt x="136017" y="9766"/>
                    </a:cubicBezTo>
                    <a:cubicBezTo>
                      <a:pt x="175704" y="-2537"/>
                      <a:pt x="235633" y="-2140"/>
                      <a:pt x="269367" y="5004"/>
                    </a:cubicBezTo>
                    <a:cubicBezTo>
                      <a:pt x="303101" y="12148"/>
                      <a:pt x="320961" y="33181"/>
                      <a:pt x="338423" y="52628"/>
                    </a:cubicBezTo>
                    <a:cubicBezTo>
                      <a:pt x="355885" y="72075"/>
                      <a:pt x="368586" y="99857"/>
                      <a:pt x="374142" y="121685"/>
                    </a:cubicBezTo>
                    <a:cubicBezTo>
                      <a:pt x="379698" y="143513"/>
                      <a:pt x="374936" y="147482"/>
                      <a:pt x="371761" y="183597"/>
                    </a:cubicBezTo>
                    <a:cubicBezTo>
                      <a:pt x="368586" y="219712"/>
                      <a:pt x="361839" y="279045"/>
                      <a:pt x="355092" y="3383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00F6334-F8D1-482B-BDA1-5AF477214B7B}"/>
                  </a:ext>
                </a:extLst>
              </p:cNvPr>
              <p:cNvSpPr/>
              <p:nvPr/>
            </p:nvSpPr>
            <p:spPr>
              <a:xfrm>
                <a:off x="7286466" y="1416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248C511-1B5B-4E64-99F4-46E36C48C255}"/>
                  </a:ext>
                </a:extLst>
              </p:cNvPr>
              <p:cNvSpPr/>
              <p:nvPr/>
            </p:nvSpPr>
            <p:spPr>
              <a:xfrm>
                <a:off x="6644875" y="2600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EFCB20-5D59-411B-8239-7FA2C9B8FE9C}"/>
                </a:ext>
              </a:extLst>
            </p:cNvPr>
            <p:cNvSpPr txBox="1"/>
            <p:nvPr/>
          </p:nvSpPr>
          <p:spPr>
            <a:xfrm>
              <a:off x="506839" y="262009"/>
              <a:ext cx="1024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Reflexive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94291A-4517-4898-A3B0-A7C39744F257}"/>
                </a:ext>
              </a:extLst>
            </p:cNvPr>
            <p:cNvSpPr txBox="1"/>
            <p:nvPr/>
          </p:nvSpPr>
          <p:spPr>
            <a:xfrm>
              <a:off x="3459601" y="298598"/>
              <a:ext cx="108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Transitive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65CD4C-4E88-4186-8195-A39042592C49}"/>
                </a:ext>
              </a:extLst>
            </p:cNvPr>
            <p:cNvGrpSpPr/>
            <p:nvPr/>
          </p:nvGrpSpPr>
          <p:grpSpPr>
            <a:xfrm>
              <a:off x="6225902" y="852733"/>
              <a:ext cx="2482581" cy="297112"/>
              <a:chOff x="4682065" y="264364"/>
              <a:chExt cx="2482581" cy="29711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8C3522C-9905-41C1-AD73-6BD0D86B7171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1EBD67-C0DA-40C5-BEC8-19A3E8DF206E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9CB268-0955-43C4-9737-12D315164347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466C333-E607-4B60-933B-457EC631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EFCA5EF-BB85-4811-83B0-4E0907AC45F9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AE5985A-0082-4A20-892A-F9816CC82B46}"/>
                  </a:ext>
                </a:extLst>
              </p:cNvPr>
              <p:cNvCxnSpPr/>
              <p:nvPr/>
            </p:nvCxnSpPr>
            <p:spPr>
              <a:xfrm>
                <a:off x="6074083" y="470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BA25077-D529-4AEA-902E-B70ACB42B2EB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D6A5E-EA2C-43F9-AD2C-1D1DB5A6DE45}"/>
                </a:ext>
              </a:extLst>
            </p:cNvPr>
            <p:cNvSpPr txBox="1"/>
            <p:nvPr/>
          </p:nvSpPr>
          <p:spPr>
            <a:xfrm>
              <a:off x="6921395" y="288512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Symmetric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EBBCBC-E68C-4C9D-B8F2-CD112466641B}"/>
                </a:ext>
              </a:extLst>
            </p:cNvPr>
            <p:cNvGrpSpPr/>
            <p:nvPr/>
          </p:nvGrpSpPr>
          <p:grpSpPr>
            <a:xfrm>
              <a:off x="9084453" y="774238"/>
              <a:ext cx="2254132" cy="2043542"/>
              <a:chOff x="1803860" y="846517"/>
              <a:chExt cx="2254132" cy="204354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90C422B-2CA8-4265-8CE5-B48FCAB7900E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2A17A65-5053-4F46-A651-7946C4861269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109F7A-3763-4709-BC1D-A76DB66A29EE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843E90-DA12-4CA4-98B4-819F428FDE3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70D63C-7C4C-4E83-B640-A83DA5E72CD0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6E7C6-1F7C-4725-9789-BF0BD960E0C6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3AB39F-DAF7-407F-8968-F376663A343D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F991BC-B7E8-4523-94E0-F28CDD69B140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1B0D114-5AC8-497F-B4D9-118883C38793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675C56E-20B4-4FC7-8FE6-F32A8BF83C1A}"/>
                  </a:ext>
                </a:extLst>
              </p:cNvPr>
              <p:cNvCxnSpPr>
                <a:stCxn id="41" idx="6"/>
                <a:endCxn id="35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62C6D2-3684-4010-B53C-30D1D9B52737}"/>
                  </a:ext>
                </a:extLst>
              </p:cNvPr>
              <p:cNvCxnSpPr>
                <a:stCxn id="41" idx="5"/>
                <a:endCxn id="36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452C5CA-37AF-4A40-A3A8-E6E75486F40E}"/>
                  </a:ext>
                </a:extLst>
              </p:cNvPr>
              <p:cNvCxnSpPr>
                <a:stCxn id="41" idx="4"/>
                <a:endCxn id="37" idx="1"/>
              </p:cNvCxnSpPr>
              <p:nvPr/>
            </p:nvCxnSpPr>
            <p:spPr>
              <a:xfrm>
                <a:off x="2272138" y="1312720"/>
                <a:ext cx="1200348" cy="11175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52C598D-6403-4FDC-8784-65782831EAF9}"/>
                  </a:ext>
                </a:extLst>
              </p:cNvPr>
              <p:cNvCxnSpPr>
                <a:stCxn id="41" idx="4"/>
                <a:endCxn id="38" idx="1"/>
              </p:cNvCxnSpPr>
              <p:nvPr/>
            </p:nvCxnSpPr>
            <p:spPr>
              <a:xfrm>
                <a:off x="2272138" y="1312720"/>
                <a:ext cx="535330" cy="1350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B4AA3A5-C71D-4A55-9453-D0BE42057F5F}"/>
                  </a:ext>
                </a:extLst>
              </p:cNvPr>
              <p:cNvCxnSpPr>
                <a:stCxn id="41" idx="3"/>
                <a:endCxn id="39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7C74BE-C9A2-4F39-AC75-1418B8429E41}"/>
                  </a:ext>
                </a:extLst>
              </p:cNvPr>
              <p:cNvCxnSpPr>
                <a:cxnSpLocks/>
                <a:stCxn id="34" idx="5"/>
                <a:endCxn id="36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0CF8C-8A16-41AE-AF5B-C31B39555529}"/>
                  </a:ext>
                </a:extLst>
              </p:cNvPr>
              <p:cNvCxnSpPr>
                <a:stCxn id="34" idx="4"/>
                <a:endCxn id="37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5976F92-0894-43CC-B6A7-8BF0D9C3CED5}"/>
                  </a:ext>
                </a:extLst>
              </p:cNvPr>
              <p:cNvCxnSpPr>
                <a:stCxn id="34" idx="4"/>
                <a:endCxn id="38" idx="0"/>
              </p:cNvCxnSpPr>
              <p:nvPr/>
            </p:nvCxnSpPr>
            <p:spPr>
              <a:xfrm flipH="1">
                <a:off x="2919150" y="1112524"/>
                <a:ext cx="8312" cy="15115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8436A3-D3C8-4159-822D-C7A342A91E45}"/>
                  </a:ext>
                </a:extLst>
              </p:cNvPr>
              <p:cNvCxnSpPr>
                <a:stCxn id="34" idx="3"/>
                <a:endCxn id="39" idx="7"/>
              </p:cNvCxnSpPr>
              <p:nvPr/>
            </p:nvCxnSpPr>
            <p:spPr>
              <a:xfrm flipH="1">
                <a:off x="2350571" y="1073568"/>
                <a:ext cx="465209" cy="132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089E5F3-0CEF-479C-98C7-96F41D6D3127}"/>
                  </a:ext>
                </a:extLst>
              </p:cNvPr>
              <p:cNvCxnSpPr>
                <a:stCxn id="34" idx="2"/>
                <a:endCxn id="40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26BC003-ADE8-40B3-99D5-56070C8A8B14}"/>
                  </a:ext>
                </a:extLst>
              </p:cNvPr>
              <p:cNvCxnSpPr>
                <a:stCxn id="35" idx="4"/>
                <a:endCxn id="37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D59643-4509-41E5-B0C8-0567BFA3EC42}"/>
                  </a:ext>
                </a:extLst>
              </p:cNvPr>
              <p:cNvCxnSpPr>
                <a:stCxn id="35" idx="3"/>
                <a:endCxn id="38" idx="0"/>
              </p:cNvCxnSpPr>
              <p:nvPr/>
            </p:nvCxnSpPr>
            <p:spPr>
              <a:xfrm flipH="1">
                <a:off x="2919150" y="1291079"/>
                <a:ext cx="553336" cy="13329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2083B9-9A0A-45A9-8A67-18129F9D9387}"/>
                  </a:ext>
                </a:extLst>
              </p:cNvPr>
              <p:cNvCxnSpPr>
                <a:stCxn id="35" idx="2"/>
                <a:endCxn id="39" idx="6"/>
              </p:cNvCxnSpPr>
              <p:nvPr/>
            </p:nvCxnSpPr>
            <p:spPr>
              <a:xfrm flipH="1">
                <a:off x="2396831" y="1197032"/>
                <a:ext cx="1029395" cy="12940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7CBE21-7F7C-4DC3-ADAF-E5C55A417FED}"/>
                  </a:ext>
                </a:extLst>
              </p:cNvPr>
              <p:cNvCxnSpPr>
                <a:stCxn id="35" idx="2"/>
                <a:endCxn id="40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3128B3-2B2E-4322-8B95-4F394B840B0C}"/>
                </a:ext>
              </a:extLst>
            </p:cNvPr>
            <p:cNvSpPr txBox="1"/>
            <p:nvPr/>
          </p:nvSpPr>
          <p:spPr>
            <a:xfrm>
              <a:off x="9600507" y="298598"/>
              <a:ext cx="11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Connected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8148DC7-85C7-4198-ADB0-245A7CD2C4E2}"/>
                </a:ext>
              </a:extLst>
            </p:cNvPr>
            <p:cNvGrpSpPr/>
            <p:nvPr/>
          </p:nvGrpSpPr>
          <p:grpSpPr>
            <a:xfrm>
              <a:off x="309940" y="3117125"/>
              <a:ext cx="1452284" cy="1639753"/>
              <a:chOff x="8945769" y="1188572"/>
              <a:chExt cx="1452284" cy="163975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4F795A8-AF99-42E2-A1FA-C8B0B2078819}"/>
                  </a:ext>
                </a:extLst>
              </p:cNvPr>
              <p:cNvGrpSpPr/>
              <p:nvPr/>
            </p:nvGrpSpPr>
            <p:grpSpPr>
              <a:xfrm>
                <a:off x="8945769" y="1534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0681E74-310F-49DD-8EDC-8D4531D82384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430B6D6-3EFB-474E-AE0C-0A90CE48F19A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A1E4495-0D09-42CE-99D3-1AAB2F64ED0A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69697A0-5073-4BB8-B6DB-9696B17114DC}"/>
                    </a:ext>
                  </a:extLst>
                </p:cNvPr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F95F8A3-1CE2-41E7-9118-FFB05EF26908}"/>
                    </a:ext>
                  </a:extLst>
                </p:cNvPr>
                <p:cNvCxnSpPr>
                  <a:cxnSpLocks/>
                  <a:stCxn id="62" idx="3"/>
                  <a:endCxn id="63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0DD86FD2-73CE-41D8-9271-2D388C059C45}"/>
                    </a:ext>
                  </a:extLst>
                </p:cNvPr>
                <p:cNvCxnSpPr>
                  <a:stCxn id="63" idx="1"/>
                  <a:endCxn id="61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AA61DD-1D0D-4A89-A8CE-3E7C2AD7DF1C}"/>
                  </a:ext>
                </a:extLst>
              </p:cNvPr>
              <p:cNvSpPr/>
              <p:nvPr/>
            </p:nvSpPr>
            <p:spPr>
              <a:xfrm>
                <a:off x="10078045" y="1188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73138A5-2B5D-433D-BF2D-7011884C5926}"/>
                  </a:ext>
                </a:extLst>
              </p:cNvPr>
              <p:cNvSpPr/>
              <p:nvPr/>
            </p:nvSpPr>
            <p:spPr>
              <a:xfrm>
                <a:off x="9436454" y="2372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3843E4-FDD3-4813-96F3-80AD097F49FE}"/>
                </a:ext>
              </a:extLst>
            </p:cNvPr>
            <p:cNvSpPr txBox="1"/>
            <p:nvPr/>
          </p:nvSpPr>
          <p:spPr>
            <a:xfrm>
              <a:off x="406074" y="2707018"/>
              <a:ext cx="137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Nonreflexive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F049EF6-D80F-4E9F-8BF4-E75C2A118EEC}"/>
                </a:ext>
              </a:extLst>
            </p:cNvPr>
            <p:cNvGrpSpPr/>
            <p:nvPr/>
          </p:nvGrpSpPr>
          <p:grpSpPr>
            <a:xfrm>
              <a:off x="224746" y="5465823"/>
              <a:ext cx="1399309" cy="883920"/>
              <a:chOff x="2842953" y="1629295"/>
              <a:chExt cx="1399309" cy="88392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457975D-AF67-4FC6-AECD-F3DFDE85B233}"/>
                  </a:ext>
                </a:extLst>
              </p:cNvPr>
              <p:cNvSpPr/>
              <p:nvPr/>
            </p:nvSpPr>
            <p:spPr>
              <a:xfrm>
                <a:off x="2842953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7DC6000-E030-4BFD-B58E-F7A5BA480127}"/>
                  </a:ext>
                </a:extLst>
              </p:cNvPr>
              <p:cNvSpPr/>
              <p:nvPr/>
            </p:nvSpPr>
            <p:spPr>
              <a:xfrm>
                <a:off x="3926379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E700CB-7574-418B-95C0-C973E2B2D191}"/>
                  </a:ext>
                </a:extLst>
              </p:cNvPr>
              <p:cNvSpPr/>
              <p:nvPr/>
            </p:nvSpPr>
            <p:spPr>
              <a:xfrm>
                <a:off x="3394364" y="224720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677FCC-419A-4B1C-BDA2-91D0EE803D9E}"/>
                  </a:ext>
                </a:extLst>
              </p:cNvPr>
              <p:cNvCxnSpPr>
                <a:stCxn id="69" idx="6"/>
                <a:endCxn id="70" idx="2"/>
              </p:cNvCxnSpPr>
              <p:nvPr/>
            </p:nvCxnSpPr>
            <p:spPr>
              <a:xfrm>
                <a:off x="3158836" y="1762299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5382776-21E9-491D-B895-7242ECAE33A8}"/>
                  </a:ext>
                </a:extLst>
              </p:cNvPr>
              <p:cNvCxnSpPr>
                <a:cxnSpLocks/>
                <a:stCxn id="70" idx="3"/>
                <a:endCxn id="71" idx="7"/>
              </p:cNvCxnSpPr>
              <p:nvPr/>
            </p:nvCxnSpPr>
            <p:spPr>
              <a:xfrm flipH="1">
                <a:off x="3663987" y="1856346"/>
                <a:ext cx="308652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6C6CAAE-C819-4E1F-BFB2-C6CAFAC0F152}"/>
                  </a:ext>
                </a:extLst>
              </p:cNvPr>
              <p:cNvCxnSpPr>
                <a:stCxn id="71" idx="1"/>
                <a:endCxn id="69" idx="5"/>
              </p:cNvCxnSpPr>
              <p:nvPr/>
            </p:nvCxnSpPr>
            <p:spPr>
              <a:xfrm flipH="1" flipV="1">
                <a:off x="3112576" y="1856346"/>
                <a:ext cx="328048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DB68AB-D4BA-4138-AF62-11085B1B3D6A}"/>
                </a:ext>
              </a:extLst>
            </p:cNvPr>
            <p:cNvSpPr txBox="1"/>
            <p:nvPr/>
          </p:nvSpPr>
          <p:spPr>
            <a:xfrm>
              <a:off x="406517" y="5019614"/>
              <a:ext cx="111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Irreflexive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8E572B1-924B-4D63-B9AB-57F671C3F484}"/>
                </a:ext>
              </a:extLst>
            </p:cNvPr>
            <p:cNvGrpSpPr/>
            <p:nvPr/>
          </p:nvGrpSpPr>
          <p:grpSpPr>
            <a:xfrm>
              <a:off x="2266367" y="816204"/>
              <a:ext cx="3565853" cy="519941"/>
              <a:chOff x="620597" y="1114475"/>
              <a:chExt cx="3565853" cy="51994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382DEB3-12A2-4002-AC47-1895A1FB54B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687FDD7-9626-47F7-9414-DFF478393826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03581C0-3D09-4FC8-881B-1661706F4C87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791C2D2-D384-4BC8-90B1-902281FC3395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32C4CA6-2E8C-4AF7-9718-F8D18ABE8843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B2F11A5-0BB5-49DA-833B-F8B613D4422C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DC76DD-4B6E-417F-AE61-8188B7238B16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DEBB84D-B663-4ECE-A434-E45DE6265B1E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54BF74A-4BC3-4367-8CD5-639295BFCAF1}"/>
                  </a:ext>
                </a:extLst>
              </p:cNvPr>
              <p:cNvSpPr/>
              <p:nvPr/>
            </p:nvSpPr>
            <p:spPr>
              <a:xfrm>
                <a:off x="18685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4050F84-9007-40E3-A4C1-8FA48444A6E5}"/>
                </a:ext>
              </a:extLst>
            </p:cNvPr>
            <p:cNvGrpSpPr/>
            <p:nvPr/>
          </p:nvGrpSpPr>
          <p:grpSpPr>
            <a:xfrm>
              <a:off x="2266367" y="3076840"/>
              <a:ext cx="3565853" cy="519941"/>
              <a:chOff x="620597" y="1114475"/>
              <a:chExt cx="3565853" cy="51994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71BBAD-B710-4045-8377-38ADD6EF2BBD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50D70D2-FF8E-4FF5-85C8-0267AABB5A35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0C302E0-97F6-4350-B9B1-22AA1702A852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FD88919-0CD8-4E77-8120-6117899F27B2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E53A416-824E-4AAA-8637-527E6AA0423D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A1887FD-92A6-4F3A-BAE3-89C8A20C004F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34BB8A-E582-4CA2-8950-BB3F5AB07C1A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E4DF69E-4D92-4C54-9C39-C5E27BC340D7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DECFD6C-974C-4210-91E4-BCFFEBBBB669}"/>
                </a:ext>
              </a:extLst>
            </p:cNvPr>
            <p:cNvGrpSpPr/>
            <p:nvPr/>
          </p:nvGrpSpPr>
          <p:grpSpPr>
            <a:xfrm>
              <a:off x="2216822" y="5368799"/>
              <a:ext cx="3565853" cy="297112"/>
              <a:chOff x="620597" y="1114475"/>
              <a:chExt cx="3565853" cy="29711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F18DA3E-44E3-4178-AA17-C5AF6747CC8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31ACA8D-6D3C-4C00-9CBC-418DA5A601FA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FDEDA2E-FB85-4D61-B348-7921723F70EB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647105D-448F-45CA-A750-6F1E22559857}"/>
                  </a:ext>
                </a:extLst>
              </p:cNvPr>
              <p:cNvCxnSpPr>
                <a:stCxn id="96" idx="6"/>
                <a:endCxn id="97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23D25E4-5B66-4F2A-BD29-25F9F21A57F7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4D4AE26-EF3C-4424-933E-F5A8EE58B9AE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0F0CCF5-6A87-4908-86C5-830BADF3C650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54A39C-3D73-4129-8D77-DFC5A0F7815F}"/>
                </a:ext>
              </a:extLst>
            </p:cNvPr>
            <p:cNvSpPr txBox="1"/>
            <p:nvPr/>
          </p:nvSpPr>
          <p:spPr>
            <a:xfrm>
              <a:off x="3459601" y="2656559"/>
              <a:ext cx="1449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Nontransitive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BAF5C1D-C398-4E5D-8687-517FCA4AAAD9}"/>
                </a:ext>
              </a:extLst>
            </p:cNvPr>
            <p:cNvSpPr txBox="1"/>
            <p:nvPr/>
          </p:nvSpPr>
          <p:spPr>
            <a:xfrm>
              <a:off x="3514339" y="4867177"/>
              <a:ext cx="12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Intransitive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4BBFC6C-61D7-416A-B5AA-70CD2FD99D8B}"/>
                </a:ext>
              </a:extLst>
            </p:cNvPr>
            <p:cNvCxnSpPr/>
            <p:nvPr/>
          </p:nvCxnSpPr>
          <p:spPr>
            <a:xfrm>
              <a:off x="1995055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3A1F3B5-8499-4417-ACFE-B1F1550DDF75}"/>
                </a:ext>
              </a:extLst>
            </p:cNvPr>
            <p:cNvCxnSpPr/>
            <p:nvPr/>
          </p:nvCxnSpPr>
          <p:spPr>
            <a:xfrm>
              <a:off x="6054436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86D18E0-2EA9-4A23-BF6D-5C793C565C77}"/>
                </a:ext>
              </a:extLst>
            </p:cNvPr>
            <p:cNvCxnSpPr/>
            <p:nvPr/>
          </p:nvCxnSpPr>
          <p:spPr>
            <a:xfrm>
              <a:off x="8933410" y="179323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87B94-5534-4FAB-AB48-E1A31365FE47}"/>
                </a:ext>
              </a:extLst>
            </p:cNvPr>
            <p:cNvGrpSpPr/>
            <p:nvPr/>
          </p:nvGrpSpPr>
          <p:grpSpPr>
            <a:xfrm>
              <a:off x="6215727" y="3092392"/>
              <a:ext cx="2482581" cy="297112"/>
              <a:chOff x="4682065" y="264364"/>
              <a:chExt cx="2482581" cy="29711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6977AEE-8C63-460F-81CE-9CEBF98A7B95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BA69DD8-F91A-46B0-9EF6-B9078188E912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54E7D7E-D413-4C3A-9C43-B436C073212E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644CA74-EBE5-4B3D-B0E0-FC152DF2C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BEAA25AB-389C-4F69-BA17-FB7EAADD3C05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926030E-5C77-45AA-A484-D1C27B793248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AEC3F7-D67B-4802-8A8E-491DE1B2CBC4}"/>
                </a:ext>
              </a:extLst>
            </p:cNvPr>
            <p:cNvGrpSpPr/>
            <p:nvPr/>
          </p:nvGrpSpPr>
          <p:grpSpPr>
            <a:xfrm>
              <a:off x="6240257" y="5388946"/>
              <a:ext cx="2482581" cy="297112"/>
              <a:chOff x="4682065" y="264364"/>
              <a:chExt cx="2482581" cy="297112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CED4CA5-E151-4947-A2D4-9F193CEA9DC8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167BD3D-E692-42FF-899F-2C1CF087D163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6B84824-2C3C-4080-993A-5200C25E56DB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56F725D-7A62-45DE-AFC6-24BA08E70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6D62890-BBCD-4E8C-B32D-2836E665981A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DA89CCE-6AA1-4641-95CE-8E00879DF158}"/>
                </a:ext>
              </a:extLst>
            </p:cNvPr>
            <p:cNvSpPr txBox="1"/>
            <p:nvPr/>
          </p:nvSpPr>
          <p:spPr>
            <a:xfrm>
              <a:off x="6846126" y="2601273"/>
              <a:ext cx="1557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Nonsymmetric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EA829F-05CD-4AB1-979B-2DB500961D9A}"/>
                </a:ext>
              </a:extLst>
            </p:cNvPr>
            <p:cNvSpPr txBox="1"/>
            <p:nvPr/>
          </p:nvSpPr>
          <p:spPr>
            <a:xfrm>
              <a:off x="6751111" y="4897319"/>
              <a:ext cx="1613541" cy="473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Asymmetric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7B3EB2D-864A-40C2-9031-79DF214EBEE9}"/>
                </a:ext>
              </a:extLst>
            </p:cNvPr>
            <p:cNvGrpSpPr/>
            <p:nvPr/>
          </p:nvGrpSpPr>
          <p:grpSpPr>
            <a:xfrm>
              <a:off x="9132231" y="3487764"/>
              <a:ext cx="2254132" cy="2043542"/>
              <a:chOff x="1803860" y="846517"/>
              <a:chExt cx="2254132" cy="2043542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17E6A5E-75AA-435D-918C-22305E9EC183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136A1B2-AF3A-42C0-96DB-7E0ECDC48164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9EBE852-ECA4-49AB-B159-4302B34C6B1D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915B6DF-A29B-41F2-81B7-CC187B28D48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276CFD-FF83-4654-9680-0D590B24DBEB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C62B8D-B562-4ADA-B2DC-FF4B528DFFDF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6D48497-2504-476C-A6CD-EC8246580B7C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4376962-59E3-492D-AC5B-1609BDCB51B2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58543F6-22F1-4254-990E-ADAA74235A7E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463D453-FBD0-4EB5-8AA8-FCA3B95A20CF}"/>
                  </a:ext>
                </a:extLst>
              </p:cNvPr>
              <p:cNvCxnSpPr>
                <a:cxnSpLocks/>
                <a:stCxn id="135" idx="6"/>
                <a:endCxn id="129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F36D13A-8FCD-41D6-95BA-949CA107E9E0}"/>
                  </a:ext>
                </a:extLst>
              </p:cNvPr>
              <p:cNvCxnSpPr>
                <a:cxnSpLocks/>
                <a:stCxn id="135" idx="5"/>
                <a:endCxn id="130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04AE37F-ADDE-4E27-A865-D2148FABA60D}"/>
                  </a:ext>
                </a:extLst>
              </p:cNvPr>
              <p:cNvCxnSpPr>
                <a:cxnSpLocks/>
                <a:stCxn id="135" idx="3"/>
                <a:endCxn id="133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31E533D-95FE-401C-ACC3-3B4A3C99B17C}"/>
                  </a:ext>
                </a:extLst>
              </p:cNvPr>
              <p:cNvCxnSpPr>
                <a:cxnSpLocks/>
                <a:stCxn id="128" idx="5"/>
                <a:endCxn id="130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836D762-389C-4FED-8FB9-69D6915BC777}"/>
                  </a:ext>
                </a:extLst>
              </p:cNvPr>
              <p:cNvCxnSpPr>
                <a:cxnSpLocks/>
                <a:stCxn id="128" idx="4"/>
                <a:endCxn id="131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70FBE4E-B63E-4EF5-8C36-48C906BEAE2F}"/>
                  </a:ext>
                </a:extLst>
              </p:cNvPr>
              <p:cNvCxnSpPr>
                <a:cxnSpLocks/>
                <a:stCxn id="128" idx="2"/>
                <a:endCxn id="134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686210F-3141-4DCC-AB1B-86E71203BD33}"/>
                  </a:ext>
                </a:extLst>
              </p:cNvPr>
              <p:cNvCxnSpPr>
                <a:cxnSpLocks/>
                <a:stCxn id="129" idx="4"/>
                <a:endCxn id="131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C30DF8-8013-4BE6-8E08-A2449F7D4388}"/>
                  </a:ext>
                </a:extLst>
              </p:cNvPr>
              <p:cNvCxnSpPr>
                <a:cxnSpLocks/>
                <a:stCxn id="129" idx="2"/>
                <a:endCxn id="134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894F53C-4F7E-49AA-AC6B-1EE1525981A4}"/>
                </a:ext>
              </a:extLst>
            </p:cNvPr>
            <p:cNvSpPr txBox="1"/>
            <p:nvPr/>
          </p:nvSpPr>
          <p:spPr>
            <a:xfrm>
              <a:off x="9648285" y="3012124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Nonconnected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2F3568-B46C-4319-A0C1-BC4C844CB4DF}"/>
              </a:ext>
            </a:extLst>
          </p:cNvPr>
          <p:cNvSpPr txBox="1"/>
          <p:nvPr/>
        </p:nvSpPr>
        <p:spPr>
          <a:xfrm>
            <a:off x="914844" y="249812"/>
            <a:ext cx="1014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Now which of these properties do we want the relation (ordered pairs) to have?</a:t>
            </a:r>
          </a:p>
        </p:txBody>
      </p:sp>
    </p:spTree>
    <p:extLst>
      <p:ext uri="{BB962C8B-B14F-4D97-AF65-F5344CB8AC3E}">
        <p14:creationId xmlns:p14="http://schemas.microsoft.com/office/powerpoint/2010/main" val="153452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9EE69-F86D-4961-B76D-C9C5CF397934}"/>
              </a:ext>
            </a:extLst>
          </p:cNvPr>
          <p:cNvGrpSpPr/>
          <p:nvPr/>
        </p:nvGrpSpPr>
        <p:grpSpPr>
          <a:xfrm>
            <a:off x="1429788" y="1363286"/>
            <a:ext cx="9025548" cy="5133709"/>
            <a:chOff x="168242" y="165074"/>
            <a:chExt cx="11218121" cy="65813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D04D7B-FEA2-40B5-AB98-A84214A3B316}"/>
                </a:ext>
              </a:extLst>
            </p:cNvPr>
            <p:cNvGrpSpPr/>
            <p:nvPr/>
          </p:nvGrpSpPr>
          <p:grpSpPr>
            <a:xfrm>
              <a:off x="168242" y="832370"/>
              <a:ext cx="1610772" cy="1639753"/>
              <a:chOff x="5995702" y="1416572"/>
              <a:chExt cx="1610772" cy="16397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49C7096-9D56-42DE-BE64-3837E10BF1A0}"/>
                  </a:ext>
                </a:extLst>
              </p:cNvPr>
              <p:cNvGrpSpPr/>
              <p:nvPr/>
            </p:nvGrpSpPr>
            <p:grpSpPr>
              <a:xfrm>
                <a:off x="6154190" y="1762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EC9A79-D86D-43BD-BA4D-414063D216C6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1A6D6E8-31D5-40FD-8BDE-2C41E78413E4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53DCDDF-3675-4909-ACFB-1AC03D4683F0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AC3673A-69FD-44D9-8128-7DD77B6F5287}"/>
                    </a:ext>
                  </a:extLst>
                </p:cNvPr>
                <p:cNvCxnSpPr>
                  <a:stCxn id="8" idx="6"/>
                  <a:endCxn id="9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FFDBC49-CD76-4EE1-9679-601BB2284D77}"/>
                    </a:ext>
                  </a:extLst>
                </p:cNvPr>
                <p:cNvCxnSpPr>
                  <a:cxnSpLocks/>
                  <a:stCxn id="9" idx="3"/>
                  <a:endCxn id="10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BF29408-8555-418F-94CA-F3BFCF2B463C}"/>
                    </a:ext>
                  </a:extLst>
                </p:cNvPr>
                <p:cNvCxnSpPr>
                  <a:stCxn id="10" idx="1"/>
                  <a:endCxn id="8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95E0559-C42C-4E14-86D3-A7E03860398D}"/>
                  </a:ext>
                </a:extLst>
              </p:cNvPr>
              <p:cNvSpPr/>
              <p:nvPr/>
            </p:nvSpPr>
            <p:spPr>
              <a:xfrm>
                <a:off x="5995702" y="1416602"/>
                <a:ext cx="376699" cy="393147"/>
              </a:xfrm>
              <a:custGeom>
                <a:avLst/>
                <a:gdLst>
                  <a:gd name="connsiteX0" fmla="*/ 183760 w 376817"/>
                  <a:gd name="connsiteY0" fmla="*/ 378802 h 378802"/>
                  <a:gd name="connsiteX1" fmla="*/ 86129 w 376817"/>
                  <a:gd name="connsiteY1" fmla="*/ 307365 h 378802"/>
                  <a:gd name="connsiteX2" fmla="*/ 2785 w 376817"/>
                  <a:gd name="connsiteY2" fmla="*/ 209733 h 378802"/>
                  <a:gd name="connsiteX3" fmla="*/ 31360 w 376817"/>
                  <a:gd name="connsiteY3" fmla="*/ 64477 h 378802"/>
                  <a:gd name="connsiteX4" fmla="*/ 143279 w 376817"/>
                  <a:gd name="connsiteY4" fmla="*/ 9708 h 378802"/>
                  <a:gd name="connsiteX5" fmla="*/ 269485 w 376817"/>
                  <a:gd name="connsiteY5" fmla="*/ 2565 h 378802"/>
                  <a:gd name="connsiteX6" fmla="*/ 338541 w 376817"/>
                  <a:gd name="connsiteY6" fmla="*/ 38283 h 378802"/>
                  <a:gd name="connsiteX7" fmla="*/ 374260 w 376817"/>
                  <a:gd name="connsiteY7" fmla="*/ 107340 h 378802"/>
                  <a:gd name="connsiteX8" fmla="*/ 371879 w 376817"/>
                  <a:gd name="connsiteY8" fmla="*/ 169252 h 378802"/>
                  <a:gd name="connsiteX9" fmla="*/ 355210 w 376817"/>
                  <a:gd name="connsiteY9" fmla="*/ 324033 h 378802"/>
                  <a:gd name="connsiteX0" fmla="*/ 183642 w 376699"/>
                  <a:gd name="connsiteY0" fmla="*/ 387739 h 387739"/>
                  <a:gd name="connsiteX1" fmla="*/ 86011 w 376699"/>
                  <a:gd name="connsiteY1" fmla="*/ 316302 h 387739"/>
                  <a:gd name="connsiteX2" fmla="*/ 2667 w 376699"/>
                  <a:gd name="connsiteY2" fmla="*/ 218670 h 387739"/>
                  <a:gd name="connsiteX3" fmla="*/ 31242 w 376699"/>
                  <a:gd name="connsiteY3" fmla="*/ 73414 h 387739"/>
                  <a:gd name="connsiteX4" fmla="*/ 136017 w 376699"/>
                  <a:gd name="connsiteY4" fmla="*/ 4358 h 387739"/>
                  <a:gd name="connsiteX5" fmla="*/ 269367 w 376699"/>
                  <a:gd name="connsiteY5" fmla="*/ 11502 h 387739"/>
                  <a:gd name="connsiteX6" fmla="*/ 338423 w 376699"/>
                  <a:gd name="connsiteY6" fmla="*/ 47220 h 387739"/>
                  <a:gd name="connsiteX7" fmla="*/ 374142 w 376699"/>
                  <a:gd name="connsiteY7" fmla="*/ 116277 h 387739"/>
                  <a:gd name="connsiteX8" fmla="*/ 371761 w 376699"/>
                  <a:gd name="connsiteY8" fmla="*/ 178189 h 387739"/>
                  <a:gd name="connsiteX9" fmla="*/ 355092 w 376699"/>
                  <a:gd name="connsiteY9" fmla="*/ 332970 h 387739"/>
                  <a:gd name="connsiteX0" fmla="*/ 183642 w 376699"/>
                  <a:gd name="connsiteY0" fmla="*/ 393147 h 393147"/>
                  <a:gd name="connsiteX1" fmla="*/ 86011 w 376699"/>
                  <a:gd name="connsiteY1" fmla="*/ 321710 h 393147"/>
                  <a:gd name="connsiteX2" fmla="*/ 2667 w 376699"/>
                  <a:gd name="connsiteY2" fmla="*/ 224078 h 393147"/>
                  <a:gd name="connsiteX3" fmla="*/ 31242 w 376699"/>
                  <a:gd name="connsiteY3" fmla="*/ 78822 h 393147"/>
                  <a:gd name="connsiteX4" fmla="*/ 136017 w 376699"/>
                  <a:gd name="connsiteY4" fmla="*/ 9766 h 393147"/>
                  <a:gd name="connsiteX5" fmla="*/ 269367 w 376699"/>
                  <a:gd name="connsiteY5" fmla="*/ 5004 h 393147"/>
                  <a:gd name="connsiteX6" fmla="*/ 338423 w 376699"/>
                  <a:gd name="connsiteY6" fmla="*/ 52628 h 393147"/>
                  <a:gd name="connsiteX7" fmla="*/ 374142 w 376699"/>
                  <a:gd name="connsiteY7" fmla="*/ 121685 h 393147"/>
                  <a:gd name="connsiteX8" fmla="*/ 371761 w 376699"/>
                  <a:gd name="connsiteY8" fmla="*/ 183597 h 393147"/>
                  <a:gd name="connsiteX9" fmla="*/ 355092 w 376699"/>
                  <a:gd name="connsiteY9" fmla="*/ 338378 h 39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699" h="393147">
                    <a:moveTo>
                      <a:pt x="183642" y="393147"/>
                    </a:moveTo>
                    <a:cubicBezTo>
                      <a:pt x="149907" y="371517"/>
                      <a:pt x="116173" y="349888"/>
                      <a:pt x="86011" y="321710"/>
                    </a:cubicBezTo>
                    <a:cubicBezTo>
                      <a:pt x="55849" y="293532"/>
                      <a:pt x="11795" y="264559"/>
                      <a:pt x="2667" y="224078"/>
                    </a:cubicBezTo>
                    <a:cubicBezTo>
                      <a:pt x="-6461" y="183597"/>
                      <a:pt x="9017" y="114541"/>
                      <a:pt x="31242" y="78822"/>
                    </a:cubicBezTo>
                    <a:cubicBezTo>
                      <a:pt x="53467" y="43103"/>
                      <a:pt x="96330" y="22069"/>
                      <a:pt x="136017" y="9766"/>
                    </a:cubicBezTo>
                    <a:cubicBezTo>
                      <a:pt x="175704" y="-2537"/>
                      <a:pt x="235633" y="-2140"/>
                      <a:pt x="269367" y="5004"/>
                    </a:cubicBezTo>
                    <a:cubicBezTo>
                      <a:pt x="303101" y="12148"/>
                      <a:pt x="320961" y="33181"/>
                      <a:pt x="338423" y="52628"/>
                    </a:cubicBezTo>
                    <a:cubicBezTo>
                      <a:pt x="355885" y="72075"/>
                      <a:pt x="368586" y="99857"/>
                      <a:pt x="374142" y="121685"/>
                    </a:cubicBezTo>
                    <a:cubicBezTo>
                      <a:pt x="379698" y="143513"/>
                      <a:pt x="374936" y="147482"/>
                      <a:pt x="371761" y="183597"/>
                    </a:cubicBezTo>
                    <a:cubicBezTo>
                      <a:pt x="368586" y="219712"/>
                      <a:pt x="361839" y="279045"/>
                      <a:pt x="355092" y="33837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00F6334-F8D1-482B-BDA1-5AF477214B7B}"/>
                  </a:ext>
                </a:extLst>
              </p:cNvPr>
              <p:cNvSpPr/>
              <p:nvPr/>
            </p:nvSpPr>
            <p:spPr>
              <a:xfrm>
                <a:off x="7286466" y="1416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248C511-1B5B-4E64-99F4-46E36C48C255}"/>
                  </a:ext>
                </a:extLst>
              </p:cNvPr>
              <p:cNvSpPr/>
              <p:nvPr/>
            </p:nvSpPr>
            <p:spPr>
              <a:xfrm>
                <a:off x="6644875" y="2600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EFCB20-5D59-411B-8239-7FA2C9B8FE9C}"/>
                </a:ext>
              </a:extLst>
            </p:cNvPr>
            <p:cNvSpPr txBox="1"/>
            <p:nvPr/>
          </p:nvSpPr>
          <p:spPr>
            <a:xfrm>
              <a:off x="506839" y="262009"/>
              <a:ext cx="1024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Reflexive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94291A-4517-4898-A3B0-A7C39744F257}"/>
                </a:ext>
              </a:extLst>
            </p:cNvPr>
            <p:cNvSpPr txBox="1"/>
            <p:nvPr/>
          </p:nvSpPr>
          <p:spPr>
            <a:xfrm>
              <a:off x="3459601" y="298598"/>
              <a:ext cx="108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Transitive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65CD4C-4E88-4186-8195-A39042592C49}"/>
                </a:ext>
              </a:extLst>
            </p:cNvPr>
            <p:cNvGrpSpPr/>
            <p:nvPr/>
          </p:nvGrpSpPr>
          <p:grpSpPr>
            <a:xfrm>
              <a:off x="6225902" y="852733"/>
              <a:ext cx="2482581" cy="297112"/>
              <a:chOff x="4682065" y="264364"/>
              <a:chExt cx="2482581" cy="29711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8C3522C-9905-41C1-AD73-6BD0D86B7171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1EBD67-C0DA-40C5-BEC8-19A3E8DF206E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9CB268-0955-43C4-9737-12D315164347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466C333-E607-4B60-933B-457EC6312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EFCA5EF-BB85-4811-83B0-4E0907AC45F9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AE5985A-0082-4A20-892A-F9816CC82B46}"/>
                  </a:ext>
                </a:extLst>
              </p:cNvPr>
              <p:cNvCxnSpPr/>
              <p:nvPr/>
            </p:nvCxnSpPr>
            <p:spPr>
              <a:xfrm>
                <a:off x="6074083" y="470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BA25077-D529-4AEA-902E-B70ACB42B2EB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D6A5E-EA2C-43F9-AD2C-1D1DB5A6DE45}"/>
                </a:ext>
              </a:extLst>
            </p:cNvPr>
            <p:cNvSpPr txBox="1"/>
            <p:nvPr/>
          </p:nvSpPr>
          <p:spPr>
            <a:xfrm>
              <a:off x="6921395" y="288512"/>
              <a:ext cx="11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Symmetric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EBBCBC-E68C-4C9D-B8F2-CD112466641B}"/>
                </a:ext>
              </a:extLst>
            </p:cNvPr>
            <p:cNvGrpSpPr/>
            <p:nvPr/>
          </p:nvGrpSpPr>
          <p:grpSpPr>
            <a:xfrm>
              <a:off x="9084453" y="774238"/>
              <a:ext cx="2254132" cy="2043542"/>
              <a:chOff x="1803860" y="846517"/>
              <a:chExt cx="2254132" cy="204354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90C422B-2CA8-4265-8CE5-B48FCAB7900E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2A17A65-5053-4F46-A651-7946C4861269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109F7A-3763-4709-BC1D-A76DB66A29EE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843E90-DA12-4CA4-98B4-819F428FDE3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70D63C-7C4C-4E83-B640-A83DA5E72CD0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6E7C6-1F7C-4725-9789-BF0BD960E0C6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3AB39F-DAF7-407F-8968-F376663A343D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F991BC-B7E8-4523-94E0-F28CDD69B140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1B0D114-5AC8-497F-B4D9-118883C38793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675C56E-20B4-4FC7-8FE6-F32A8BF83C1A}"/>
                  </a:ext>
                </a:extLst>
              </p:cNvPr>
              <p:cNvCxnSpPr>
                <a:stCxn id="41" idx="6"/>
                <a:endCxn id="35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62C6D2-3684-4010-B53C-30D1D9B52737}"/>
                  </a:ext>
                </a:extLst>
              </p:cNvPr>
              <p:cNvCxnSpPr>
                <a:stCxn id="41" idx="5"/>
                <a:endCxn id="36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452C5CA-37AF-4A40-A3A8-E6E75486F40E}"/>
                  </a:ext>
                </a:extLst>
              </p:cNvPr>
              <p:cNvCxnSpPr>
                <a:stCxn id="41" idx="4"/>
                <a:endCxn id="37" idx="1"/>
              </p:cNvCxnSpPr>
              <p:nvPr/>
            </p:nvCxnSpPr>
            <p:spPr>
              <a:xfrm>
                <a:off x="2272138" y="1312720"/>
                <a:ext cx="1200348" cy="11175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52C598D-6403-4FDC-8784-65782831EAF9}"/>
                  </a:ext>
                </a:extLst>
              </p:cNvPr>
              <p:cNvCxnSpPr>
                <a:stCxn id="41" idx="4"/>
                <a:endCxn id="38" idx="1"/>
              </p:cNvCxnSpPr>
              <p:nvPr/>
            </p:nvCxnSpPr>
            <p:spPr>
              <a:xfrm>
                <a:off x="2272138" y="1312720"/>
                <a:ext cx="535330" cy="1350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B4AA3A5-C71D-4A55-9453-D0BE42057F5F}"/>
                  </a:ext>
                </a:extLst>
              </p:cNvPr>
              <p:cNvCxnSpPr>
                <a:stCxn id="41" idx="3"/>
                <a:endCxn id="39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7C74BE-C9A2-4F39-AC75-1418B8429E41}"/>
                  </a:ext>
                </a:extLst>
              </p:cNvPr>
              <p:cNvCxnSpPr>
                <a:cxnSpLocks/>
                <a:stCxn id="34" idx="5"/>
                <a:endCxn id="36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BE0CF8C-8A16-41AE-AF5B-C31B39555529}"/>
                  </a:ext>
                </a:extLst>
              </p:cNvPr>
              <p:cNvCxnSpPr>
                <a:stCxn id="34" idx="4"/>
                <a:endCxn id="37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5976F92-0894-43CC-B6A7-8BF0D9C3CED5}"/>
                  </a:ext>
                </a:extLst>
              </p:cNvPr>
              <p:cNvCxnSpPr>
                <a:stCxn id="34" idx="4"/>
                <a:endCxn id="38" idx="0"/>
              </p:cNvCxnSpPr>
              <p:nvPr/>
            </p:nvCxnSpPr>
            <p:spPr>
              <a:xfrm flipH="1">
                <a:off x="2919150" y="1112524"/>
                <a:ext cx="8312" cy="15115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8436A3-D3C8-4159-822D-C7A342A91E45}"/>
                  </a:ext>
                </a:extLst>
              </p:cNvPr>
              <p:cNvCxnSpPr>
                <a:stCxn id="34" idx="3"/>
                <a:endCxn id="39" idx="7"/>
              </p:cNvCxnSpPr>
              <p:nvPr/>
            </p:nvCxnSpPr>
            <p:spPr>
              <a:xfrm flipH="1">
                <a:off x="2350571" y="1073568"/>
                <a:ext cx="465209" cy="132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089E5F3-0CEF-479C-98C7-96F41D6D3127}"/>
                  </a:ext>
                </a:extLst>
              </p:cNvPr>
              <p:cNvCxnSpPr>
                <a:stCxn id="34" idx="2"/>
                <a:endCxn id="40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26BC003-ADE8-40B3-99D5-56070C8A8B14}"/>
                  </a:ext>
                </a:extLst>
              </p:cNvPr>
              <p:cNvCxnSpPr>
                <a:stCxn id="35" idx="4"/>
                <a:endCxn id="37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D59643-4509-41E5-B0C8-0567BFA3EC42}"/>
                  </a:ext>
                </a:extLst>
              </p:cNvPr>
              <p:cNvCxnSpPr>
                <a:stCxn id="35" idx="3"/>
                <a:endCxn id="38" idx="0"/>
              </p:cNvCxnSpPr>
              <p:nvPr/>
            </p:nvCxnSpPr>
            <p:spPr>
              <a:xfrm flipH="1">
                <a:off x="2919150" y="1291079"/>
                <a:ext cx="553336" cy="13329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2083B9-9A0A-45A9-8A67-18129F9D9387}"/>
                  </a:ext>
                </a:extLst>
              </p:cNvPr>
              <p:cNvCxnSpPr>
                <a:stCxn id="35" idx="2"/>
                <a:endCxn id="39" idx="6"/>
              </p:cNvCxnSpPr>
              <p:nvPr/>
            </p:nvCxnSpPr>
            <p:spPr>
              <a:xfrm flipH="1">
                <a:off x="2396831" y="1197032"/>
                <a:ext cx="1029395" cy="12940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7CBE21-7F7C-4DC3-ADAF-E5C55A417FED}"/>
                  </a:ext>
                </a:extLst>
              </p:cNvPr>
              <p:cNvCxnSpPr>
                <a:stCxn id="35" idx="2"/>
                <a:endCxn id="40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3128B3-2B2E-4322-8B95-4F394B840B0C}"/>
                </a:ext>
              </a:extLst>
            </p:cNvPr>
            <p:cNvSpPr txBox="1"/>
            <p:nvPr/>
          </p:nvSpPr>
          <p:spPr>
            <a:xfrm>
              <a:off x="9600507" y="298598"/>
              <a:ext cx="1198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Connected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8148DC7-85C7-4198-ADB0-245A7CD2C4E2}"/>
                </a:ext>
              </a:extLst>
            </p:cNvPr>
            <p:cNvGrpSpPr/>
            <p:nvPr/>
          </p:nvGrpSpPr>
          <p:grpSpPr>
            <a:xfrm>
              <a:off x="309940" y="3117125"/>
              <a:ext cx="1452284" cy="1639753"/>
              <a:chOff x="8945769" y="1188572"/>
              <a:chExt cx="1452284" cy="163975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4F795A8-AF99-42E2-A1FA-C8B0B2078819}"/>
                  </a:ext>
                </a:extLst>
              </p:cNvPr>
              <p:cNvGrpSpPr/>
              <p:nvPr/>
            </p:nvGrpSpPr>
            <p:grpSpPr>
              <a:xfrm>
                <a:off x="8945769" y="1534298"/>
                <a:ext cx="1399309" cy="883920"/>
                <a:chOff x="2842953" y="1629295"/>
                <a:chExt cx="1399309" cy="88392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0681E74-310F-49DD-8EDC-8D4531D82384}"/>
                    </a:ext>
                  </a:extLst>
                </p:cNvPr>
                <p:cNvSpPr/>
                <p:nvPr/>
              </p:nvSpPr>
              <p:spPr>
                <a:xfrm>
                  <a:off x="2842953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430B6D6-3EFB-474E-AE0C-0A90CE48F19A}"/>
                    </a:ext>
                  </a:extLst>
                </p:cNvPr>
                <p:cNvSpPr/>
                <p:nvPr/>
              </p:nvSpPr>
              <p:spPr>
                <a:xfrm>
                  <a:off x="3926379" y="1629295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A1E4495-0D09-42CE-99D3-1AAB2F64ED0A}"/>
                    </a:ext>
                  </a:extLst>
                </p:cNvPr>
                <p:cNvSpPr/>
                <p:nvPr/>
              </p:nvSpPr>
              <p:spPr>
                <a:xfrm>
                  <a:off x="3394364" y="2247208"/>
                  <a:ext cx="315883" cy="2660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69697A0-5073-4BB8-B6DB-9696B17114DC}"/>
                    </a:ext>
                  </a:extLst>
                </p:cNvPr>
                <p:cNvCxnSpPr>
                  <a:stCxn id="61" idx="6"/>
                  <a:endCxn id="62" idx="2"/>
                </p:cNvCxnSpPr>
                <p:nvPr/>
              </p:nvCxnSpPr>
              <p:spPr>
                <a:xfrm>
                  <a:off x="3158836" y="1762299"/>
                  <a:ext cx="7675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F95F8A3-1CE2-41E7-9118-FFB05EF26908}"/>
                    </a:ext>
                  </a:extLst>
                </p:cNvPr>
                <p:cNvCxnSpPr>
                  <a:cxnSpLocks/>
                  <a:stCxn id="62" idx="3"/>
                  <a:endCxn id="63" idx="7"/>
                </p:cNvCxnSpPr>
                <p:nvPr/>
              </p:nvCxnSpPr>
              <p:spPr>
                <a:xfrm flipH="1">
                  <a:off x="3663987" y="1856346"/>
                  <a:ext cx="308652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0DD86FD2-73CE-41D8-9271-2D388C059C45}"/>
                    </a:ext>
                  </a:extLst>
                </p:cNvPr>
                <p:cNvCxnSpPr>
                  <a:stCxn id="63" idx="1"/>
                  <a:endCxn id="61" idx="5"/>
                </p:cNvCxnSpPr>
                <p:nvPr/>
              </p:nvCxnSpPr>
              <p:spPr>
                <a:xfrm flipH="1" flipV="1">
                  <a:off x="3112576" y="1856346"/>
                  <a:ext cx="328048" cy="4298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AA61DD-1D0D-4A89-A8CE-3E7C2AD7DF1C}"/>
                  </a:ext>
                </a:extLst>
              </p:cNvPr>
              <p:cNvSpPr/>
              <p:nvPr/>
            </p:nvSpPr>
            <p:spPr>
              <a:xfrm>
                <a:off x="10078045" y="1188572"/>
                <a:ext cx="320008" cy="371748"/>
              </a:xfrm>
              <a:custGeom>
                <a:avLst/>
                <a:gdLst>
                  <a:gd name="connsiteX0" fmla="*/ 57274 w 319973"/>
                  <a:gd name="connsiteY0" fmla="*/ 350762 h 372193"/>
                  <a:gd name="connsiteX1" fmla="*/ 21555 w 319973"/>
                  <a:gd name="connsiteY1" fmla="*/ 276943 h 372193"/>
                  <a:gd name="connsiteX2" fmla="*/ 124 w 319973"/>
                  <a:gd name="connsiteY2" fmla="*/ 181693 h 372193"/>
                  <a:gd name="connsiteX3" fmla="*/ 14412 w 319973"/>
                  <a:gd name="connsiteY3" fmla="*/ 88824 h 372193"/>
                  <a:gd name="connsiteX4" fmla="*/ 47749 w 319973"/>
                  <a:gd name="connsiteY4" fmla="*/ 24530 h 372193"/>
                  <a:gd name="connsiteX5" fmla="*/ 176337 w 319973"/>
                  <a:gd name="connsiteY5" fmla="*/ 718 h 372193"/>
                  <a:gd name="connsiteX6" fmla="*/ 285874 w 319973"/>
                  <a:gd name="connsiteY6" fmla="*/ 48343 h 372193"/>
                  <a:gd name="connsiteX7" fmla="*/ 316830 w 319973"/>
                  <a:gd name="connsiteY7" fmla="*/ 150737 h 372193"/>
                  <a:gd name="connsiteX8" fmla="*/ 221580 w 319973"/>
                  <a:gd name="connsiteY8" fmla="*/ 372193 h 372193"/>
                  <a:gd name="connsiteX0" fmla="*/ 57309 w 320008"/>
                  <a:gd name="connsiteY0" fmla="*/ 350317 h 371748"/>
                  <a:gd name="connsiteX1" fmla="*/ 21590 w 320008"/>
                  <a:gd name="connsiteY1" fmla="*/ 276498 h 371748"/>
                  <a:gd name="connsiteX2" fmla="*/ 159 w 320008"/>
                  <a:gd name="connsiteY2" fmla="*/ 181248 h 371748"/>
                  <a:gd name="connsiteX3" fmla="*/ 14447 w 320008"/>
                  <a:gd name="connsiteY3" fmla="*/ 88379 h 371748"/>
                  <a:gd name="connsiteX4" fmla="*/ 59690 w 320008"/>
                  <a:gd name="connsiteY4" fmla="*/ 31229 h 371748"/>
                  <a:gd name="connsiteX5" fmla="*/ 176372 w 320008"/>
                  <a:gd name="connsiteY5" fmla="*/ 273 h 371748"/>
                  <a:gd name="connsiteX6" fmla="*/ 285909 w 320008"/>
                  <a:gd name="connsiteY6" fmla="*/ 47898 h 371748"/>
                  <a:gd name="connsiteX7" fmla="*/ 316865 w 320008"/>
                  <a:gd name="connsiteY7" fmla="*/ 150292 h 371748"/>
                  <a:gd name="connsiteX8" fmla="*/ 221615 w 320008"/>
                  <a:gd name="connsiteY8" fmla="*/ 371748 h 37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08" h="371748">
                    <a:moveTo>
                      <a:pt x="57309" y="350317"/>
                    </a:moveTo>
                    <a:cubicBezTo>
                      <a:pt x="44212" y="327496"/>
                      <a:pt x="31115" y="304676"/>
                      <a:pt x="21590" y="276498"/>
                    </a:cubicBezTo>
                    <a:cubicBezTo>
                      <a:pt x="12065" y="248320"/>
                      <a:pt x="1349" y="212601"/>
                      <a:pt x="159" y="181248"/>
                    </a:cubicBezTo>
                    <a:cubicBezTo>
                      <a:pt x="-1031" y="149895"/>
                      <a:pt x="4525" y="113382"/>
                      <a:pt x="14447" y="88379"/>
                    </a:cubicBezTo>
                    <a:cubicBezTo>
                      <a:pt x="24369" y="63376"/>
                      <a:pt x="32703" y="45913"/>
                      <a:pt x="59690" y="31229"/>
                    </a:cubicBezTo>
                    <a:cubicBezTo>
                      <a:pt x="86677" y="16545"/>
                      <a:pt x="138669" y="-2505"/>
                      <a:pt x="176372" y="273"/>
                    </a:cubicBezTo>
                    <a:cubicBezTo>
                      <a:pt x="214075" y="3051"/>
                      <a:pt x="262493" y="22895"/>
                      <a:pt x="285909" y="47898"/>
                    </a:cubicBezTo>
                    <a:cubicBezTo>
                      <a:pt x="309325" y="72901"/>
                      <a:pt x="327581" y="96317"/>
                      <a:pt x="316865" y="150292"/>
                    </a:cubicBezTo>
                    <a:cubicBezTo>
                      <a:pt x="306149" y="204267"/>
                      <a:pt x="263882" y="288007"/>
                      <a:pt x="221615" y="37174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73138A5-2B5D-433D-BF2D-7011884C5926}"/>
                  </a:ext>
                </a:extLst>
              </p:cNvPr>
              <p:cNvSpPr/>
              <p:nvPr/>
            </p:nvSpPr>
            <p:spPr>
              <a:xfrm>
                <a:off x="9436454" y="2372325"/>
                <a:ext cx="383977" cy="456000"/>
              </a:xfrm>
              <a:custGeom>
                <a:avLst/>
                <a:gdLst>
                  <a:gd name="connsiteX0" fmla="*/ 103588 w 383977"/>
                  <a:gd name="connsiteY0" fmla="*/ 0 h 456000"/>
                  <a:gd name="connsiteX1" fmla="*/ 39294 w 383977"/>
                  <a:gd name="connsiteY1" fmla="*/ 92869 h 456000"/>
                  <a:gd name="connsiteX2" fmla="*/ 1194 w 383977"/>
                  <a:gd name="connsiteY2" fmla="*/ 245269 h 456000"/>
                  <a:gd name="connsiteX3" fmla="*/ 25006 w 383977"/>
                  <a:gd name="connsiteY3" fmla="*/ 388144 h 456000"/>
                  <a:gd name="connsiteX4" fmla="*/ 167881 w 383977"/>
                  <a:gd name="connsiteY4" fmla="*/ 452438 h 456000"/>
                  <a:gd name="connsiteX5" fmla="*/ 296469 w 383977"/>
                  <a:gd name="connsiteY5" fmla="*/ 433388 h 456000"/>
                  <a:gd name="connsiteX6" fmla="*/ 365525 w 383977"/>
                  <a:gd name="connsiteY6" fmla="*/ 314325 h 456000"/>
                  <a:gd name="connsiteX7" fmla="*/ 382194 w 383977"/>
                  <a:gd name="connsiteY7" fmla="*/ 192881 h 456000"/>
                  <a:gd name="connsiteX8" fmla="*/ 332188 w 383977"/>
                  <a:gd name="connsiteY8" fmla="*/ 14288 h 45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977" h="456000">
                    <a:moveTo>
                      <a:pt x="103588" y="0"/>
                    </a:moveTo>
                    <a:cubicBezTo>
                      <a:pt x="79974" y="25995"/>
                      <a:pt x="56360" y="51991"/>
                      <a:pt x="39294" y="92869"/>
                    </a:cubicBezTo>
                    <a:cubicBezTo>
                      <a:pt x="22228" y="133747"/>
                      <a:pt x="3575" y="196057"/>
                      <a:pt x="1194" y="245269"/>
                    </a:cubicBezTo>
                    <a:cubicBezTo>
                      <a:pt x="-1187" y="294481"/>
                      <a:pt x="-2775" y="353616"/>
                      <a:pt x="25006" y="388144"/>
                    </a:cubicBezTo>
                    <a:cubicBezTo>
                      <a:pt x="52787" y="422672"/>
                      <a:pt x="122637" y="444897"/>
                      <a:pt x="167881" y="452438"/>
                    </a:cubicBezTo>
                    <a:cubicBezTo>
                      <a:pt x="213125" y="459979"/>
                      <a:pt x="263528" y="456407"/>
                      <a:pt x="296469" y="433388"/>
                    </a:cubicBezTo>
                    <a:cubicBezTo>
                      <a:pt x="329410" y="410369"/>
                      <a:pt x="351238" y="354409"/>
                      <a:pt x="365525" y="314325"/>
                    </a:cubicBezTo>
                    <a:cubicBezTo>
                      <a:pt x="379812" y="274241"/>
                      <a:pt x="387750" y="242887"/>
                      <a:pt x="382194" y="192881"/>
                    </a:cubicBezTo>
                    <a:cubicBezTo>
                      <a:pt x="376638" y="142875"/>
                      <a:pt x="354413" y="78581"/>
                      <a:pt x="332188" y="142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3843E4-FDD3-4813-96F3-80AD097F49FE}"/>
                </a:ext>
              </a:extLst>
            </p:cNvPr>
            <p:cNvSpPr txBox="1"/>
            <p:nvPr/>
          </p:nvSpPr>
          <p:spPr>
            <a:xfrm>
              <a:off x="406074" y="2707018"/>
              <a:ext cx="1372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Nonreflexive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F049EF6-D80F-4E9F-8BF4-E75C2A118EEC}"/>
                </a:ext>
              </a:extLst>
            </p:cNvPr>
            <p:cNvGrpSpPr/>
            <p:nvPr/>
          </p:nvGrpSpPr>
          <p:grpSpPr>
            <a:xfrm>
              <a:off x="224746" y="5465823"/>
              <a:ext cx="1399309" cy="883920"/>
              <a:chOff x="2842953" y="1629295"/>
              <a:chExt cx="1399309" cy="88392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457975D-AF67-4FC6-AECD-F3DFDE85B233}"/>
                  </a:ext>
                </a:extLst>
              </p:cNvPr>
              <p:cNvSpPr/>
              <p:nvPr/>
            </p:nvSpPr>
            <p:spPr>
              <a:xfrm>
                <a:off x="2842953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7DC6000-E030-4BFD-B58E-F7A5BA480127}"/>
                  </a:ext>
                </a:extLst>
              </p:cNvPr>
              <p:cNvSpPr/>
              <p:nvPr/>
            </p:nvSpPr>
            <p:spPr>
              <a:xfrm>
                <a:off x="3926379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E700CB-7574-418B-95C0-C973E2B2D191}"/>
                  </a:ext>
                </a:extLst>
              </p:cNvPr>
              <p:cNvSpPr/>
              <p:nvPr/>
            </p:nvSpPr>
            <p:spPr>
              <a:xfrm>
                <a:off x="3394364" y="224720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677FCC-419A-4B1C-BDA2-91D0EE803D9E}"/>
                  </a:ext>
                </a:extLst>
              </p:cNvPr>
              <p:cNvCxnSpPr>
                <a:stCxn id="69" idx="6"/>
                <a:endCxn id="70" idx="2"/>
              </p:cNvCxnSpPr>
              <p:nvPr/>
            </p:nvCxnSpPr>
            <p:spPr>
              <a:xfrm>
                <a:off x="3158836" y="1762299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D5382776-21E9-491D-B895-7242ECAE33A8}"/>
                  </a:ext>
                </a:extLst>
              </p:cNvPr>
              <p:cNvCxnSpPr>
                <a:cxnSpLocks/>
                <a:stCxn id="70" idx="3"/>
                <a:endCxn id="71" idx="7"/>
              </p:cNvCxnSpPr>
              <p:nvPr/>
            </p:nvCxnSpPr>
            <p:spPr>
              <a:xfrm flipH="1">
                <a:off x="3663987" y="1856346"/>
                <a:ext cx="308652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6C6CAAE-C819-4E1F-BFB2-C6CAFAC0F152}"/>
                  </a:ext>
                </a:extLst>
              </p:cNvPr>
              <p:cNvCxnSpPr>
                <a:stCxn id="71" idx="1"/>
                <a:endCxn id="69" idx="5"/>
              </p:cNvCxnSpPr>
              <p:nvPr/>
            </p:nvCxnSpPr>
            <p:spPr>
              <a:xfrm flipH="1" flipV="1">
                <a:off x="3112576" y="1856346"/>
                <a:ext cx="328048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DB68AB-D4BA-4138-AF62-11085B1B3D6A}"/>
                </a:ext>
              </a:extLst>
            </p:cNvPr>
            <p:cNvSpPr txBox="1"/>
            <p:nvPr/>
          </p:nvSpPr>
          <p:spPr>
            <a:xfrm>
              <a:off x="406517" y="5019614"/>
              <a:ext cx="111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Irreflexive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8E572B1-924B-4D63-B9AB-57F671C3F484}"/>
                </a:ext>
              </a:extLst>
            </p:cNvPr>
            <p:cNvGrpSpPr/>
            <p:nvPr/>
          </p:nvGrpSpPr>
          <p:grpSpPr>
            <a:xfrm>
              <a:off x="2266367" y="816204"/>
              <a:ext cx="3565853" cy="519941"/>
              <a:chOff x="620597" y="1114475"/>
              <a:chExt cx="3565853" cy="51994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382DEB3-12A2-4002-AC47-1895A1FB54B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687FDD7-9626-47F7-9414-DFF478393826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03581C0-3D09-4FC8-881B-1661706F4C87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791C2D2-D384-4BC8-90B1-902281FC3395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32C4CA6-2E8C-4AF7-9718-F8D18ABE8843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B2F11A5-0BB5-49DA-833B-F8B613D4422C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8DC76DD-4B6E-417F-AE61-8188B7238B16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DEBB84D-B663-4ECE-A434-E45DE6265B1E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54BF74A-4BC3-4367-8CD5-639295BFCAF1}"/>
                  </a:ext>
                </a:extLst>
              </p:cNvPr>
              <p:cNvSpPr/>
              <p:nvPr/>
            </p:nvSpPr>
            <p:spPr>
              <a:xfrm>
                <a:off x="18685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4050F84-9007-40E3-A4C1-8FA48444A6E5}"/>
                </a:ext>
              </a:extLst>
            </p:cNvPr>
            <p:cNvGrpSpPr/>
            <p:nvPr/>
          </p:nvGrpSpPr>
          <p:grpSpPr>
            <a:xfrm>
              <a:off x="2266367" y="3076840"/>
              <a:ext cx="3565853" cy="519941"/>
              <a:chOff x="620597" y="1114475"/>
              <a:chExt cx="3565853" cy="51994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71BBAD-B710-4045-8377-38ADD6EF2BBD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50D70D2-FF8E-4FF5-85C8-0267AABB5A35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0C302E0-97F6-4350-B9B1-22AA1702A852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FD88919-0CD8-4E77-8120-6117899F27B2}"/>
                  </a:ext>
                </a:extLst>
              </p:cNvPr>
              <p:cNvCxnSpPr>
                <a:stCxn id="87" idx="6"/>
                <a:endCxn id="88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E53A416-824E-4AAA-8637-527E6AA0423D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A1887FD-92A6-4F3A-BAE3-89C8A20C004F}"/>
                  </a:ext>
                </a:extLst>
              </p:cNvPr>
              <p:cNvSpPr/>
              <p:nvPr/>
            </p:nvSpPr>
            <p:spPr>
              <a:xfrm>
                <a:off x="766069" y="1407660"/>
                <a:ext cx="2128058" cy="226756"/>
              </a:xfrm>
              <a:custGeom>
                <a:avLst/>
                <a:gdLst>
                  <a:gd name="connsiteX0" fmla="*/ 0 w 2128058"/>
                  <a:gd name="connsiteY0" fmla="*/ 0 h 226756"/>
                  <a:gd name="connsiteX1" fmla="*/ 498764 w 2128058"/>
                  <a:gd name="connsiteY1" fmla="*/ 182880 h 226756"/>
                  <a:gd name="connsiteX2" fmla="*/ 1512916 w 2128058"/>
                  <a:gd name="connsiteY2" fmla="*/ 216131 h 226756"/>
                  <a:gd name="connsiteX3" fmla="*/ 2128058 w 2128058"/>
                  <a:gd name="connsiteY3" fmla="*/ 33251 h 22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8058" h="226756">
                    <a:moveTo>
                      <a:pt x="0" y="0"/>
                    </a:moveTo>
                    <a:cubicBezTo>
                      <a:pt x="123305" y="73429"/>
                      <a:pt x="246611" y="146858"/>
                      <a:pt x="498764" y="182880"/>
                    </a:cubicBezTo>
                    <a:cubicBezTo>
                      <a:pt x="750917" y="218902"/>
                      <a:pt x="1241367" y="241069"/>
                      <a:pt x="1512916" y="216131"/>
                    </a:cubicBezTo>
                    <a:cubicBezTo>
                      <a:pt x="1784465" y="191193"/>
                      <a:pt x="1956261" y="112222"/>
                      <a:pt x="2128058" y="3325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34BB8A-E582-4CA2-8950-BB3F5AB07C1A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E4DF69E-4D92-4C54-9C39-C5E27BC340D7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DECFD6C-974C-4210-91E4-BCFFEBBBB669}"/>
                </a:ext>
              </a:extLst>
            </p:cNvPr>
            <p:cNvGrpSpPr/>
            <p:nvPr/>
          </p:nvGrpSpPr>
          <p:grpSpPr>
            <a:xfrm>
              <a:off x="2216822" y="5368799"/>
              <a:ext cx="3565853" cy="297112"/>
              <a:chOff x="620597" y="1114475"/>
              <a:chExt cx="3565853" cy="29711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F18DA3E-44E3-4178-AA17-C5AF6747CC8F}"/>
                  </a:ext>
                </a:extLst>
              </p:cNvPr>
              <p:cNvSpPr/>
              <p:nvPr/>
            </p:nvSpPr>
            <p:spPr>
              <a:xfrm>
                <a:off x="620597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31ACA8D-6D3C-4C00-9CBC-418DA5A601FA}"/>
                  </a:ext>
                </a:extLst>
              </p:cNvPr>
              <p:cNvSpPr/>
              <p:nvPr/>
            </p:nvSpPr>
            <p:spPr>
              <a:xfrm>
                <a:off x="1704023" y="1145580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FDEDA2E-FB85-4D61-B348-7921723F70EB}"/>
                  </a:ext>
                </a:extLst>
              </p:cNvPr>
              <p:cNvSpPr/>
              <p:nvPr/>
            </p:nvSpPr>
            <p:spPr>
              <a:xfrm>
                <a:off x="2787295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647105D-448F-45CA-A750-6F1E22559857}"/>
                  </a:ext>
                </a:extLst>
              </p:cNvPr>
              <p:cNvCxnSpPr>
                <a:stCxn id="96" idx="6"/>
                <a:endCxn id="97" idx="2"/>
              </p:cNvCxnSpPr>
              <p:nvPr/>
            </p:nvCxnSpPr>
            <p:spPr>
              <a:xfrm>
                <a:off x="936480" y="1278584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23D25E4-5B66-4F2A-BD29-25F9F21A57F7}"/>
                  </a:ext>
                </a:extLst>
              </p:cNvPr>
              <p:cNvCxnSpPr/>
              <p:nvPr/>
            </p:nvCxnSpPr>
            <p:spPr>
              <a:xfrm>
                <a:off x="2019752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4D4AE26-EF3C-4424-933E-F5A8EE58B9AE}"/>
                  </a:ext>
                </a:extLst>
              </p:cNvPr>
              <p:cNvSpPr/>
              <p:nvPr/>
            </p:nvSpPr>
            <p:spPr>
              <a:xfrm>
                <a:off x="3870567" y="111447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0F0CCF5-6A87-4908-86C5-830BADF3C650}"/>
                  </a:ext>
                </a:extLst>
              </p:cNvPr>
              <p:cNvCxnSpPr/>
              <p:nvPr/>
            </p:nvCxnSpPr>
            <p:spPr>
              <a:xfrm>
                <a:off x="3103024" y="1278583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54A39C-3D73-4129-8D77-DFC5A0F7815F}"/>
                </a:ext>
              </a:extLst>
            </p:cNvPr>
            <p:cNvSpPr txBox="1"/>
            <p:nvPr/>
          </p:nvSpPr>
          <p:spPr>
            <a:xfrm>
              <a:off x="3459601" y="2656559"/>
              <a:ext cx="1449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Nontransitive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BAF5C1D-C398-4E5D-8687-517FCA4AAAD9}"/>
                </a:ext>
              </a:extLst>
            </p:cNvPr>
            <p:cNvSpPr txBox="1"/>
            <p:nvPr/>
          </p:nvSpPr>
          <p:spPr>
            <a:xfrm>
              <a:off x="3514339" y="4867177"/>
              <a:ext cx="1236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Intransitive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4BBFC6C-61D7-416A-B5AA-70CD2FD99D8B}"/>
                </a:ext>
              </a:extLst>
            </p:cNvPr>
            <p:cNvCxnSpPr/>
            <p:nvPr/>
          </p:nvCxnSpPr>
          <p:spPr>
            <a:xfrm>
              <a:off x="1995055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3A1F3B5-8499-4417-ACFE-B1F1550DDF75}"/>
                </a:ext>
              </a:extLst>
            </p:cNvPr>
            <p:cNvCxnSpPr/>
            <p:nvPr/>
          </p:nvCxnSpPr>
          <p:spPr>
            <a:xfrm>
              <a:off x="6054436" y="165074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86D18E0-2EA9-4A23-BF6D-5C793C565C77}"/>
                </a:ext>
              </a:extLst>
            </p:cNvPr>
            <p:cNvCxnSpPr/>
            <p:nvPr/>
          </p:nvCxnSpPr>
          <p:spPr>
            <a:xfrm>
              <a:off x="8933410" y="179323"/>
              <a:ext cx="0" cy="6567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87B94-5534-4FAB-AB48-E1A31365FE47}"/>
                </a:ext>
              </a:extLst>
            </p:cNvPr>
            <p:cNvGrpSpPr/>
            <p:nvPr/>
          </p:nvGrpSpPr>
          <p:grpSpPr>
            <a:xfrm>
              <a:off x="6215727" y="3092392"/>
              <a:ext cx="2482581" cy="297112"/>
              <a:chOff x="4682065" y="264364"/>
              <a:chExt cx="2482581" cy="29711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6977AEE-8C63-460F-81CE-9CEBF98A7B95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BA69DD8-F91A-46B0-9EF6-B9078188E912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54E7D7E-D413-4C3A-9C43-B436C073212E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644CA74-EBE5-4B3D-B0E0-FC152DF2C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BEAA25AB-389C-4F69-BA17-FB7EAADD3C05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926030E-5C77-45AA-A484-D1C27B793248}"/>
                  </a:ext>
                </a:extLst>
              </p:cNvPr>
              <p:cNvCxnSpPr/>
              <p:nvPr/>
            </p:nvCxnSpPr>
            <p:spPr>
              <a:xfrm>
                <a:off x="4997948" y="474550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AEC3F7-D67B-4802-8A8E-491DE1B2CBC4}"/>
                </a:ext>
              </a:extLst>
            </p:cNvPr>
            <p:cNvGrpSpPr/>
            <p:nvPr/>
          </p:nvGrpSpPr>
          <p:grpSpPr>
            <a:xfrm>
              <a:off x="6240257" y="5388946"/>
              <a:ext cx="2482581" cy="297112"/>
              <a:chOff x="4682065" y="264364"/>
              <a:chExt cx="2482581" cy="297112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CED4CA5-E151-4947-A2D4-9F193CEA9DC8}"/>
                  </a:ext>
                </a:extLst>
              </p:cNvPr>
              <p:cNvSpPr/>
              <p:nvPr/>
            </p:nvSpPr>
            <p:spPr>
              <a:xfrm>
                <a:off x="4682065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167BD3D-E692-42FF-899F-2C1CF087D163}"/>
                  </a:ext>
                </a:extLst>
              </p:cNvPr>
              <p:cNvSpPr/>
              <p:nvPr/>
            </p:nvSpPr>
            <p:spPr>
              <a:xfrm>
                <a:off x="5765491" y="295469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6B84824-2C3C-4080-993A-5200C25E56DB}"/>
                  </a:ext>
                </a:extLst>
              </p:cNvPr>
              <p:cNvSpPr/>
              <p:nvPr/>
            </p:nvSpPr>
            <p:spPr>
              <a:xfrm>
                <a:off x="6848763" y="264364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56F725D-7A62-45DE-AFC6-24BA08E70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948" y="387287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6D62890-BBCD-4E8C-B32D-2836E665981A}"/>
                  </a:ext>
                </a:extLst>
              </p:cNvPr>
              <p:cNvCxnSpPr/>
              <p:nvPr/>
            </p:nvCxnSpPr>
            <p:spPr>
              <a:xfrm>
                <a:off x="6081220" y="373152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DA89CCE-6AA1-4641-95CE-8E00879DF158}"/>
                </a:ext>
              </a:extLst>
            </p:cNvPr>
            <p:cNvSpPr txBox="1"/>
            <p:nvPr/>
          </p:nvSpPr>
          <p:spPr>
            <a:xfrm>
              <a:off x="6846126" y="2601273"/>
              <a:ext cx="1557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Nonsymmetric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EA829F-05CD-4AB1-979B-2DB500961D9A}"/>
                </a:ext>
              </a:extLst>
            </p:cNvPr>
            <p:cNvSpPr txBox="1"/>
            <p:nvPr/>
          </p:nvSpPr>
          <p:spPr>
            <a:xfrm>
              <a:off x="6751111" y="4897319"/>
              <a:ext cx="1613541" cy="473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Asymmetric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7B3EB2D-864A-40C2-9031-79DF214EBEE9}"/>
                </a:ext>
              </a:extLst>
            </p:cNvPr>
            <p:cNvGrpSpPr/>
            <p:nvPr/>
          </p:nvGrpSpPr>
          <p:grpSpPr>
            <a:xfrm>
              <a:off x="9132231" y="3487764"/>
              <a:ext cx="2254132" cy="2043542"/>
              <a:chOff x="1803860" y="846517"/>
              <a:chExt cx="2254132" cy="2043542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17E6A5E-75AA-435D-918C-22305E9EC183}"/>
                  </a:ext>
                </a:extLst>
              </p:cNvPr>
              <p:cNvSpPr/>
              <p:nvPr/>
            </p:nvSpPr>
            <p:spPr>
              <a:xfrm>
                <a:off x="1961802" y="964276"/>
                <a:ext cx="1961803" cy="17927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136A1B2-AF3A-42C0-96DB-7E0ECDC48164}"/>
                  </a:ext>
                </a:extLst>
              </p:cNvPr>
              <p:cNvSpPr/>
              <p:nvPr/>
            </p:nvSpPr>
            <p:spPr>
              <a:xfrm>
                <a:off x="2769520" y="846517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9EBE852-ECA4-49AB-B159-4302B34C6B1D}"/>
                  </a:ext>
                </a:extLst>
              </p:cNvPr>
              <p:cNvSpPr/>
              <p:nvPr/>
            </p:nvSpPr>
            <p:spPr>
              <a:xfrm>
                <a:off x="3426226" y="106402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915B6DF-A29B-41F2-81B7-CC187B28D480}"/>
                  </a:ext>
                </a:extLst>
              </p:cNvPr>
              <p:cNvSpPr/>
              <p:nvPr/>
            </p:nvSpPr>
            <p:spPr>
              <a:xfrm>
                <a:off x="3742109" y="172766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276CFD-FF83-4654-9680-0D590B24DBEB}"/>
                  </a:ext>
                </a:extLst>
              </p:cNvPr>
              <p:cNvSpPr/>
              <p:nvPr/>
            </p:nvSpPr>
            <p:spPr>
              <a:xfrm>
                <a:off x="3426226" y="2391296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C62B8D-B562-4ADA-B2DC-FF4B528DFFDF}"/>
                  </a:ext>
                </a:extLst>
              </p:cNvPr>
              <p:cNvSpPr/>
              <p:nvPr/>
            </p:nvSpPr>
            <p:spPr>
              <a:xfrm>
                <a:off x="2761208" y="2624052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6D48497-2504-476C-A6CD-EC8246580B7C}"/>
                  </a:ext>
                </a:extLst>
              </p:cNvPr>
              <p:cNvSpPr/>
              <p:nvPr/>
            </p:nvSpPr>
            <p:spPr>
              <a:xfrm>
                <a:off x="2080948" y="23580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4376962-59E3-492D-AC5B-1609BDCB51B2}"/>
                  </a:ext>
                </a:extLst>
              </p:cNvPr>
              <p:cNvSpPr/>
              <p:nvPr/>
            </p:nvSpPr>
            <p:spPr>
              <a:xfrm>
                <a:off x="1803860" y="171034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58543F6-22F1-4254-990E-ADAA74235A7E}"/>
                  </a:ext>
                </a:extLst>
              </p:cNvPr>
              <p:cNvSpPr/>
              <p:nvPr/>
            </p:nvSpPr>
            <p:spPr>
              <a:xfrm>
                <a:off x="2114196" y="1046713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463D453-FBD0-4EB5-8AA8-FCA3B95A20CF}"/>
                  </a:ext>
                </a:extLst>
              </p:cNvPr>
              <p:cNvCxnSpPr>
                <a:cxnSpLocks/>
                <a:stCxn id="135" idx="6"/>
                <a:endCxn id="129" idx="2"/>
              </p:cNvCxnSpPr>
              <p:nvPr/>
            </p:nvCxnSpPr>
            <p:spPr>
              <a:xfrm>
                <a:off x="2430079" y="1179717"/>
                <a:ext cx="996147" cy="17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F36D13A-8FCD-41D6-95BA-949CA107E9E0}"/>
                  </a:ext>
                </a:extLst>
              </p:cNvPr>
              <p:cNvCxnSpPr>
                <a:cxnSpLocks/>
                <a:stCxn id="135" idx="5"/>
                <a:endCxn id="130" idx="1"/>
              </p:cNvCxnSpPr>
              <p:nvPr/>
            </p:nvCxnSpPr>
            <p:spPr>
              <a:xfrm>
                <a:off x="2383819" y="1273764"/>
                <a:ext cx="1404550" cy="492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04AE37F-ADDE-4E27-A865-D2148FABA60D}"/>
                  </a:ext>
                </a:extLst>
              </p:cNvPr>
              <p:cNvCxnSpPr>
                <a:cxnSpLocks/>
                <a:stCxn id="135" idx="3"/>
                <a:endCxn id="133" idx="0"/>
              </p:cNvCxnSpPr>
              <p:nvPr/>
            </p:nvCxnSpPr>
            <p:spPr>
              <a:xfrm>
                <a:off x="2160456" y="1273764"/>
                <a:ext cx="78434" cy="10842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31E533D-95FE-401C-ACC3-3B4A3C99B17C}"/>
                  </a:ext>
                </a:extLst>
              </p:cNvPr>
              <p:cNvCxnSpPr>
                <a:cxnSpLocks/>
                <a:stCxn id="128" idx="5"/>
                <a:endCxn id="130" idx="0"/>
              </p:cNvCxnSpPr>
              <p:nvPr/>
            </p:nvCxnSpPr>
            <p:spPr>
              <a:xfrm>
                <a:off x="3039143" y="1073568"/>
                <a:ext cx="860908" cy="654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836D762-389C-4FED-8FB9-69D6915BC777}"/>
                  </a:ext>
                </a:extLst>
              </p:cNvPr>
              <p:cNvCxnSpPr>
                <a:cxnSpLocks/>
                <a:stCxn id="128" idx="4"/>
                <a:endCxn id="131" idx="0"/>
              </p:cNvCxnSpPr>
              <p:nvPr/>
            </p:nvCxnSpPr>
            <p:spPr>
              <a:xfrm>
                <a:off x="2927462" y="1112524"/>
                <a:ext cx="656706" cy="1278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70FBE4E-B63E-4EF5-8C36-48C906BEAE2F}"/>
                  </a:ext>
                </a:extLst>
              </p:cNvPr>
              <p:cNvCxnSpPr>
                <a:cxnSpLocks/>
                <a:stCxn id="128" idx="2"/>
                <a:endCxn id="134" idx="7"/>
              </p:cNvCxnSpPr>
              <p:nvPr/>
            </p:nvCxnSpPr>
            <p:spPr>
              <a:xfrm flipH="1">
                <a:off x="2073483" y="979521"/>
                <a:ext cx="696037" cy="769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686210F-3141-4DCC-AB1B-86E71203BD33}"/>
                  </a:ext>
                </a:extLst>
              </p:cNvPr>
              <p:cNvCxnSpPr>
                <a:cxnSpLocks/>
                <a:stCxn id="129" idx="4"/>
                <a:endCxn id="131" idx="7"/>
              </p:cNvCxnSpPr>
              <p:nvPr/>
            </p:nvCxnSpPr>
            <p:spPr>
              <a:xfrm>
                <a:off x="3584168" y="1330035"/>
                <a:ext cx="111681" cy="11002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C30DF8-8013-4BE6-8E08-A2449F7D4388}"/>
                  </a:ext>
                </a:extLst>
              </p:cNvPr>
              <p:cNvCxnSpPr>
                <a:cxnSpLocks/>
                <a:stCxn id="129" idx="2"/>
                <a:endCxn id="134" idx="6"/>
              </p:cNvCxnSpPr>
              <p:nvPr/>
            </p:nvCxnSpPr>
            <p:spPr>
              <a:xfrm flipH="1">
                <a:off x="2119743" y="1197032"/>
                <a:ext cx="1306483" cy="646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894F53C-4F7E-49AA-AC6B-1EE1525981A4}"/>
                </a:ext>
              </a:extLst>
            </p:cNvPr>
            <p:cNvSpPr txBox="1"/>
            <p:nvPr/>
          </p:nvSpPr>
          <p:spPr>
            <a:xfrm>
              <a:off x="9648285" y="3012124"/>
              <a:ext cx="156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Nonconnected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464172-65CC-42C5-ADCD-E687D54F6F93}"/>
              </a:ext>
            </a:extLst>
          </p:cNvPr>
          <p:cNvSpPr/>
          <p:nvPr/>
        </p:nvSpPr>
        <p:spPr>
          <a:xfrm>
            <a:off x="1246909" y="5109735"/>
            <a:ext cx="1500880" cy="1374192"/>
          </a:xfrm>
          <a:custGeom>
            <a:avLst/>
            <a:gdLst>
              <a:gd name="connsiteX0" fmla="*/ 266007 w 1500880"/>
              <a:gd name="connsiteY0" fmla="*/ 10905 h 1374192"/>
              <a:gd name="connsiteX1" fmla="*/ 182880 w 1500880"/>
              <a:gd name="connsiteY1" fmla="*/ 60781 h 1374192"/>
              <a:gd name="connsiteX2" fmla="*/ 133004 w 1500880"/>
              <a:gd name="connsiteY2" fmla="*/ 77407 h 1374192"/>
              <a:gd name="connsiteX3" fmla="*/ 66502 w 1500880"/>
              <a:gd name="connsiteY3" fmla="*/ 143909 h 1374192"/>
              <a:gd name="connsiteX4" fmla="*/ 33251 w 1500880"/>
              <a:gd name="connsiteY4" fmla="*/ 276912 h 1374192"/>
              <a:gd name="connsiteX5" fmla="*/ 0 w 1500880"/>
              <a:gd name="connsiteY5" fmla="*/ 376665 h 1374192"/>
              <a:gd name="connsiteX6" fmla="*/ 33251 w 1500880"/>
              <a:gd name="connsiteY6" fmla="*/ 642672 h 1374192"/>
              <a:gd name="connsiteX7" fmla="*/ 49876 w 1500880"/>
              <a:gd name="connsiteY7" fmla="*/ 692549 h 1374192"/>
              <a:gd name="connsiteX8" fmla="*/ 83127 w 1500880"/>
              <a:gd name="connsiteY8" fmla="*/ 742425 h 1374192"/>
              <a:gd name="connsiteX9" fmla="*/ 99753 w 1500880"/>
              <a:gd name="connsiteY9" fmla="*/ 808927 h 1374192"/>
              <a:gd name="connsiteX10" fmla="*/ 166255 w 1500880"/>
              <a:gd name="connsiteY10" fmla="*/ 925305 h 1374192"/>
              <a:gd name="connsiteX11" fmla="*/ 232756 w 1500880"/>
              <a:gd name="connsiteY11" fmla="*/ 1074934 h 1374192"/>
              <a:gd name="connsiteX12" fmla="*/ 282633 w 1500880"/>
              <a:gd name="connsiteY12" fmla="*/ 1108185 h 1374192"/>
              <a:gd name="connsiteX13" fmla="*/ 382386 w 1500880"/>
              <a:gd name="connsiteY13" fmla="*/ 1141436 h 1374192"/>
              <a:gd name="connsiteX14" fmla="*/ 415636 w 1500880"/>
              <a:gd name="connsiteY14" fmla="*/ 1191312 h 1374192"/>
              <a:gd name="connsiteX15" fmla="*/ 482138 w 1500880"/>
              <a:gd name="connsiteY15" fmla="*/ 1291065 h 1374192"/>
              <a:gd name="connsiteX16" fmla="*/ 615142 w 1500880"/>
              <a:gd name="connsiteY16" fmla="*/ 1324316 h 1374192"/>
              <a:gd name="connsiteX17" fmla="*/ 714895 w 1500880"/>
              <a:gd name="connsiteY17" fmla="*/ 1357567 h 1374192"/>
              <a:gd name="connsiteX18" fmla="*/ 764771 w 1500880"/>
              <a:gd name="connsiteY18" fmla="*/ 1374192 h 1374192"/>
              <a:gd name="connsiteX19" fmla="*/ 814647 w 1500880"/>
              <a:gd name="connsiteY19" fmla="*/ 1357567 h 1374192"/>
              <a:gd name="connsiteX20" fmla="*/ 881149 w 1500880"/>
              <a:gd name="connsiteY20" fmla="*/ 1340941 h 1374192"/>
              <a:gd name="connsiteX21" fmla="*/ 947651 w 1500880"/>
              <a:gd name="connsiteY21" fmla="*/ 1307690 h 1374192"/>
              <a:gd name="connsiteX22" fmla="*/ 1130531 w 1500880"/>
              <a:gd name="connsiteY22" fmla="*/ 1291065 h 1374192"/>
              <a:gd name="connsiteX23" fmla="*/ 1213658 w 1500880"/>
              <a:gd name="connsiteY23" fmla="*/ 1207938 h 1374192"/>
              <a:gd name="connsiteX24" fmla="*/ 1263535 w 1500880"/>
              <a:gd name="connsiteY24" fmla="*/ 1174687 h 1374192"/>
              <a:gd name="connsiteX25" fmla="*/ 1296786 w 1500880"/>
              <a:gd name="connsiteY25" fmla="*/ 1124810 h 1374192"/>
              <a:gd name="connsiteX26" fmla="*/ 1313411 w 1500880"/>
              <a:gd name="connsiteY26" fmla="*/ 1074934 h 1374192"/>
              <a:gd name="connsiteX27" fmla="*/ 1363287 w 1500880"/>
              <a:gd name="connsiteY27" fmla="*/ 1008432 h 1374192"/>
              <a:gd name="connsiteX28" fmla="*/ 1396538 w 1500880"/>
              <a:gd name="connsiteY28" fmla="*/ 958556 h 1374192"/>
              <a:gd name="connsiteX29" fmla="*/ 1429789 w 1500880"/>
              <a:gd name="connsiteY29" fmla="*/ 892054 h 1374192"/>
              <a:gd name="connsiteX30" fmla="*/ 1463040 w 1500880"/>
              <a:gd name="connsiteY30" fmla="*/ 792301 h 1374192"/>
              <a:gd name="connsiteX31" fmla="*/ 1479666 w 1500880"/>
              <a:gd name="connsiteY31" fmla="*/ 493043 h 1374192"/>
              <a:gd name="connsiteX32" fmla="*/ 1479666 w 1500880"/>
              <a:gd name="connsiteY32" fmla="*/ 160534 h 1374192"/>
              <a:gd name="connsiteX33" fmla="*/ 1463040 w 1500880"/>
              <a:gd name="connsiteY33" fmla="*/ 110658 h 1374192"/>
              <a:gd name="connsiteX34" fmla="*/ 1280160 w 1500880"/>
              <a:gd name="connsiteY34" fmla="*/ 60781 h 1374192"/>
              <a:gd name="connsiteX35" fmla="*/ 1180407 w 1500880"/>
              <a:gd name="connsiteY35" fmla="*/ 44156 h 1374192"/>
              <a:gd name="connsiteX36" fmla="*/ 1130531 w 1500880"/>
              <a:gd name="connsiteY36" fmla="*/ 27530 h 1374192"/>
              <a:gd name="connsiteX37" fmla="*/ 266007 w 1500880"/>
              <a:gd name="connsiteY37" fmla="*/ 10905 h 137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00880" h="1374192">
                <a:moveTo>
                  <a:pt x="266007" y="10905"/>
                </a:moveTo>
                <a:cubicBezTo>
                  <a:pt x="108065" y="16447"/>
                  <a:pt x="211782" y="46330"/>
                  <a:pt x="182880" y="60781"/>
                </a:cubicBezTo>
                <a:cubicBezTo>
                  <a:pt x="167205" y="68618"/>
                  <a:pt x="147264" y="67221"/>
                  <a:pt x="133004" y="77407"/>
                </a:cubicBezTo>
                <a:cubicBezTo>
                  <a:pt x="107494" y="95629"/>
                  <a:pt x="88669" y="121742"/>
                  <a:pt x="66502" y="143909"/>
                </a:cubicBezTo>
                <a:cubicBezTo>
                  <a:pt x="16060" y="295229"/>
                  <a:pt x="93430" y="56253"/>
                  <a:pt x="33251" y="276912"/>
                </a:cubicBezTo>
                <a:cubicBezTo>
                  <a:pt x="24029" y="310727"/>
                  <a:pt x="0" y="376665"/>
                  <a:pt x="0" y="376665"/>
                </a:cubicBezTo>
                <a:cubicBezTo>
                  <a:pt x="12887" y="531301"/>
                  <a:pt x="2372" y="534590"/>
                  <a:pt x="33251" y="642672"/>
                </a:cubicBezTo>
                <a:cubicBezTo>
                  <a:pt x="38065" y="659523"/>
                  <a:pt x="42039" y="676874"/>
                  <a:pt x="49876" y="692549"/>
                </a:cubicBezTo>
                <a:cubicBezTo>
                  <a:pt x="58812" y="710421"/>
                  <a:pt x="72043" y="725800"/>
                  <a:pt x="83127" y="742425"/>
                </a:cubicBezTo>
                <a:cubicBezTo>
                  <a:pt x="88669" y="764592"/>
                  <a:pt x="91730" y="787532"/>
                  <a:pt x="99753" y="808927"/>
                </a:cubicBezTo>
                <a:cubicBezTo>
                  <a:pt x="117834" y="857142"/>
                  <a:pt x="138691" y="883960"/>
                  <a:pt x="166255" y="925305"/>
                </a:cubicBezTo>
                <a:cubicBezTo>
                  <a:pt x="182716" y="974688"/>
                  <a:pt x="193238" y="1035416"/>
                  <a:pt x="232756" y="1074934"/>
                </a:cubicBezTo>
                <a:cubicBezTo>
                  <a:pt x="246885" y="1089063"/>
                  <a:pt x="264374" y="1100070"/>
                  <a:pt x="282633" y="1108185"/>
                </a:cubicBezTo>
                <a:cubicBezTo>
                  <a:pt x="314662" y="1122420"/>
                  <a:pt x="382386" y="1141436"/>
                  <a:pt x="382386" y="1141436"/>
                </a:cubicBezTo>
                <a:cubicBezTo>
                  <a:pt x="393469" y="1158061"/>
                  <a:pt x="406700" y="1173440"/>
                  <a:pt x="415636" y="1191312"/>
                </a:cubicBezTo>
                <a:cubicBezTo>
                  <a:pt x="446138" y="1252317"/>
                  <a:pt x="411229" y="1243793"/>
                  <a:pt x="482138" y="1291065"/>
                </a:cubicBezTo>
                <a:cubicBezTo>
                  <a:pt x="505418" y="1306585"/>
                  <a:pt x="600943" y="1320443"/>
                  <a:pt x="615142" y="1324316"/>
                </a:cubicBezTo>
                <a:cubicBezTo>
                  <a:pt x="648957" y="1333538"/>
                  <a:pt x="681644" y="1346483"/>
                  <a:pt x="714895" y="1357567"/>
                </a:cubicBezTo>
                <a:lnTo>
                  <a:pt x="764771" y="1374192"/>
                </a:lnTo>
                <a:cubicBezTo>
                  <a:pt x="781396" y="1368650"/>
                  <a:pt x="797797" y="1362381"/>
                  <a:pt x="814647" y="1357567"/>
                </a:cubicBezTo>
                <a:cubicBezTo>
                  <a:pt x="836617" y="1351290"/>
                  <a:pt x="859754" y="1348964"/>
                  <a:pt x="881149" y="1340941"/>
                </a:cubicBezTo>
                <a:cubicBezTo>
                  <a:pt x="904355" y="1332239"/>
                  <a:pt x="923348" y="1312550"/>
                  <a:pt x="947651" y="1307690"/>
                </a:cubicBezTo>
                <a:cubicBezTo>
                  <a:pt x="1007674" y="1295686"/>
                  <a:pt x="1069571" y="1296607"/>
                  <a:pt x="1130531" y="1291065"/>
                </a:cubicBezTo>
                <a:cubicBezTo>
                  <a:pt x="1263538" y="1202393"/>
                  <a:pt x="1102818" y="1318777"/>
                  <a:pt x="1213658" y="1207938"/>
                </a:cubicBezTo>
                <a:cubicBezTo>
                  <a:pt x="1227787" y="1193809"/>
                  <a:pt x="1246909" y="1185771"/>
                  <a:pt x="1263535" y="1174687"/>
                </a:cubicBezTo>
                <a:cubicBezTo>
                  <a:pt x="1274619" y="1158061"/>
                  <a:pt x="1287850" y="1142682"/>
                  <a:pt x="1296786" y="1124810"/>
                </a:cubicBezTo>
                <a:cubicBezTo>
                  <a:pt x="1304623" y="1109135"/>
                  <a:pt x="1304716" y="1090150"/>
                  <a:pt x="1313411" y="1074934"/>
                </a:cubicBezTo>
                <a:cubicBezTo>
                  <a:pt x="1327158" y="1050876"/>
                  <a:pt x="1347181" y="1030980"/>
                  <a:pt x="1363287" y="1008432"/>
                </a:cubicBezTo>
                <a:cubicBezTo>
                  <a:pt x="1374901" y="992173"/>
                  <a:pt x="1386625" y="975905"/>
                  <a:pt x="1396538" y="958556"/>
                </a:cubicBezTo>
                <a:cubicBezTo>
                  <a:pt x="1408834" y="937038"/>
                  <a:pt x="1420585" y="915065"/>
                  <a:pt x="1429789" y="892054"/>
                </a:cubicBezTo>
                <a:cubicBezTo>
                  <a:pt x="1442806" y="859511"/>
                  <a:pt x="1463040" y="792301"/>
                  <a:pt x="1463040" y="792301"/>
                </a:cubicBezTo>
                <a:cubicBezTo>
                  <a:pt x="1468582" y="692548"/>
                  <a:pt x="1471699" y="592631"/>
                  <a:pt x="1479666" y="493043"/>
                </a:cubicBezTo>
                <a:cubicBezTo>
                  <a:pt x="1496711" y="279982"/>
                  <a:pt x="1517364" y="462115"/>
                  <a:pt x="1479666" y="160534"/>
                </a:cubicBezTo>
                <a:cubicBezTo>
                  <a:pt x="1477492" y="143145"/>
                  <a:pt x="1473988" y="124342"/>
                  <a:pt x="1463040" y="110658"/>
                </a:cubicBezTo>
                <a:cubicBezTo>
                  <a:pt x="1420751" y="57797"/>
                  <a:pt x="1332897" y="68315"/>
                  <a:pt x="1280160" y="60781"/>
                </a:cubicBezTo>
                <a:cubicBezTo>
                  <a:pt x="1246789" y="56014"/>
                  <a:pt x="1213658" y="49698"/>
                  <a:pt x="1180407" y="44156"/>
                </a:cubicBezTo>
                <a:cubicBezTo>
                  <a:pt x="1163782" y="38614"/>
                  <a:pt x="1147773" y="30665"/>
                  <a:pt x="1130531" y="27530"/>
                </a:cubicBezTo>
                <a:cubicBezTo>
                  <a:pt x="880315" y="-17964"/>
                  <a:pt x="423949" y="5363"/>
                  <a:pt x="266007" y="1090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AD25F3-DC8D-47D6-B50A-92F90C005746}"/>
              </a:ext>
            </a:extLst>
          </p:cNvPr>
          <p:cNvSpPr/>
          <p:nvPr/>
        </p:nvSpPr>
        <p:spPr>
          <a:xfrm>
            <a:off x="2959331" y="4837681"/>
            <a:ext cx="3108960" cy="1165542"/>
          </a:xfrm>
          <a:custGeom>
            <a:avLst/>
            <a:gdLst>
              <a:gd name="connsiteX0" fmla="*/ 1496291 w 3108960"/>
              <a:gd name="connsiteY0" fmla="*/ 16952 h 1165542"/>
              <a:gd name="connsiteX1" fmla="*/ 1130531 w 3108960"/>
              <a:gd name="connsiteY1" fmla="*/ 326 h 1165542"/>
              <a:gd name="connsiteX2" fmla="*/ 831273 w 3108960"/>
              <a:gd name="connsiteY2" fmla="*/ 33577 h 1165542"/>
              <a:gd name="connsiteX3" fmla="*/ 781396 w 3108960"/>
              <a:gd name="connsiteY3" fmla="*/ 66828 h 1165542"/>
              <a:gd name="connsiteX4" fmla="*/ 731520 w 3108960"/>
              <a:gd name="connsiteY4" fmla="*/ 83454 h 1165542"/>
              <a:gd name="connsiteX5" fmla="*/ 565265 w 3108960"/>
              <a:gd name="connsiteY5" fmla="*/ 166581 h 1165542"/>
              <a:gd name="connsiteX6" fmla="*/ 315884 w 3108960"/>
              <a:gd name="connsiteY6" fmla="*/ 183206 h 1165542"/>
              <a:gd name="connsiteX7" fmla="*/ 249382 w 3108960"/>
              <a:gd name="connsiteY7" fmla="*/ 199832 h 1165542"/>
              <a:gd name="connsiteX8" fmla="*/ 166254 w 3108960"/>
              <a:gd name="connsiteY8" fmla="*/ 299584 h 1165542"/>
              <a:gd name="connsiteX9" fmla="*/ 116378 w 3108960"/>
              <a:gd name="connsiteY9" fmla="*/ 349461 h 1165542"/>
              <a:gd name="connsiteX10" fmla="*/ 83127 w 3108960"/>
              <a:gd name="connsiteY10" fmla="*/ 465839 h 1165542"/>
              <a:gd name="connsiteX11" fmla="*/ 66502 w 3108960"/>
              <a:gd name="connsiteY11" fmla="*/ 532341 h 1165542"/>
              <a:gd name="connsiteX12" fmla="*/ 33251 w 3108960"/>
              <a:gd name="connsiteY12" fmla="*/ 831599 h 1165542"/>
              <a:gd name="connsiteX13" fmla="*/ 0 w 3108960"/>
              <a:gd name="connsiteY13" fmla="*/ 931352 h 1165542"/>
              <a:gd name="connsiteX14" fmla="*/ 16625 w 3108960"/>
              <a:gd name="connsiteY14" fmla="*/ 997854 h 1165542"/>
              <a:gd name="connsiteX15" fmla="*/ 66502 w 3108960"/>
              <a:gd name="connsiteY15" fmla="*/ 1047730 h 1165542"/>
              <a:gd name="connsiteX16" fmla="*/ 232756 w 3108960"/>
              <a:gd name="connsiteY16" fmla="*/ 1080981 h 1165542"/>
              <a:gd name="connsiteX17" fmla="*/ 781396 w 3108960"/>
              <a:gd name="connsiteY17" fmla="*/ 1080981 h 1165542"/>
              <a:gd name="connsiteX18" fmla="*/ 997527 w 3108960"/>
              <a:gd name="connsiteY18" fmla="*/ 1064355 h 1165542"/>
              <a:gd name="connsiteX19" fmla="*/ 1346662 w 3108960"/>
              <a:gd name="connsiteY19" fmla="*/ 1080981 h 1165542"/>
              <a:gd name="connsiteX20" fmla="*/ 1396538 w 3108960"/>
              <a:gd name="connsiteY20" fmla="*/ 1097606 h 1165542"/>
              <a:gd name="connsiteX21" fmla="*/ 1463040 w 3108960"/>
              <a:gd name="connsiteY21" fmla="*/ 1114232 h 1165542"/>
              <a:gd name="connsiteX22" fmla="*/ 1596044 w 3108960"/>
              <a:gd name="connsiteY22" fmla="*/ 1130857 h 1165542"/>
              <a:gd name="connsiteX23" fmla="*/ 1645920 w 3108960"/>
              <a:gd name="connsiteY23" fmla="*/ 1164108 h 1165542"/>
              <a:gd name="connsiteX24" fmla="*/ 2044931 w 3108960"/>
              <a:gd name="connsiteY24" fmla="*/ 1147483 h 1165542"/>
              <a:gd name="connsiteX25" fmla="*/ 2144684 w 3108960"/>
              <a:gd name="connsiteY25" fmla="*/ 1114232 h 1165542"/>
              <a:gd name="connsiteX26" fmla="*/ 2527069 w 3108960"/>
              <a:gd name="connsiteY26" fmla="*/ 1097606 h 1165542"/>
              <a:gd name="connsiteX27" fmla="*/ 2643447 w 3108960"/>
              <a:gd name="connsiteY27" fmla="*/ 1064355 h 1165542"/>
              <a:gd name="connsiteX28" fmla="*/ 2693324 w 3108960"/>
              <a:gd name="connsiteY28" fmla="*/ 1047730 h 1165542"/>
              <a:gd name="connsiteX29" fmla="*/ 2892829 w 3108960"/>
              <a:gd name="connsiteY29" fmla="*/ 1031104 h 1165542"/>
              <a:gd name="connsiteX30" fmla="*/ 2942705 w 3108960"/>
              <a:gd name="connsiteY30" fmla="*/ 997854 h 1165542"/>
              <a:gd name="connsiteX31" fmla="*/ 2975956 w 3108960"/>
              <a:gd name="connsiteY31" fmla="*/ 947977 h 1165542"/>
              <a:gd name="connsiteX32" fmla="*/ 3025833 w 3108960"/>
              <a:gd name="connsiteY32" fmla="*/ 931352 h 1165542"/>
              <a:gd name="connsiteX33" fmla="*/ 3059084 w 3108960"/>
              <a:gd name="connsiteY33" fmla="*/ 765097 h 1165542"/>
              <a:gd name="connsiteX34" fmla="*/ 3075709 w 3108960"/>
              <a:gd name="connsiteY34" fmla="*/ 698595 h 1165542"/>
              <a:gd name="connsiteX35" fmla="*/ 3108960 w 3108960"/>
              <a:gd name="connsiteY35" fmla="*/ 648719 h 1165542"/>
              <a:gd name="connsiteX36" fmla="*/ 3075709 w 3108960"/>
              <a:gd name="connsiteY36" fmla="*/ 415963 h 1165542"/>
              <a:gd name="connsiteX37" fmla="*/ 3059084 w 3108960"/>
              <a:gd name="connsiteY37" fmla="*/ 366086 h 1165542"/>
              <a:gd name="connsiteX38" fmla="*/ 2959331 w 3108960"/>
              <a:gd name="connsiteY38" fmla="*/ 332835 h 1165542"/>
              <a:gd name="connsiteX39" fmla="*/ 2909454 w 3108960"/>
              <a:gd name="connsiteY39" fmla="*/ 316210 h 1165542"/>
              <a:gd name="connsiteX40" fmla="*/ 2809702 w 3108960"/>
              <a:gd name="connsiteY40" fmla="*/ 249708 h 1165542"/>
              <a:gd name="connsiteX41" fmla="*/ 2660073 w 3108960"/>
              <a:gd name="connsiteY41" fmla="*/ 216457 h 1165542"/>
              <a:gd name="connsiteX42" fmla="*/ 2610196 w 3108960"/>
              <a:gd name="connsiteY42" fmla="*/ 199832 h 1165542"/>
              <a:gd name="connsiteX43" fmla="*/ 2543694 w 3108960"/>
              <a:gd name="connsiteY43" fmla="*/ 183206 h 1165542"/>
              <a:gd name="connsiteX44" fmla="*/ 2477193 w 3108960"/>
              <a:gd name="connsiteY44" fmla="*/ 133330 h 1165542"/>
              <a:gd name="connsiteX45" fmla="*/ 2261062 w 3108960"/>
              <a:gd name="connsiteY45" fmla="*/ 83454 h 1165542"/>
              <a:gd name="connsiteX46" fmla="*/ 1862051 w 3108960"/>
              <a:gd name="connsiteY46" fmla="*/ 66828 h 1165542"/>
              <a:gd name="connsiteX47" fmla="*/ 1645920 w 3108960"/>
              <a:gd name="connsiteY47" fmla="*/ 33577 h 1165542"/>
              <a:gd name="connsiteX48" fmla="*/ 1562793 w 3108960"/>
              <a:gd name="connsiteY48" fmla="*/ 326 h 1165542"/>
              <a:gd name="connsiteX49" fmla="*/ 1496291 w 3108960"/>
              <a:gd name="connsiteY49" fmla="*/ 16952 h 116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108960" h="1165542">
                <a:moveTo>
                  <a:pt x="1496291" y="16952"/>
                </a:moveTo>
                <a:cubicBezTo>
                  <a:pt x="1374371" y="11410"/>
                  <a:pt x="1252577" y="326"/>
                  <a:pt x="1130531" y="326"/>
                </a:cubicBezTo>
                <a:cubicBezTo>
                  <a:pt x="917040" y="326"/>
                  <a:pt x="948958" y="-5651"/>
                  <a:pt x="831273" y="33577"/>
                </a:cubicBezTo>
                <a:cubicBezTo>
                  <a:pt x="814647" y="44661"/>
                  <a:pt x="799268" y="57892"/>
                  <a:pt x="781396" y="66828"/>
                </a:cubicBezTo>
                <a:cubicBezTo>
                  <a:pt x="765721" y="74665"/>
                  <a:pt x="746736" y="74759"/>
                  <a:pt x="731520" y="83454"/>
                </a:cubicBezTo>
                <a:cubicBezTo>
                  <a:pt x="656175" y="126508"/>
                  <a:pt x="667022" y="159797"/>
                  <a:pt x="565265" y="166581"/>
                </a:cubicBezTo>
                <a:lnTo>
                  <a:pt x="315884" y="183206"/>
                </a:lnTo>
                <a:cubicBezTo>
                  <a:pt x="293717" y="188748"/>
                  <a:pt x="269221" y="188495"/>
                  <a:pt x="249382" y="199832"/>
                </a:cubicBezTo>
                <a:cubicBezTo>
                  <a:pt x="203018" y="226326"/>
                  <a:pt x="197555" y="262023"/>
                  <a:pt x="166254" y="299584"/>
                </a:cubicBezTo>
                <a:cubicBezTo>
                  <a:pt x="151202" y="317646"/>
                  <a:pt x="133003" y="332835"/>
                  <a:pt x="116378" y="349461"/>
                </a:cubicBezTo>
                <a:cubicBezTo>
                  <a:pt x="64405" y="557358"/>
                  <a:pt x="130829" y="298881"/>
                  <a:pt x="83127" y="465839"/>
                </a:cubicBezTo>
                <a:cubicBezTo>
                  <a:pt x="76850" y="487809"/>
                  <a:pt x="72044" y="510174"/>
                  <a:pt x="66502" y="532341"/>
                </a:cubicBezTo>
                <a:cubicBezTo>
                  <a:pt x="58959" y="630393"/>
                  <a:pt x="59646" y="734815"/>
                  <a:pt x="33251" y="831599"/>
                </a:cubicBezTo>
                <a:cubicBezTo>
                  <a:pt x="24029" y="865414"/>
                  <a:pt x="0" y="931352"/>
                  <a:pt x="0" y="931352"/>
                </a:cubicBezTo>
                <a:cubicBezTo>
                  <a:pt x="5542" y="953519"/>
                  <a:pt x="5288" y="978015"/>
                  <a:pt x="16625" y="997854"/>
                </a:cubicBezTo>
                <a:cubicBezTo>
                  <a:pt x="28290" y="1018268"/>
                  <a:pt x="46939" y="1034688"/>
                  <a:pt x="66502" y="1047730"/>
                </a:cubicBezTo>
                <a:cubicBezTo>
                  <a:pt x="98156" y="1068832"/>
                  <a:pt x="222903" y="1079573"/>
                  <a:pt x="232756" y="1080981"/>
                </a:cubicBezTo>
                <a:cubicBezTo>
                  <a:pt x="438557" y="1149578"/>
                  <a:pt x="283032" y="1104161"/>
                  <a:pt x="781396" y="1080981"/>
                </a:cubicBezTo>
                <a:cubicBezTo>
                  <a:pt x="853574" y="1077624"/>
                  <a:pt x="925483" y="1069897"/>
                  <a:pt x="997527" y="1064355"/>
                </a:cubicBezTo>
                <a:cubicBezTo>
                  <a:pt x="1113905" y="1069897"/>
                  <a:pt x="1230554" y="1071305"/>
                  <a:pt x="1346662" y="1080981"/>
                </a:cubicBezTo>
                <a:cubicBezTo>
                  <a:pt x="1364126" y="1082436"/>
                  <a:pt x="1379688" y="1092792"/>
                  <a:pt x="1396538" y="1097606"/>
                </a:cubicBezTo>
                <a:cubicBezTo>
                  <a:pt x="1418508" y="1103883"/>
                  <a:pt x="1440501" y="1110476"/>
                  <a:pt x="1463040" y="1114232"/>
                </a:cubicBezTo>
                <a:cubicBezTo>
                  <a:pt x="1507112" y="1121577"/>
                  <a:pt x="1551709" y="1125315"/>
                  <a:pt x="1596044" y="1130857"/>
                </a:cubicBezTo>
                <a:cubicBezTo>
                  <a:pt x="1612669" y="1141941"/>
                  <a:pt x="1625952" y="1163368"/>
                  <a:pt x="1645920" y="1164108"/>
                </a:cubicBezTo>
                <a:cubicBezTo>
                  <a:pt x="1778948" y="1169035"/>
                  <a:pt x="1912473" y="1160729"/>
                  <a:pt x="2044931" y="1147483"/>
                </a:cubicBezTo>
                <a:cubicBezTo>
                  <a:pt x="2079807" y="1143995"/>
                  <a:pt x="2109667" y="1115755"/>
                  <a:pt x="2144684" y="1114232"/>
                </a:cubicBezTo>
                <a:lnTo>
                  <a:pt x="2527069" y="1097606"/>
                </a:lnTo>
                <a:cubicBezTo>
                  <a:pt x="2646648" y="1057747"/>
                  <a:pt x="2497324" y="1106104"/>
                  <a:pt x="2643447" y="1064355"/>
                </a:cubicBezTo>
                <a:cubicBezTo>
                  <a:pt x="2660298" y="1059541"/>
                  <a:pt x="2675953" y="1050046"/>
                  <a:pt x="2693324" y="1047730"/>
                </a:cubicBezTo>
                <a:cubicBezTo>
                  <a:pt x="2759471" y="1038910"/>
                  <a:pt x="2826327" y="1036646"/>
                  <a:pt x="2892829" y="1031104"/>
                </a:cubicBezTo>
                <a:cubicBezTo>
                  <a:pt x="2909454" y="1020021"/>
                  <a:pt x="2928576" y="1011983"/>
                  <a:pt x="2942705" y="997854"/>
                </a:cubicBezTo>
                <a:cubicBezTo>
                  <a:pt x="2956834" y="983725"/>
                  <a:pt x="2960353" y="960459"/>
                  <a:pt x="2975956" y="947977"/>
                </a:cubicBezTo>
                <a:cubicBezTo>
                  <a:pt x="2989641" y="937029"/>
                  <a:pt x="3009207" y="936894"/>
                  <a:pt x="3025833" y="931352"/>
                </a:cubicBezTo>
                <a:cubicBezTo>
                  <a:pt x="3054207" y="732731"/>
                  <a:pt x="3025920" y="881171"/>
                  <a:pt x="3059084" y="765097"/>
                </a:cubicBezTo>
                <a:cubicBezTo>
                  <a:pt x="3065361" y="743127"/>
                  <a:pt x="3066708" y="719597"/>
                  <a:pt x="3075709" y="698595"/>
                </a:cubicBezTo>
                <a:cubicBezTo>
                  <a:pt x="3083580" y="680229"/>
                  <a:pt x="3097876" y="665344"/>
                  <a:pt x="3108960" y="648719"/>
                </a:cubicBezTo>
                <a:cubicBezTo>
                  <a:pt x="3097876" y="571134"/>
                  <a:pt x="3089329" y="493143"/>
                  <a:pt x="3075709" y="415963"/>
                </a:cubicBezTo>
                <a:cubicBezTo>
                  <a:pt x="3072663" y="398705"/>
                  <a:pt x="3073345" y="376272"/>
                  <a:pt x="3059084" y="366086"/>
                </a:cubicBezTo>
                <a:cubicBezTo>
                  <a:pt x="3030563" y="345714"/>
                  <a:pt x="2992582" y="343919"/>
                  <a:pt x="2959331" y="332835"/>
                </a:cubicBezTo>
                <a:lnTo>
                  <a:pt x="2909454" y="316210"/>
                </a:lnTo>
                <a:cubicBezTo>
                  <a:pt x="2876203" y="294043"/>
                  <a:pt x="2848713" y="258377"/>
                  <a:pt x="2809702" y="249708"/>
                </a:cubicBezTo>
                <a:cubicBezTo>
                  <a:pt x="2759826" y="238624"/>
                  <a:pt x="2709641" y="228849"/>
                  <a:pt x="2660073" y="216457"/>
                </a:cubicBezTo>
                <a:cubicBezTo>
                  <a:pt x="2643071" y="212207"/>
                  <a:pt x="2627047" y="204646"/>
                  <a:pt x="2610196" y="199832"/>
                </a:cubicBezTo>
                <a:cubicBezTo>
                  <a:pt x="2588226" y="193555"/>
                  <a:pt x="2565861" y="188748"/>
                  <a:pt x="2543694" y="183206"/>
                </a:cubicBezTo>
                <a:cubicBezTo>
                  <a:pt x="2521527" y="166581"/>
                  <a:pt x="2501977" y="145722"/>
                  <a:pt x="2477193" y="133330"/>
                </a:cubicBezTo>
                <a:cubicBezTo>
                  <a:pt x="2416977" y="103222"/>
                  <a:pt x="2326371" y="87668"/>
                  <a:pt x="2261062" y="83454"/>
                </a:cubicBezTo>
                <a:cubicBezTo>
                  <a:pt x="2128219" y="74883"/>
                  <a:pt x="1995055" y="72370"/>
                  <a:pt x="1862051" y="66828"/>
                </a:cubicBezTo>
                <a:cubicBezTo>
                  <a:pt x="1784572" y="58219"/>
                  <a:pt x="1717915" y="57576"/>
                  <a:pt x="1645920" y="33577"/>
                </a:cubicBezTo>
                <a:cubicBezTo>
                  <a:pt x="1617608" y="24140"/>
                  <a:pt x="1590502" y="11410"/>
                  <a:pt x="1562793" y="326"/>
                </a:cubicBezTo>
                <a:lnTo>
                  <a:pt x="1496291" y="1695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86749A-565E-4B14-B92C-A4FC50563E5B}"/>
              </a:ext>
            </a:extLst>
          </p:cNvPr>
          <p:cNvSpPr/>
          <p:nvPr/>
        </p:nvSpPr>
        <p:spPr>
          <a:xfrm>
            <a:off x="8528858" y="3507971"/>
            <a:ext cx="2295457" cy="2261062"/>
          </a:xfrm>
          <a:custGeom>
            <a:avLst/>
            <a:gdLst>
              <a:gd name="connsiteX0" fmla="*/ 964277 w 2295457"/>
              <a:gd name="connsiteY0" fmla="*/ 49876 h 2261062"/>
              <a:gd name="connsiteX1" fmla="*/ 847898 w 2295457"/>
              <a:gd name="connsiteY1" fmla="*/ 33251 h 2261062"/>
              <a:gd name="connsiteX2" fmla="*/ 665018 w 2295457"/>
              <a:gd name="connsiteY2" fmla="*/ 66502 h 2261062"/>
              <a:gd name="connsiteX3" fmla="*/ 565266 w 2295457"/>
              <a:gd name="connsiteY3" fmla="*/ 83127 h 2261062"/>
              <a:gd name="connsiteX4" fmla="*/ 515389 w 2295457"/>
              <a:gd name="connsiteY4" fmla="*/ 99753 h 2261062"/>
              <a:gd name="connsiteX5" fmla="*/ 465513 w 2295457"/>
              <a:gd name="connsiteY5" fmla="*/ 133004 h 2261062"/>
              <a:gd name="connsiteX6" fmla="*/ 365760 w 2295457"/>
              <a:gd name="connsiteY6" fmla="*/ 166254 h 2261062"/>
              <a:gd name="connsiteX7" fmla="*/ 299258 w 2295457"/>
              <a:gd name="connsiteY7" fmla="*/ 266007 h 2261062"/>
              <a:gd name="connsiteX8" fmla="*/ 266007 w 2295457"/>
              <a:gd name="connsiteY8" fmla="*/ 365760 h 2261062"/>
              <a:gd name="connsiteX9" fmla="*/ 249382 w 2295457"/>
              <a:gd name="connsiteY9" fmla="*/ 415636 h 2261062"/>
              <a:gd name="connsiteX10" fmla="*/ 216131 w 2295457"/>
              <a:gd name="connsiteY10" fmla="*/ 465513 h 2261062"/>
              <a:gd name="connsiteX11" fmla="*/ 199506 w 2295457"/>
              <a:gd name="connsiteY11" fmla="*/ 515389 h 2261062"/>
              <a:gd name="connsiteX12" fmla="*/ 166255 w 2295457"/>
              <a:gd name="connsiteY12" fmla="*/ 598516 h 2261062"/>
              <a:gd name="connsiteX13" fmla="*/ 149629 w 2295457"/>
              <a:gd name="connsiteY13" fmla="*/ 665018 h 2261062"/>
              <a:gd name="connsiteX14" fmla="*/ 99753 w 2295457"/>
              <a:gd name="connsiteY14" fmla="*/ 731520 h 2261062"/>
              <a:gd name="connsiteX15" fmla="*/ 49877 w 2295457"/>
              <a:gd name="connsiteY15" fmla="*/ 897774 h 2261062"/>
              <a:gd name="connsiteX16" fmla="*/ 33251 w 2295457"/>
              <a:gd name="connsiteY16" fmla="*/ 1080654 h 2261062"/>
              <a:gd name="connsiteX17" fmla="*/ 0 w 2295457"/>
              <a:gd name="connsiteY17" fmla="*/ 1180407 h 2261062"/>
              <a:gd name="connsiteX18" fmla="*/ 16626 w 2295457"/>
              <a:gd name="connsiteY18" fmla="*/ 1496291 h 2261062"/>
              <a:gd name="connsiteX19" fmla="*/ 33251 w 2295457"/>
              <a:gd name="connsiteY19" fmla="*/ 1546167 h 2261062"/>
              <a:gd name="connsiteX20" fmla="*/ 83127 w 2295457"/>
              <a:gd name="connsiteY20" fmla="*/ 1596044 h 2261062"/>
              <a:gd name="connsiteX21" fmla="*/ 99753 w 2295457"/>
              <a:gd name="connsiteY21" fmla="*/ 1795549 h 2261062"/>
              <a:gd name="connsiteX22" fmla="*/ 149629 w 2295457"/>
              <a:gd name="connsiteY22" fmla="*/ 1911927 h 2261062"/>
              <a:gd name="connsiteX23" fmla="*/ 166255 w 2295457"/>
              <a:gd name="connsiteY23" fmla="*/ 1961804 h 2261062"/>
              <a:gd name="connsiteX24" fmla="*/ 232757 w 2295457"/>
              <a:gd name="connsiteY24" fmla="*/ 2061556 h 2261062"/>
              <a:gd name="connsiteX25" fmla="*/ 266007 w 2295457"/>
              <a:gd name="connsiteY25" fmla="*/ 2111433 h 2261062"/>
              <a:gd name="connsiteX26" fmla="*/ 382386 w 2295457"/>
              <a:gd name="connsiteY26" fmla="*/ 2144684 h 2261062"/>
              <a:gd name="connsiteX27" fmla="*/ 448887 w 2295457"/>
              <a:gd name="connsiteY27" fmla="*/ 2161309 h 2261062"/>
              <a:gd name="connsiteX28" fmla="*/ 498764 w 2295457"/>
              <a:gd name="connsiteY28" fmla="*/ 2177934 h 2261062"/>
              <a:gd name="connsiteX29" fmla="*/ 648393 w 2295457"/>
              <a:gd name="connsiteY29" fmla="*/ 2194560 h 2261062"/>
              <a:gd name="connsiteX30" fmla="*/ 1064029 w 2295457"/>
              <a:gd name="connsiteY30" fmla="*/ 2227811 h 2261062"/>
              <a:gd name="connsiteX31" fmla="*/ 1113906 w 2295457"/>
              <a:gd name="connsiteY31" fmla="*/ 2244436 h 2261062"/>
              <a:gd name="connsiteX32" fmla="*/ 1263535 w 2295457"/>
              <a:gd name="connsiteY32" fmla="*/ 2261062 h 2261062"/>
              <a:gd name="connsiteX33" fmla="*/ 1446415 w 2295457"/>
              <a:gd name="connsiteY33" fmla="*/ 2244436 h 2261062"/>
              <a:gd name="connsiteX34" fmla="*/ 1546167 w 2295457"/>
              <a:gd name="connsiteY34" fmla="*/ 2177934 h 2261062"/>
              <a:gd name="connsiteX35" fmla="*/ 1596044 w 2295457"/>
              <a:gd name="connsiteY35" fmla="*/ 2161309 h 2261062"/>
              <a:gd name="connsiteX36" fmla="*/ 1712422 w 2295457"/>
              <a:gd name="connsiteY36" fmla="*/ 2078182 h 2261062"/>
              <a:gd name="connsiteX37" fmla="*/ 1812175 w 2295457"/>
              <a:gd name="connsiteY37" fmla="*/ 2044931 h 2261062"/>
              <a:gd name="connsiteX38" fmla="*/ 1945178 w 2295457"/>
              <a:gd name="connsiteY38" fmla="*/ 1995054 h 2261062"/>
              <a:gd name="connsiteX39" fmla="*/ 1978429 w 2295457"/>
              <a:gd name="connsiteY39" fmla="*/ 1945178 h 2261062"/>
              <a:gd name="connsiteX40" fmla="*/ 2028306 w 2295457"/>
              <a:gd name="connsiteY40" fmla="*/ 1911927 h 2261062"/>
              <a:gd name="connsiteX41" fmla="*/ 2061557 w 2295457"/>
              <a:gd name="connsiteY41" fmla="*/ 1812174 h 2261062"/>
              <a:gd name="connsiteX42" fmla="*/ 2094807 w 2295457"/>
              <a:gd name="connsiteY42" fmla="*/ 1762298 h 2261062"/>
              <a:gd name="connsiteX43" fmla="*/ 2111433 w 2295457"/>
              <a:gd name="connsiteY43" fmla="*/ 1695796 h 2261062"/>
              <a:gd name="connsiteX44" fmla="*/ 2144684 w 2295457"/>
              <a:gd name="connsiteY44" fmla="*/ 1629294 h 2261062"/>
              <a:gd name="connsiteX45" fmla="*/ 2161309 w 2295457"/>
              <a:gd name="connsiteY45" fmla="*/ 1546167 h 2261062"/>
              <a:gd name="connsiteX46" fmla="*/ 2194560 w 2295457"/>
              <a:gd name="connsiteY46" fmla="*/ 1446414 h 2261062"/>
              <a:gd name="connsiteX47" fmla="*/ 2227811 w 2295457"/>
              <a:gd name="connsiteY47" fmla="*/ 1064029 h 2261062"/>
              <a:gd name="connsiteX48" fmla="*/ 2244437 w 2295457"/>
              <a:gd name="connsiteY48" fmla="*/ 1014153 h 2261062"/>
              <a:gd name="connsiteX49" fmla="*/ 2277687 w 2295457"/>
              <a:gd name="connsiteY49" fmla="*/ 432262 h 2261062"/>
              <a:gd name="connsiteX50" fmla="*/ 2227811 w 2295457"/>
              <a:gd name="connsiteY50" fmla="*/ 232756 h 2261062"/>
              <a:gd name="connsiteX51" fmla="*/ 2194560 w 2295457"/>
              <a:gd name="connsiteY51" fmla="*/ 182880 h 2261062"/>
              <a:gd name="connsiteX52" fmla="*/ 2128058 w 2295457"/>
              <a:gd name="connsiteY52" fmla="*/ 99753 h 2261062"/>
              <a:gd name="connsiteX53" fmla="*/ 2078182 w 2295457"/>
              <a:gd name="connsiteY53" fmla="*/ 49876 h 2261062"/>
              <a:gd name="connsiteX54" fmla="*/ 2028306 w 2295457"/>
              <a:gd name="connsiteY54" fmla="*/ 33251 h 2261062"/>
              <a:gd name="connsiteX55" fmla="*/ 1828800 w 2295457"/>
              <a:gd name="connsiteY55" fmla="*/ 16625 h 2261062"/>
              <a:gd name="connsiteX56" fmla="*/ 1729047 w 2295457"/>
              <a:gd name="connsiteY56" fmla="*/ 0 h 2261062"/>
              <a:gd name="connsiteX57" fmla="*/ 1230284 w 2295457"/>
              <a:gd name="connsiteY57" fmla="*/ 16625 h 2261062"/>
              <a:gd name="connsiteX58" fmla="*/ 1130531 w 2295457"/>
              <a:gd name="connsiteY58" fmla="*/ 49876 h 2261062"/>
              <a:gd name="connsiteX59" fmla="*/ 1030778 w 2295457"/>
              <a:gd name="connsiteY59" fmla="*/ 66502 h 2261062"/>
              <a:gd name="connsiteX60" fmla="*/ 964277 w 2295457"/>
              <a:gd name="connsiteY60" fmla="*/ 49876 h 226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295457" h="2261062">
                <a:moveTo>
                  <a:pt x="964277" y="49876"/>
                </a:moveTo>
                <a:cubicBezTo>
                  <a:pt x="933797" y="44334"/>
                  <a:pt x="887085" y="33251"/>
                  <a:pt x="847898" y="33251"/>
                </a:cubicBezTo>
                <a:cubicBezTo>
                  <a:pt x="664482" y="33251"/>
                  <a:pt x="770234" y="43120"/>
                  <a:pt x="665018" y="66502"/>
                </a:cubicBezTo>
                <a:cubicBezTo>
                  <a:pt x="632111" y="73815"/>
                  <a:pt x="598517" y="77585"/>
                  <a:pt x="565266" y="83127"/>
                </a:cubicBezTo>
                <a:cubicBezTo>
                  <a:pt x="548640" y="88669"/>
                  <a:pt x="531064" y="91916"/>
                  <a:pt x="515389" y="99753"/>
                </a:cubicBezTo>
                <a:cubicBezTo>
                  <a:pt x="497517" y="108689"/>
                  <a:pt x="483772" y="124889"/>
                  <a:pt x="465513" y="133004"/>
                </a:cubicBezTo>
                <a:cubicBezTo>
                  <a:pt x="433484" y="147239"/>
                  <a:pt x="365760" y="166254"/>
                  <a:pt x="365760" y="166254"/>
                </a:cubicBezTo>
                <a:cubicBezTo>
                  <a:pt x="310762" y="331256"/>
                  <a:pt x="403035" y="79210"/>
                  <a:pt x="299258" y="266007"/>
                </a:cubicBezTo>
                <a:cubicBezTo>
                  <a:pt x="282236" y="296646"/>
                  <a:pt x="277091" y="332509"/>
                  <a:pt x="266007" y="365760"/>
                </a:cubicBezTo>
                <a:cubicBezTo>
                  <a:pt x="260465" y="382385"/>
                  <a:pt x="259103" y="401055"/>
                  <a:pt x="249382" y="415636"/>
                </a:cubicBezTo>
                <a:lnTo>
                  <a:pt x="216131" y="465513"/>
                </a:lnTo>
                <a:cubicBezTo>
                  <a:pt x="210589" y="482138"/>
                  <a:pt x="205659" y="498980"/>
                  <a:pt x="199506" y="515389"/>
                </a:cubicBezTo>
                <a:cubicBezTo>
                  <a:pt x="189027" y="543332"/>
                  <a:pt x="175692" y="570204"/>
                  <a:pt x="166255" y="598516"/>
                </a:cubicBezTo>
                <a:cubicBezTo>
                  <a:pt x="159029" y="620193"/>
                  <a:pt x="159848" y="644581"/>
                  <a:pt x="149629" y="665018"/>
                </a:cubicBezTo>
                <a:cubicBezTo>
                  <a:pt x="137237" y="689802"/>
                  <a:pt x="116378" y="709353"/>
                  <a:pt x="99753" y="731520"/>
                </a:cubicBezTo>
                <a:cubicBezTo>
                  <a:pt x="59276" y="852950"/>
                  <a:pt x="75003" y="797270"/>
                  <a:pt x="49877" y="897774"/>
                </a:cubicBezTo>
                <a:cubicBezTo>
                  <a:pt x="44335" y="958734"/>
                  <a:pt x="43889" y="1020374"/>
                  <a:pt x="33251" y="1080654"/>
                </a:cubicBezTo>
                <a:cubicBezTo>
                  <a:pt x="27160" y="1115170"/>
                  <a:pt x="0" y="1180407"/>
                  <a:pt x="0" y="1180407"/>
                </a:cubicBezTo>
                <a:cubicBezTo>
                  <a:pt x="5542" y="1285702"/>
                  <a:pt x="7080" y="1391284"/>
                  <a:pt x="16626" y="1496291"/>
                </a:cubicBezTo>
                <a:cubicBezTo>
                  <a:pt x="18213" y="1513744"/>
                  <a:pt x="23530" y="1531586"/>
                  <a:pt x="33251" y="1546167"/>
                </a:cubicBezTo>
                <a:cubicBezTo>
                  <a:pt x="46293" y="1565730"/>
                  <a:pt x="66502" y="1579418"/>
                  <a:pt x="83127" y="1596044"/>
                </a:cubicBezTo>
                <a:cubicBezTo>
                  <a:pt x="88669" y="1662546"/>
                  <a:pt x="91476" y="1729332"/>
                  <a:pt x="99753" y="1795549"/>
                </a:cubicBezTo>
                <a:cubicBezTo>
                  <a:pt x="111287" y="1887821"/>
                  <a:pt x="112393" y="1837456"/>
                  <a:pt x="149629" y="1911927"/>
                </a:cubicBezTo>
                <a:cubicBezTo>
                  <a:pt x="157466" y="1927602"/>
                  <a:pt x="157744" y="1946484"/>
                  <a:pt x="166255" y="1961804"/>
                </a:cubicBezTo>
                <a:cubicBezTo>
                  <a:pt x="185663" y="1996737"/>
                  <a:pt x="210590" y="2028305"/>
                  <a:pt x="232757" y="2061556"/>
                </a:cubicBezTo>
                <a:cubicBezTo>
                  <a:pt x="243841" y="2078181"/>
                  <a:pt x="246622" y="2106587"/>
                  <a:pt x="266007" y="2111433"/>
                </a:cubicBezTo>
                <a:cubicBezTo>
                  <a:pt x="473886" y="2163401"/>
                  <a:pt x="215439" y="2096985"/>
                  <a:pt x="382386" y="2144684"/>
                </a:cubicBezTo>
                <a:cubicBezTo>
                  <a:pt x="404356" y="2150961"/>
                  <a:pt x="426917" y="2155032"/>
                  <a:pt x="448887" y="2161309"/>
                </a:cubicBezTo>
                <a:cubicBezTo>
                  <a:pt x="465738" y="2166123"/>
                  <a:pt x="481478" y="2175053"/>
                  <a:pt x="498764" y="2177934"/>
                </a:cubicBezTo>
                <a:cubicBezTo>
                  <a:pt x="548264" y="2186184"/>
                  <a:pt x="598517" y="2189018"/>
                  <a:pt x="648393" y="2194560"/>
                </a:cubicBezTo>
                <a:cubicBezTo>
                  <a:pt x="821557" y="2252280"/>
                  <a:pt x="628500" y="2192969"/>
                  <a:pt x="1064029" y="2227811"/>
                </a:cubicBezTo>
                <a:cubicBezTo>
                  <a:pt x="1081498" y="2229209"/>
                  <a:pt x="1096620" y="2241555"/>
                  <a:pt x="1113906" y="2244436"/>
                </a:cubicBezTo>
                <a:cubicBezTo>
                  <a:pt x="1163406" y="2252686"/>
                  <a:pt x="1213659" y="2255520"/>
                  <a:pt x="1263535" y="2261062"/>
                </a:cubicBezTo>
                <a:cubicBezTo>
                  <a:pt x="1324495" y="2255520"/>
                  <a:pt x="1387691" y="2261708"/>
                  <a:pt x="1446415" y="2244436"/>
                </a:cubicBezTo>
                <a:cubicBezTo>
                  <a:pt x="1484754" y="2233160"/>
                  <a:pt x="1508255" y="2190571"/>
                  <a:pt x="1546167" y="2177934"/>
                </a:cubicBezTo>
                <a:lnTo>
                  <a:pt x="1596044" y="2161309"/>
                </a:lnTo>
                <a:cubicBezTo>
                  <a:pt x="1604972" y="2154613"/>
                  <a:pt x="1692534" y="2087021"/>
                  <a:pt x="1712422" y="2078182"/>
                </a:cubicBezTo>
                <a:cubicBezTo>
                  <a:pt x="1744451" y="2063947"/>
                  <a:pt x="1780826" y="2060606"/>
                  <a:pt x="1812175" y="2044931"/>
                </a:cubicBezTo>
                <a:cubicBezTo>
                  <a:pt x="1899114" y="2001461"/>
                  <a:pt x="1854633" y="2017691"/>
                  <a:pt x="1945178" y="1995054"/>
                </a:cubicBezTo>
                <a:cubicBezTo>
                  <a:pt x="1956262" y="1978429"/>
                  <a:pt x="1964300" y="1959307"/>
                  <a:pt x="1978429" y="1945178"/>
                </a:cubicBezTo>
                <a:cubicBezTo>
                  <a:pt x="1992558" y="1931049"/>
                  <a:pt x="2017716" y="1928871"/>
                  <a:pt x="2028306" y="1911927"/>
                </a:cubicBezTo>
                <a:cubicBezTo>
                  <a:pt x="2046882" y="1882205"/>
                  <a:pt x="2042115" y="1841337"/>
                  <a:pt x="2061557" y="1812174"/>
                </a:cubicBezTo>
                <a:lnTo>
                  <a:pt x="2094807" y="1762298"/>
                </a:lnTo>
                <a:cubicBezTo>
                  <a:pt x="2100349" y="1740131"/>
                  <a:pt x="2103410" y="1717191"/>
                  <a:pt x="2111433" y="1695796"/>
                </a:cubicBezTo>
                <a:cubicBezTo>
                  <a:pt x="2120135" y="1672590"/>
                  <a:pt x="2136847" y="1652806"/>
                  <a:pt x="2144684" y="1629294"/>
                </a:cubicBezTo>
                <a:cubicBezTo>
                  <a:pt x="2153620" y="1602486"/>
                  <a:pt x="2153874" y="1573429"/>
                  <a:pt x="2161309" y="1546167"/>
                </a:cubicBezTo>
                <a:cubicBezTo>
                  <a:pt x="2170531" y="1512352"/>
                  <a:pt x="2194560" y="1446414"/>
                  <a:pt x="2194560" y="1446414"/>
                </a:cubicBezTo>
                <a:cubicBezTo>
                  <a:pt x="2200928" y="1350900"/>
                  <a:pt x="2207948" y="1173274"/>
                  <a:pt x="2227811" y="1064029"/>
                </a:cubicBezTo>
                <a:cubicBezTo>
                  <a:pt x="2230946" y="1046787"/>
                  <a:pt x="2238895" y="1030778"/>
                  <a:pt x="2244437" y="1014153"/>
                </a:cubicBezTo>
                <a:cubicBezTo>
                  <a:pt x="2302229" y="667397"/>
                  <a:pt x="2307343" y="773302"/>
                  <a:pt x="2277687" y="432262"/>
                </a:cubicBezTo>
                <a:cubicBezTo>
                  <a:pt x="2273947" y="389256"/>
                  <a:pt x="2252333" y="269539"/>
                  <a:pt x="2227811" y="232756"/>
                </a:cubicBezTo>
                <a:lnTo>
                  <a:pt x="2194560" y="182880"/>
                </a:lnTo>
                <a:cubicBezTo>
                  <a:pt x="2167268" y="101001"/>
                  <a:pt x="2197475" y="157601"/>
                  <a:pt x="2128058" y="99753"/>
                </a:cubicBezTo>
                <a:cubicBezTo>
                  <a:pt x="2109996" y="84701"/>
                  <a:pt x="2097745" y="62918"/>
                  <a:pt x="2078182" y="49876"/>
                </a:cubicBezTo>
                <a:cubicBezTo>
                  <a:pt x="2063601" y="40155"/>
                  <a:pt x="2045677" y="35567"/>
                  <a:pt x="2028306" y="33251"/>
                </a:cubicBezTo>
                <a:cubicBezTo>
                  <a:pt x="1962159" y="24431"/>
                  <a:pt x="1895124" y="23994"/>
                  <a:pt x="1828800" y="16625"/>
                </a:cubicBezTo>
                <a:cubicBezTo>
                  <a:pt x="1795297" y="12902"/>
                  <a:pt x="1762298" y="5542"/>
                  <a:pt x="1729047" y="0"/>
                </a:cubicBezTo>
                <a:cubicBezTo>
                  <a:pt x="1562793" y="5542"/>
                  <a:pt x="1396056" y="2811"/>
                  <a:pt x="1230284" y="16625"/>
                </a:cubicBezTo>
                <a:cubicBezTo>
                  <a:pt x="1195355" y="19536"/>
                  <a:pt x="1165104" y="44114"/>
                  <a:pt x="1130531" y="49876"/>
                </a:cubicBezTo>
                <a:cubicBezTo>
                  <a:pt x="1097280" y="55418"/>
                  <a:pt x="1063685" y="59189"/>
                  <a:pt x="1030778" y="66502"/>
                </a:cubicBezTo>
                <a:cubicBezTo>
                  <a:pt x="1013671" y="70304"/>
                  <a:pt x="994757" y="55418"/>
                  <a:pt x="964277" y="4987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4BF400-FD4F-440A-8F2B-D863C35C0D87}"/>
              </a:ext>
            </a:extLst>
          </p:cNvPr>
          <p:cNvSpPr txBox="1"/>
          <p:nvPr/>
        </p:nvSpPr>
        <p:spPr>
          <a:xfrm>
            <a:off x="1084520" y="249812"/>
            <a:ext cx="955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Which of these properties do we want the relation (ordered pairs) to have?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ED5F9C-5405-43F1-A3AE-AB3A5CA8C08D}"/>
              </a:ext>
            </a:extLst>
          </p:cNvPr>
          <p:cNvSpPr/>
          <p:nvPr/>
        </p:nvSpPr>
        <p:spPr>
          <a:xfrm>
            <a:off x="6200973" y="1346662"/>
            <a:ext cx="2178256" cy="1030778"/>
          </a:xfrm>
          <a:custGeom>
            <a:avLst/>
            <a:gdLst>
              <a:gd name="connsiteX0" fmla="*/ 1064351 w 2178256"/>
              <a:gd name="connsiteY0" fmla="*/ 33251 h 1030778"/>
              <a:gd name="connsiteX1" fmla="*/ 632089 w 2178256"/>
              <a:gd name="connsiteY1" fmla="*/ 83127 h 1030778"/>
              <a:gd name="connsiteX2" fmla="*/ 532336 w 2178256"/>
              <a:gd name="connsiteY2" fmla="*/ 133003 h 1030778"/>
              <a:gd name="connsiteX3" fmla="*/ 415958 w 2178256"/>
              <a:gd name="connsiteY3" fmla="*/ 166254 h 1030778"/>
              <a:gd name="connsiteX4" fmla="*/ 366082 w 2178256"/>
              <a:gd name="connsiteY4" fmla="*/ 182880 h 1030778"/>
              <a:gd name="connsiteX5" fmla="*/ 249703 w 2178256"/>
              <a:gd name="connsiteY5" fmla="*/ 232756 h 1030778"/>
              <a:gd name="connsiteX6" fmla="*/ 166576 w 2178256"/>
              <a:gd name="connsiteY6" fmla="*/ 315883 h 1030778"/>
              <a:gd name="connsiteX7" fmla="*/ 83449 w 2178256"/>
              <a:gd name="connsiteY7" fmla="*/ 415636 h 1030778"/>
              <a:gd name="connsiteX8" fmla="*/ 33572 w 2178256"/>
              <a:gd name="connsiteY8" fmla="*/ 515389 h 1030778"/>
              <a:gd name="connsiteX9" fmla="*/ 322 w 2178256"/>
              <a:gd name="connsiteY9" fmla="*/ 615142 h 1030778"/>
              <a:gd name="connsiteX10" fmla="*/ 16947 w 2178256"/>
              <a:gd name="connsiteY10" fmla="*/ 781396 h 1030778"/>
              <a:gd name="connsiteX11" fmla="*/ 50198 w 2178256"/>
              <a:gd name="connsiteY11" fmla="*/ 881149 h 1030778"/>
              <a:gd name="connsiteX12" fmla="*/ 66823 w 2178256"/>
              <a:gd name="connsiteY12" fmla="*/ 931025 h 1030778"/>
              <a:gd name="connsiteX13" fmla="*/ 116700 w 2178256"/>
              <a:gd name="connsiteY13" fmla="*/ 964276 h 1030778"/>
              <a:gd name="connsiteX14" fmla="*/ 166576 w 2178256"/>
              <a:gd name="connsiteY14" fmla="*/ 980902 h 1030778"/>
              <a:gd name="connsiteX15" fmla="*/ 548962 w 2178256"/>
              <a:gd name="connsiteY15" fmla="*/ 1014153 h 1030778"/>
              <a:gd name="connsiteX16" fmla="*/ 1330358 w 2178256"/>
              <a:gd name="connsiteY16" fmla="*/ 1030778 h 1030778"/>
              <a:gd name="connsiteX17" fmla="*/ 1978751 w 2178256"/>
              <a:gd name="connsiteY17" fmla="*/ 1014153 h 1030778"/>
              <a:gd name="connsiteX18" fmla="*/ 2028627 w 2178256"/>
              <a:gd name="connsiteY18" fmla="*/ 980902 h 1030778"/>
              <a:gd name="connsiteX19" fmla="*/ 2078503 w 2178256"/>
              <a:gd name="connsiteY19" fmla="*/ 964276 h 1030778"/>
              <a:gd name="connsiteX20" fmla="*/ 2111754 w 2178256"/>
              <a:gd name="connsiteY20" fmla="*/ 864523 h 1030778"/>
              <a:gd name="connsiteX21" fmla="*/ 2178256 w 2178256"/>
              <a:gd name="connsiteY21" fmla="*/ 764771 h 1030778"/>
              <a:gd name="connsiteX22" fmla="*/ 2161631 w 2178256"/>
              <a:gd name="connsiteY22" fmla="*/ 282633 h 1030778"/>
              <a:gd name="connsiteX23" fmla="*/ 2095129 w 2178256"/>
              <a:gd name="connsiteY23" fmla="*/ 266007 h 1030778"/>
              <a:gd name="connsiteX24" fmla="*/ 2045252 w 2178256"/>
              <a:gd name="connsiteY24" fmla="*/ 232756 h 1030778"/>
              <a:gd name="connsiteX25" fmla="*/ 1895623 w 2178256"/>
              <a:gd name="connsiteY25" fmla="*/ 116378 h 1030778"/>
              <a:gd name="connsiteX26" fmla="*/ 1829122 w 2178256"/>
              <a:gd name="connsiteY26" fmla="*/ 99753 h 1030778"/>
              <a:gd name="connsiteX27" fmla="*/ 1729369 w 2178256"/>
              <a:gd name="connsiteY27" fmla="*/ 66502 h 1030778"/>
              <a:gd name="connsiteX28" fmla="*/ 1596365 w 2178256"/>
              <a:gd name="connsiteY28" fmla="*/ 49876 h 1030778"/>
              <a:gd name="connsiteX29" fmla="*/ 1479987 w 2178256"/>
              <a:gd name="connsiteY29" fmla="*/ 16625 h 1030778"/>
              <a:gd name="connsiteX30" fmla="*/ 1380234 w 2178256"/>
              <a:gd name="connsiteY30" fmla="*/ 0 h 1030778"/>
              <a:gd name="connsiteX31" fmla="*/ 1213980 w 2178256"/>
              <a:gd name="connsiteY31" fmla="*/ 33251 h 1030778"/>
              <a:gd name="connsiteX32" fmla="*/ 1164103 w 2178256"/>
              <a:gd name="connsiteY32" fmla="*/ 66502 h 1030778"/>
              <a:gd name="connsiteX33" fmla="*/ 1064351 w 2178256"/>
              <a:gd name="connsiteY33" fmla="*/ 33251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78256" h="1030778">
                <a:moveTo>
                  <a:pt x="1064351" y="33251"/>
                </a:moveTo>
                <a:cubicBezTo>
                  <a:pt x="975682" y="36022"/>
                  <a:pt x="765952" y="49661"/>
                  <a:pt x="632089" y="83127"/>
                </a:cubicBezTo>
                <a:cubicBezTo>
                  <a:pt x="548516" y="104020"/>
                  <a:pt x="613600" y="92371"/>
                  <a:pt x="532336" y="133003"/>
                </a:cubicBezTo>
                <a:cubicBezTo>
                  <a:pt x="505755" y="146294"/>
                  <a:pt x="440826" y="159149"/>
                  <a:pt x="415958" y="166254"/>
                </a:cubicBezTo>
                <a:cubicBezTo>
                  <a:pt x="399108" y="171068"/>
                  <a:pt x="381757" y="175043"/>
                  <a:pt x="366082" y="182880"/>
                </a:cubicBezTo>
                <a:cubicBezTo>
                  <a:pt x="251273" y="240285"/>
                  <a:pt x="388102" y="198157"/>
                  <a:pt x="249703" y="232756"/>
                </a:cubicBezTo>
                <a:cubicBezTo>
                  <a:pt x="158265" y="293715"/>
                  <a:pt x="235847" y="232757"/>
                  <a:pt x="166576" y="315883"/>
                </a:cubicBezTo>
                <a:cubicBezTo>
                  <a:pt x="120617" y="371034"/>
                  <a:pt x="114406" y="353722"/>
                  <a:pt x="83449" y="415636"/>
                </a:cubicBezTo>
                <a:cubicBezTo>
                  <a:pt x="14616" y="553300"/>
                  <a:pt x="128864" y="372453"/>
                  <a:pt x="33572" y="515389"/>
                </a:cubicBezTo>
                <a:cubicBezTo>
                  <a:pt x="22489" y="548640"/>
                  <a:pt x="-3165" y="580266"/>
                  <a:pt x="322" y="615142"/>
                </a:cubicBezTo>
                <a:cubicBezTo>
                  <a:pt x="5864" y="670560"/>
                  <a:pt x="6683" y="726656"/>
                  <a:pt x="16947" y="781396"/>
                </a:cubicBezTo>
                <a:cubicBezTo>
                  <a:pt x="23406" y="815845"/>
                  <a:pt x="39114" y="847898"/>
                  <a:pt x="50198" y="881149"/>
                </a:cubicBezTo>
                <a:cubicBezTo>
                  <a:pt x="55740" y="897774"/>
                  <a:pt x="52242" y="921304"/>
                  <a:pt x="66823" y="931025"/>
                </a:cubicBezTo>
                <a:cubicBezTo>
                  <a:pt x="83449" y="942109"/>
                  <a:pt x="98828" y="955340"/>
                  <a:pt x="116700" y="964276"/>
                </a:cubicBezTo>
                <a:cubicBezTo>
                  <a:pt x="132375" y="972113"/>
                  <a:pt x="149167" y="978893"/>
                  <a:pt x="166576" y="980902"/>
                </a:cubicBezTo>
                <a:cubicBezTo>
                  <a:pt x="293676" y="995568"/>
                  <a:pt x="421136" y="1008675"/>
                  <a:pt x="548962" y="1014153"/>
                </a:cubicBezTo>
                <a:cubicBezTo>
                  <a:pt x="809247" y="1025308"/>
                  <a:pt x="1069893" y="1025236"/>
                  <a:pt x="1330358" y="1030778"/>
                </a:cubicBezTo>
                <a:cubicBezTo>
                  <a:pt x="1546489" y="1025236"/>
                  <a:pt x="1763098" y="1029557"/>
                  <a:pt x="1978751" y="1014153"/>
                </a:cubicBezTo>
                <a:cubicBezTo>
                  <a:pt x="1998681" y="1012729"/>
                  <a:pt x="2010755" y="989838"/>
                  <a:pt x="2028627" y="980902"/>
                </a:cubicBezTo>
                <a:cubicBezTo>
                  <a:pt x="2044302" y="973065"/>
                  <a:pt x="2061878" y="969818"/>
                  <a:pt x="2078503" y="964276"/>
                </a:cubicBezTo>
                <a:cubicBezTo>
                  <a:pt x="2089587" y="931025"/>
                  <a:pt x="2092312" y="893686"/>
                  <a:pt x="2111754" y="864523"/>
                </a:cubicBezTo>
                <a:lnTo>
                  <a:pt x="2178256" y="764771"/>
                </a:lnTo>
                <a:cubicBezTo>
                  <a:pt x="2172714" y="604058"/>
                  <a:pt x="2188068" y="441253"/>
                  <a:pt x="2161631" y="282633"/>
                </a:cubicBezTo>
                <a:cubicBezTo>
                  <a:pt x="2157875" y="260094"/>
                  <a:pt x="2116131" y="275008"/>
                  <a:pt x="2095129" y="266007"/>
                </a:cubicBezTo>
                <a:cubicBezTo>
                  <a:pt x="2076763" y="258136"/>
                  <a:pt x="2060602" y="245548"/>
                  <a:pt x="2045252" y="232756"/>
                </a:cubicBezTo>
                <a:cubicBezTo>
                  <a:pt x="1994936" y="190826"/>
                  <a:pt x="1967657" y="134386"/>
                  <a:pt x="1895623" y="116378"/>
                </a:cubicBezTo>
                <a:cubicBezTo>
                  <a:pt x="1873456" y="110836"/>
                  <a:pt x="1851008" y="106319"/>
                  <a:pt x="1829122" y="99753"/>
                </a:cubicBezTo>
                <a:cubicBezTo>
                  <a:pt x="1795551" y="89682"/>
                  <a:pt x="1763641" y="73846"/>
                  <a:pt x="1729369" y="66502"/>
                </a:cubicBezTo>
                <a:cubicBezTo>
                  <a:pt x="1685681" y="57140"/>
                  <a:pt x="1640700" y="55418"/>
                  <a:pt x="1596365" y="49876"/>
                </a:cubicBezTo>
                <a:cubicBezTo>
                  <a:pt x="1548833" y="34032"/>
                  <a:pt x="1532170" y="27062"/>
                  <a:pt x="1479987" y="16625"/>
                </a:cubicBezTo>
                <a:cubicBezTo>
                  <a:pt x="1446932" y="10014"/>
                  <a:pt x="1413485" y="5542"/>
                  <a:pt x="1380234" y="0"/>
                </a:cubicBezTo>
                <a:cubicBezTo>
                  <a:pt x="1337339" y="6128"/>
                  <a:pt x="1260410" y="10036"/>
                  <a:pt x="1213980" y="33251"/>
                </a:cubicBezTo>
                <a:cubicBezTo>
                  <a:pt x="1196108" y="42187"/>
                  <a:pt x="1180729" y="55418"/>
                  <a:pt x="1164103" y="66502"/>
                </a:cubicBezTo>
                <a:cubicBezTo>
                  <a:pt x="1093197" y="42866"/>
                  <a:pt x="1153020" y="30480"/>
                  <a:pt x="1064351" y="332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5971-EE53-4DA4-8050-96A19716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Want to learn sets? Learn Alloy! Want to learn Alloy? Learn sets!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9E2B-A87D-4B8F-B2A0-C38E2829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Certain properties of binary relations are so frequently encountered that they have been given names, including </a:t>
            </a:r>
            <a:r>
              <a:rPr lang="en-US" i="1"/>
              <a:t>reflexive</a:t>
            </a:r>
            <a:r>
              <a:rPr lang="en-US"/>
              <a:t>, </a:t>
            </a:r>
            <a:r>
              <a:rPr lang="en-US" i="1"/>
              <a:t>symmetric</a:t>
            </a:r>
            <a:r>
              <a:rPr lang="en-US"/>
              <a:t>, </a:t>
            </a:r>
            <a:r>
              <a:rPr lang="en-US" i="1"/>
              <a:t>transitive</a:t>
            </a:r>
            <a:r>
              <a:rPr lang="en-US"/>
              <a:t>, and </a:t>
            </a:r>
            <a:r>
              <a:rPr lang="en-US" i="1"/>
              <a:t>connected</a:t>
            </a:r>
            <a:r>
              <a:rPr lang="en-US"/>
              <a:t>. </a:t>
            </a:r>
          </a:p>
          <a:p>
            <a:r>
              <a:rPr lang="en-US"/>
              <a:t>All these apply only to relations in a set, i.e., in </a:t>
            </a:r>
            <a:r>
              <a:rPr lang="en-US" i="1"/>
              <a:t>A x A</a:t>
            </a:r>
            <a:r>
              <a:rPr lang="en-US"/>
              <a:t>, not to relations from </a:t>
            </a:r>
            <a:r>
              <a:rPr lang="en-US" i="1"/>
              <a:t>A</a:t>
            </a:r>
            <a:r>
              <a:rPr lang="en-US"/>
              <a:t> to </a:t>
            </a:r>
            <a:r>
              <a:rPr lang="en-US" i="1"/>
              <a:t>B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75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BF0175-42C2-4917-A0A0-2B053E0477AB}"/>
              </a:ext>
            </a:extLst>
          </p:cNvPr>
          <p:cNvSpPr/>
          <p:nvPr/>
        </p:nvSpPr>
        <p:spPr>
          <a:xfrm>
            <a:off x="1555865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2EE402-2397-440F-9422-E15E968B79FF}"/>
              </a:ext>
            </a:extLst>
          </p:cNvPr>
          <p:cNvSpPr/>
          <p:nvPr/>
        </p:nvSpPr>
        <p:spPr>
          <a:xfrm>
            <a:off x="2639291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A38EE8-C003-45C4-93A1-0063EC80C6D8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871748" y="105017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78A6153-4DE3-4A40-80B3-D59857EB7DFE}"/>
              </a:ext>
            </a:extLst>
          </p:cNvPr>
          <p:cNvSpPr/>
          <p:nvPr/>
        </p:nvSpPr>
        <p:spPr>
          <a:xfrm>
            <a:off x="1555865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22663B-D903-4426-8981-526F7D7CDBCD}"/>
              </a:ext>
            </a:extLst>
          </p:cNvPr>
          <p:cNvSpPr/>
          <p:nvPr/>
        </p:nvSpPr>
        <p:spPr>
          <a:xfrm>
            <a:off x="2639291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68D83-ECDA-45D9-AB05-F1472B01721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71748" y="156833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BC7F82-C9BF-4448-B081-421A2BE61AE6}"/>
              </a:ext>
            </a:extLst>
          </p:cNvPr>
          <p:cNvSpPr/>
          <p:nvPr/>
        </p:nvSpPr>
        <p:spPr>
          <a:xfrm>
            <a:off x="2639291" y="195349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3C1C7-36C1-4B72-957E-2EDA66FD864E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871748" y="1568335"/>
            <a:ext cx="813803" cy="42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C400A9-F8EC-48FE-92EA-EE9A38D00E3B}"/>
              </a:ext>
            </a:extLst>
          </p:cNvPr>
          <p:cNvSpPr txBox="1"/>
          <p:nvPr/>
        </p:nvSpPr>
        <p:spPr>
          <a:xfrm>
            <a:off x="1789092" y="389734"/>
            <a:ext cx="9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Injective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D3743-528D-4B98-8E87-7163ACAF7F10}"/>
              </a:ext>
            </a:extLst>
          </p:cNvPr>
          <p:cNvSpPr/>
          <p:nvPr/>
        </p:nvSpPr>
        <p:spPr>
          <a:xfrm>
            <a:off x="1555865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35EAAD-CEE0-4A8C-816A-8FB103443832}"/>
              </a:ext>
            </a:extLst>
          </p:cNvPr>
          <p:cNvSpPr/>
          <p:nvPr/>
        </p:nvSpPr>
        <p:spPr>
          <a:xfrm>
            <a:off x="2639291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92CD31-EA41-461D-889C-ED12FF4FF63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871748" y="367976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098DB55-D53A-4324-BFCF-B54E215DD821}"/>
              </a:ext>
            </a:extLst>
          </p:cNvPr>
          <p:cNvSpPr/>
          <p:nvPr/>
        </p:nvSpPr>
        <p:spPr>
          <a:xfrm>
            <a:off x="1555865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A3BDE0-71E5-4E5D-9A16-A07A6FF5C953}"/>
              </a:ext>
            </a:extLst>
          </p:cNvPr>
          <p:cNvSpPr/>
          <p:nvPr/>
        </p:nvSpPr>
        <p:spPr>
          <a:xfrm>
            <a:off x="2639291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0A4C7-2B40-4C08-B032-EFA84EA5B8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871748" y="419792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AF4B20-2A79-4ECE-8910-6BABE63A68D1}"/>
              </a:ext>
            </a:extLst>
          </p:cNvPr>
          <p:cNvSpPr txBox="1"/>
          <p:nvPr/>
        </p:nvSpPr>
        <p:spPr>
          <a:xfrm>
            <a:off x="1575309" y="3019327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Injective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D780A-DAF1-420D-9E76-E80D42E69722}"/>
              </a:ext>
            </a:extLst>
          </p:cNvPr>
          <p:cNvCxnSpPr>
            <a:stCxn id="14" idx="6"/>
            <a:endCxn id="12" idx="3"/>
          </p:cNvCxnSpPr>
          <p:nvPr/>
        </p:nvCxnSpPr>
        <p:spPr>
          <a:xfrm flipV="1">
            <a:off x="1871748" y="3773815"/>
            <a:ext cx="813803" cy="4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2423BD3-EA11-431D-B26A-A84EEB3D786E}"/>
              </a:ext>
            </a:extLst>
          </p:cNvPr>
          <p:cNvSpPr/>
          <p:nvPr/>
        </p:nvSpPr>
        <p:spPr>
          <a:xfrm>
            <a:off x="4118956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B15AB9-3A84-4FE9-8E15-9407EFA46E67}"/>
              </a:ext>
            </a:extLst>
          </p:cNvPr>
          <p:cNvSpPr/>
          <p:nvPr/>
        </p:nvSpPr>
        <p:spPr>
          <a:xfrm>
            <a:off x="5202382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18BF99-DDD5-4D37-839B-BFBF10F850F5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4434839" y="105017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9E841E8-B81B-4C29-BA24-33EA04E514F8}"/>
              </a:ext>
            </a:extLst>
          </p:cNvPr>
          <p:cNvSpPr/>
          <p:nvPr/>
        </p:nvSpPr>
        <p:spPr>
          <a:xfrm>
            <a:off x="4118956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19EEE8-0ABA-4E30-B50A-535476DEE7E1}"/>
              </a:ext>
            </a:extLst>
          </p:cNvPr>
          <p:cNvCxnSpPr>
            <a:cxnSpLocks/>
            <a:stCxn id="22" idx="6"/>
            <a:endCxn id="20" idx="3"/>
          </p:cNvCxnSpPr>
          <p:nvPr/>
        </p:nvCxnSpPr>
        <p:spPr>
          <a:xfrm flipV="1">
            <a:off x="4434839" y="1144222"/>
            <a:ext cx="813803" cy="4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D3F50-A59A-4B93-B1EC-3D1588B4055C}"/>
              </a:ext>
            </a:extLst>
          </p:cNvPr>
          <p:cNvSpPr txBox="1"/>
          <p:nvPr/>
        </p:nvSpPr>
        <p:spPr>
          <a:xfrm>
            <a:off x="4352183" y="389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Functional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B2AF6F-C3FF-48B4-AAC8-60FAAA915D15}"/>
              </a:ext>
            </a:extLst>
          </p:cNvPr>
          <p:cNvSpPr/>
          <p:nvPr/>
        </p:nvSpPr>
        <p:spPr>
          <a:xfrm>
            <a:off x="4118956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23D0D2-9C27-4DF3-A2C2-C696F3C90F3A}"/>
              </a:ext>
            </a:extLst>
          </p:cNvPr>
          <p:cNvSpPr/>
          <p:nvPr/>
        </p:nvSpPr>
        <p:spPr>
          <a:xfrm>
            <a:off x="5202382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4A303-DF1A-4BBD-8A2D-0299B2F61546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4434839" y="367976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9F991B4-4962-4EF6-8AC5-C23983804D45}"/>
              </a:ext>
            </a:extLst>
          </p:cNvPr>
          <p:cNvSpPr/>
          <p:nvPr/>
        </p:nvSpPr>
        <p:spPr>
          <a:xfrm>
            <a:off x="5202382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C9673-FD7E-4E19-84B6-31965875364D}"/>
              </a:ext>
            </a:extLst>
          </p:cNvPr>
          <p:cNvSpPr txBox="1"/>
          <p:nvPr/>
        </p:nvSpPr>
        <p:spPr>
          <a:xfrm>
            <a:off x="4138400" y="30193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Functional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51C3A-8635-4C31-B16F-CA138694C0A8}"/>
              </a:ext>
            </a:extLst>
          </p:cNvPr>
          <p:cNvCxnSpPr>
            <a:cxnSpLocks/>
            <a:stCxn id="25" idx="6"/>
            <a:endCxn id="28" idx="1"/>
          </p:cNvCxnSpPr>
          <p:nvPr/>
        </p:nvCxnSpPr>
        <p:spPr>
          <a:xfrm>
            <a:off x="4434839" y="3679768"/>
            <a:ext cx="813803" cy="42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26158D-5CAA-41D5-A21D-0909FCFD766C}"/>
              </a:ext>
            </a:extLst>
          </p:cNvPr>
          <p:cNvCxnSpPr/>
          <p:nvPr/>
        </p:nvCxnSpPr>
        <p:spPr>
          <a:xfrm>
            <a:off x="3541222" y="232756"/>
            <a:ext cx="0" cy="502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F5C1C3-0477-4EB8-B30E-0D2DA39F6850}"/>
              </a:ext>
            </a:extLst>
          </p:cNvPr>
          <p:cNvSpPr/>
          <p:nvPr/>
        </p:nvSpPr>
        <p:spPr>
          <a:xfrm>
            <a:off x="1429789" y="721998"/>
            <a:ext cx="1745673" cy="1788446"/>
          </a:xfrm>
          <a:custGeom>
            <a:avLst/>
            <a:gdLst>
              <a:gd name="connsiteX0" fmla="*/ 515389 w 1745673"/>
              <a:gd name="connsiteY0" fmla="*/ 76024 h 1788446"/>
              <a:gd name="connsiteX1" fmla="*/ 166255 w 1745673"/>
              <a:gd name="connsiteY1" fmla="*/ 92649 h 1788446"/>
              <a:gd name="connsiteX2" fmla="*/ 99753 w 1745673"/>
              <a:gd name="connsiteY2" fmla="*/ 142526 h 1788446"/>
              <a:gd name="connsiteX3" fmla="*/ 66502 w 1745673"/>
              <a:gd name="connsiteY3" fmla="*/ 275529 h 1788446"/>
              <a:gd name="connsiteX4" fmla="*/ 16626 w 1745673"/>
              <a:gd name="connsiteY4" fmla="*/ 391907 h 1788446"/>
              <a:gd name="connsiteX5" fmla="*/ 0 w 1745673"/>
              <a:gd name="connsiteY5" fmla="*/ 441784 h 1788446"/>
              <a:gd name="connsiteX6" fmla="*/ 16626 w 1745673"/>
              <a:gd name="connsiteY6" fmla="*/ 1123427 h 1788446"/>
              <a:gd name="connsiteX7" fmla="*/ 49876 w 1745673"/>
              <a:gd name="connsiteY7" fmla="*/ 1173304 h 1788446"/>
              <a:gd name="connsiteX8" fmla="*/ 116378 w 1745673"/>
              <a:gd name="connsiteY8" fmla="*/ 1223180 h 1788446"/>
              <a:gd name="connsiteX9" fmla="*/ 166255 w 1745673"/>
              <a:gd name="connsiteY9" fmla="*/ 1239806 h 1788446"/>
              <a:gd name="connsiteX10" fmla="*/ 232756 w 1745673"/>
              <a:gd name="connsiteY10" fmla="*/ 1289682 h 1788446"/>
              <a:gd name="connsiteX11" fmla="*/ 282633 w 1745673"/>
              <a:gd name="connsiteY11" fmla="*/ 1306307 h 1788446"/>
              <a:gd name="connsiteX12" fmla="*/ 415636 w 1745673"/>
              <a:gd name="connsiteY12" fmla="*/ 1356184 h 1788446"/>
              <a:gd name="connsiteX13" fmla="*/ 465513 w 1745673"/>
              <a:gd name="connsiteY13" fmla="*/ 1406060 h 1788446"/>
              <a:gd name="connsiteX14" fmla="*/ 565266 w 1745673"/>
              <a:gd name="connsiteY14" fmla="*/ 1439311 h 1788446"/>
              <a:gd name="connsiteX15" fmla="*/ 665018 w 1745673"/>
              <a:gd name="connsiteY15" fmla="*/ 1505813 h 1788446"/>
              <a:gd name="connsiteX16" fmla="*/ 764771 w 1745673"/>
              <a:gd name="connsiteY16" fmla="*/ 1539064 h 1788446"/>
              <a:gd name="connsiteX17" fmla="*/ 864524 w 1745673"/>
              <a:gd name="connsiteY17" fmla="*/ 1605566 h 1788446"/>
              <a:gd name="connsiteX18" fmla="*/ 931026 w 1745673"/>
              <a:gd name="connsiteY18" fmla="*/ 1622191 h 1788446"/>
              <a:gd name="connsiteX19" fmla="*/ 1163782 w 1745673"/>
              <a:gd name="connsiteY19" fmla="*/ 1672067 h 1788446"/>
              <a:gd name="connsiteX20" fmla="*/ 1280160 w 1745673"/>
              <a:gd name="connsiteY20" fmla="*/ 1721944 h 1788446"/>
              <a:gd name="connsiteX21" fmla="*/ 1330036 w 1745673"/>
              <a:gd name="connsiteY21" fmla="*/ 1755195 h 1788446"/>
              <a:gd name="connsiteX22" fmla="*/ 1429789 w 1745673"/>
              <a:gd name="connsiteY22" fmla="*/ 1788446 h 1788446"/>
              <a:gd name="connsiteX23" fmla="*/ 1596044 w 1745673"/>
              <a:gd name="connsiteY23" fmla="*/ 1771820 h 1788446"/>
              <a:gd name="connsiteX24" fmla="*/ 1612669 w 1745673"/>
              <a:gd name="connsiteY24" fmla="*/ 1721944 h 1788446"/>
              <a:gd name="connsiteX25" fmla="*/ 1645920 w 1745673"/>
              <a:gd name="connsiteY25" fmla="*/ 1672067 h 1788446"/>
              <a:gd name="connsiteX26" fmla="*/ 1695796 w 1745673"/>
              <a:gd name="connsiteY26" fmla="*/ 1555689 h 1788446"/>
              <a:gd name="connsiteX27" fmla="*/ 1729047 w 1745673"/>
              <a:gd name="connsiteY27" fmla="*/ 1023675 h 1788446"/>
              <a:gd name="connsiteX28" fmla="*/ 1745673 w 1745673"/>
              <a:gd name="connsiteY28" fmla="*/ 840795 h 1788446"/>
              <a:gd name="connsiteX29" fmla="*/ 1729047 w 1745673"/>
              <a:gd name="connsiteY29" fmla="*/ 275529 h 1788446"/>
              <a:gd name="connsiteX30" fmla="*/ 1662546 w 1745673"/>
              <a:gd name="connsiteY30" fmla="*/ 142526 h 1788446"/>
              <a:gd name="connsiteX31" fmla="*/ 1629295 w 1745673"/>
              <a:gd name="connsiteY31" fmla="*/ 92649 h 1788446"/>
              <a:gd name="connsiteX32" fmla="*/ 1479666 w 1745673"/>
              <a:gd name="connsiteY32" fmla="*/ 59398 h 1788446"/>
              <a:gd name="connsiteX33" fmla="*/ 1413164 w 1745673"/>
              <a:gd name="connsiteY33" fmla="*/ 26147 h 1788446"/>
              <a:gd name="connsiteX34" fmla="*/ 1014153 w 1745673"/>
              <a:gd name="connsiteY34" fmla="*/ 26147 h 1788446"/>
              <a:gd name="connsiteX35" fmla="*/ 798022 w 1745673"/>
              <a:gd name="connsiteY35" fmla="*/ 59398 h 1788446"/>
              <a:gd name="connsiteX36" fmla="*/ 731520 w 1745673"/>
              <a:gd name="connsiteY36" fmla="*/ 92649 h 1788446"/>
              <a:gd name="connsiteX37" fmla="*/ 515389 w 1745673"/>
              <a:gd name="connsiteY37" fmla="*/ 76024 h 17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45673" h="1788446">
                <a:moveTo>
                  <a:pt x="515389" y="76024"/>
                </a:moveTo>
                <a:cubicBezTo>
                  <a:pt x="421178" y="76024"/>
                  <a:pt x="281302" y="74241"/>
                  <a:pt x="166255" y="92649"/>
                </a:cubicBezTo>
                <a:cubicBezTo>
                  <a:pt x="138894" y="97027"/>
                  <a:pt x="117492" y="121239"/>
                  <a:pt x="99753" y="142526"/>
                </a:cubicBezTo>
                <a:cubicBezTo>
                  <a:pt x="86179" y="158815"/>
                  <a:pt x="67234" y="272600"/>
                  <a:pt x="66502" y="275529"/>
                </a:cubicBezTo>
                <a:cubicBezTo>
                  <a:pt x="50907" y="337909"/>
                  <a:pt x="45172" y="325300"/>
                  <a:pt x="16626" y="391907"/>
                </a:cubicBezTo>
                <a:cubicBezTo>
                  <a:pt x="9723" y="408015"/>
                  <a:pt x="5542" y="425158"/>
                  <a:pt x="0" y="441784"/>
                </a:cubicBezTo>
                <a:cubicBezTo>
                  <a:pt x="5542" y="668998"/>
                  <a:pt x="1166" y="896672"/>
                  <a:pt x="16626" y="1123427"/>
                </a:cubicBezTo>
                <a:cubicBezTo>
                  <a:pt x="17985" y="1143362"/>
                  <a:pt x="35747" y="1159175"/>
                  <a:pt x="49876" y="1173304"/>
                </a:cubicBezTo>
                <a:cubicBezTo>
                  <a:pt x="69469" y="1192897"/>
                  <a:pt x="92320" y="1209432"/>
                  <a:pt x="116378" y="1223180"/>
                </a:cubicBezTo>
                <a:cubicBezTo>
                  <a:pt x="131594" y="1231875"/>
                  <a:pt x="149629" y="1234264"/>
                  <a:pt x="166255" y="1239806"/>
                </a:cubicBezTo>
                <a:cubicBezTo>
                  <a:pt x="188422" y="1256431"/>
                  <a:pt x="208698" y="1275935"/>
                  <a:pt x="232756" y="1289682"/>
                </a:cubicBezTo>
                <a:cubicBezTo>
                  <a:pt x="247972" y="1298377"/>
                  <a:pt x="266224" y="1300154"/>
                  <a:pt x="282633" y="1306307"/>
                </a:cubicBezTo>
                <a:cubicBezTo>
                  <a:pt x="441709" y="1365960"/>
                  <a:pt x="302404" y="1318438"/>
                  <a:pt x="415636" y="1356184"/>
                </a:cubicBezTo>
                <a:cubicBezTo>
                  <a:pt x="432262" y="1372809"/>
                  <a:pt x="444960" y="1394642"/>
                  <a:pt x="465513" y="1406060"/>
                </a:cubicBezTo>
                <a:cubicBezTo>
                  <a:pt x="496152" y="1423081"/>
                  <a:pt x="565266" y="1439311"/>
                  <a:pt x="565266" y="1439311"/>
                </a:cubicBezTo>
                <a:cubicBezTo>
                  <a:pt x="598517" y="1461478"/>
                  <a:pt x="627106" y="1493176"/>
                  <a:pt x="665018" y="1505813"/>
                </a:cubicBezTo>
                <a:cubicBezTo>
                  <a:pt x="698269" y="1516897"/>
                  <a:pt x="735608" y="1519622"/>
                  <a:pt x="764771" y="1539064"/>
                </a:cubicBezTo>
                <a:cubicBezTo>
                  <a:pt x="798022" y="1561231"/>
                  <a:pt x="825754" y="1595874"/>
                  <a:pt x="864524" y="1605566"/>
                </a:cubicBezTo>
                <a:cubicBezTo>
                  <a:pt x="886691" y="1611108"/>
                  <a:pt x="908684" y="1617403"/>
                  <a:pt x="931026" y="1622191"/>
                </a:cubicBezTo>
                <a:cubicBezTo>
                  <a:pt x="1007331" y="1638542"/>
                  <a:pt x="1087878" y="1650380"/>
                  <a:pt x="1163782" y="1672067"/>
                </a:cubicBezTo>
                <a:cubicBezTo>
                  <a:pt x="1210408" y="1685389"/>
                  <a:pt x="1235830" y="1696613"/>
                  <a:pt x="1280160" y="1721944"/>
                </a:cubicBezTo>
                <a:cubicBezTo>
                  <a:pt x="1297509" y="1731857"/>
                  <a:pt x="1311777" y="1747080"/>
                  <a:pt x="1330036" y="1755195"/>
                </a:cubicBezTo>
                <a:cubicBezTo>
                  <a:pt x="1362065" y="1769430"/>
                  <a:pt x="1429789" y="1788446"/>
                  <a:pt x="1429789" y="1788446"/>
                </a:cubicBezTo>
                <a:cubicBezTo>
                  <a:pt x="1485207" y="1782904"/>
                  <a:pt x="1543702" y="1790853"/>
                  <a:pt x="1596044" y="1771820"/>
                </a:cubicBezTo>
                <a:cubicBezTo>
                  <a:pt x="1612514" y="1765831"/>
                  <a:pt x="1604832" y="1737619"/>
                  <a:pt x="1612669" y="1721944"/>
                </a:cubicBezTo>
                <a:cubicBezTo>
                  <a:pt x="1621605" y="1704072"/>
                  <a:pt x="1636006" y="1689416"/>
                  <a:pt x="1645920" y="1672067"/>
                </a:cubicBezTo>
                <a:cubicBezTo>
                  <a:pt x="1678792" y="1614541"/>
                  <a:pt x="1677144" y="1611648"/>
                  <a:pt x="1695796" y="1555689"/>
                </a:cubicBezTo>
                <a:cubicBezTo>
                  <a:pt x="1706880" y="1378351"/>
                  <a:pt x="1716680" y="1200928"/>
                  <a:pt x="1729047" y="1023675"/>
                </a:cubicBezTo>
                <a:cubicBezTo>
                  <a:pt x="1733307" y="962612"/>
                  <a:pt x="1745673" y="902006"/>
                  <a:pt x="1745673" y="840795"/>
                </a:cubicBezTo>
                <a:cubicBezTo>
                  <a:pt x="1745673" y="652292"/>
                  <a:pt x="1738460" y="463797"/>
                  <a:pt x="1729047" y="275529"/>
                </a:cubicBezTo>
                <a:cubicBezTo>
                  <a:pt x="1723554" y="165679"/>
                  <a:pt x="1731924" y="188778"/>
                  <a:pt x="1662546" y="142526"/>
                </a:cubicBezTo>
                <a:cubicBezTo>
                  <a:pt x="1651462" y="125900"/>
                  <a:pt x="1645921" y="103733"/>
                  <a:pt x="1629295" y="92649"/>
                </a:cubicBezTo>
                <a:cubicBezTo>
                  <a:pt x="1619235" y="85943"/>
                  <a:pt x="1481494" y="59764"/>
                  <a:pt x="1479666" y="59398"/>
                </a:cubicBezTo>
                <a:cubicBezTo>
                  <a:pt x="1457499" y="48314"/>
                  <a:pt x="1435944" y="35910"/>
                  <a:pt x="1413164" y="26147"/>
                </a:cubicBezTo>
                <a:cubicBezTo>
                  <a:pt x="1284840" y="-28848"/>
                  <a:pt x="1167486" y="18846"/>
                  <a:pt x="1014153" y="26147"/>
                </a:cubicBezTo>
                <a:cubicBezTo>
                  <a:pt x="981570" y="30220"/>
                  <a:pt x="843716" y="44167"/>
                  <a:pt x="798022" y="59398"/>
                </a:cubicBezTo>
                <a:cubicBezTo>
                  <a:pt x="774510" y="67235"/>
                  <a:pt x="756086" y="89373"/>
                  <a:pt x="731520" y="92649"/>
                </a:cubicBezTo>
                <a:cubicBezTo>
                  <a:pt x="671095" y="100706"/>
                  <a:pt x="609600" y="76024"/>
                  <a:pt x="515389" y="7602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37DF46-DCD4-4758-A1E1-65D4E333F0A9}"/>
              </a:ext>
            </a:extLst>
          </p:cNvPr>
          <p:cNvSpPr/>
          <p:nvPr/>
        </p:nvSpPr>
        <p:spPr>
          <a:xfrm>
            <a:off x="3938937" y="781396"/>
            <a:ext cx="1730343" cy="1180408"/>
          </a:xfrm>
          <a:custGeom>
            <a:avLst/>
            <a:gdLst>
              <a:gd name="connsiteX0" fmla="*/ 549936 w 1730343"/>
              <a:gd name="connsiteY0" fmla="*/ 16626 h 1180408"/>
              <a:gd name="connsiteX1" fmla="*/ 101048 w 1730343"/>
              <a:gd name="connsiteY1" fmla="*/ 33251 h 1180408"/>
              <a:gd name="connsiteX2" fmla="*/ 51172 w 1730343"/>
              <a:gd name="connsiteY2" fmla="*/ 99753 h 1180408"/>
              <a:gd name="connsiteX3" fmla="*/ 1296 w 1730343"/>
              <a:gd name="connsiteY3" fmla="*/ 714895 h 1180408"/>
              <a:gd name="connsiteX4" fmla="*/ 17921 w 1730343"/>
              <a:gd name="connsiteY4" fmla="*/ 980902 h 1180408"/>
              <a:gd name="connsiteX5" fmla="*/ 67798 w 1730343"/>
              <a:gd name="connsiteY5" fmla="*/ 1014153 h 1180408"/>
              <a:gd name="connsiteX6" fmla="*/ 101048 w 1730343"/>
              <a:gd name="connsiteY6" fmla="*/ 1064029 h 1180408"/>
              <a:gd name="connsiteX7" fmla="*/ 317179 w 1730343"/>
              <a:gd name="connsiteY7" fmla="*/ 1180408 h 1180408"/>
              <a:gd name="connsiteX8" fmla="*/ 716190 w 1730343"/>
              <a:gd name="connsiteY8" fmla="*/ 1163782 h 1180408"/>
              <a:gd name="connsiteX9" fmla="*/ 766067 w 1730343"/>
              <a:gd name="connsiteY9" fmla="*/ 1130531 h 1180408"/>
              <a:gd name="connsiteX10" fmla="*/ 815943 w 1730343"/>
              <a:gd name="connsiteY10" fmla="*/ 1113906 h 1180408"/>
              <a:gd name="connsiteX11" fmla="*/ 932321 w 1730343"/>
              <a:gd name="connsiteY11" fmla="*/ 1047404 h 1180408"/>
              <a:gd name="connsiteX12" fmla="*/ 998823 w 1730343"/>
              <a:gd name="connsiteY12" fmla="*/ 1030779 h 1180408"/>
              <a:gd name="connsiteX13" fmla="*/ 1048699 w 1730343"/>
              <a:gd name="connsiteY13" fmla="*/ 1014153 h 1180408"/>
              <a:gd name="connsiteX14" fmla="*/ 1181703 w 1730343"/>
              <a:gd name="connsiteY14" fmla="*/ 980902 h 1180408"/>
              <a:gd name="connsiteX15" fmla="*/ 1281456 w 1730343"/>
              <a:gd name="connsiteY15" fmla="*/ 897775 h 1180408"/>
              <a:gd name="connsiteX16" fmla="*/ 1381208 w 1730343"/>
              <a:gd name="connsiteY16" fmla="*/ 831273 h 1180408"/>
              <a:gd name="connsiteX17" fmla="*/ 1431085 w 1730343"/>
              <a:gd name="connsiteY17" fmla="*/ 798022 h 1180408"/>
              <a:gd name="connsiteX18" fmla="*/ 1530838 w 1730343"/>
              <a:gd name="connsiteY18" fmla="*/ 764771 h 1180408"/>
              <a:gd name="connsiteX19" fmla="*/ 1580714 w 1730343"/>
              <a:gd name="connsiteY19" fmla="*/ 714895 h 1180408"/>
              <a:gd name="connsiteX20" fmla="*/ 1663841 w 1730343"/>
              <a:gd name="connsiteY20" fmla="*/ 615142 h 1180408"/>
              <a:gd name="connsiteX21" fmla="*/ 1680467 w 1730343"/>
              <a:gd name="connsiteY21" fmla="*/ 565266 h 1180408"/>
              <a:gd name="connsiteX22" fmla="*/ 1713718 w 1730343"/>
              <a:gd name="connsiteY22" fmla="*/ 498764 h 1180408"/>
              <a:gd name="connsiteX23" fmla="*/ 1730343 w 1730343"/>
              <a:gd name="connsiteY23" fmla="*/ 232757 h 1180408"/>
              <a:gd name="connsiteX24" fmla="*/ 1713718 w 1730343"/>
              <a:gd name="connsiteY24" fmla="*/ 83128 h 1180408"/>
              <a:gd name="connsiteX25" fmla="*/ 1613965 w 1730343"/>
              <a:gd name="connsiteY25" fmla="*/ 0 h 1180408"/>
              <a:gd name="connsiteX26" fmla="*/ 549936 w 1730343"/>
              <a:gd name="connsiteY26" fmla="*/ 16626 h 118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30343" h="1180408">
                <a:moveTo>
                  <a:pt x="549936" y="16626"/>
                </a:moveTo>
                <a:cubicBezTo>
                  <a:pt x="297783" y="22168"/>
                  <a:pt x="224627" y="-28538"/>
                  <a:pt x="101048" y="33251"/>
                </a:cubicBezTo>
                <a:cubicBezTo>
                  <a:pt x="76264" y="45643"/>
                  <a:pt x="67797" y="77586"/>
                  <a:pt x="51172" y="99753"/>
                </a:cubicBezTo>
                <a:cubicBezTo>
                  <a:pt x="-36434" y="362571"/>
                  <a:pt x="19051" y="164475"/>
                  <a:pt x="1296" y="714895"/>
                </a:cubicBezTo>
                <a:cubicBezTo>
                  <a:pt x="6838" y="803564"/>
                  <a:pt x="-1352" y="894176"/>
                  <a:pt x="17921" y="980902"/>
                </a:cubicBezTo>
                <a:cubicBezTo>
                  <a:pt x="22256" y="1000408"/>
                  <a:pt x="53669" y="1000024"/>
                  <a:pt x="67798" y="1014153"/>
                </a:cubicBezTo>
                <a:cubicBezTo>
                  <a:pt x="81927" y="1028282"/>
                  <a:pt x="87773" y="1049095"/>
                  <a:pt x="101048" y="1064029"/>
                </a:cubicBezTo>
                <a:cubicBezTo>
                  <a:pt x="212287" y="1189173"/>
                  <a:pt x="167769" y="1159063"/>
                  <a:pt x="317179" y="1180408"/>
                </a:cubicBezTo>
                <a:cubicBezTo>
                  <a:pt x="450183" y="1174866"/>
                  <a:pt x="583885" y="1178483"/>
                  <a:pt x="716190" y="1163782"/>
                </a:cubicBezTo>
                <a:cubicBezTo>
                  <a:pt x="736049" y="1161575"/>
                  <a:pt x="748195" y="1139467"/>
                  <a:pt x="766067" y="1130531"/>
                </a:cubicBezTo>
                <a:cubicBezTo>
                  <a:pt x="781742" y="1122694"/>
                  <a:pt x="799318" y="1119448"/>
                  <a:pt x="815943" y="1113906"/>
                </a:cubicBezTo>
                <a:cubicBezTo>
                  <a:pt x="857287" y="1086343"/>
                  <a:pt x="884107" y="1065484"/>
                  <a:pt x="932321" y="1047404"/>
                </a:cubicBezTo>
                <a:cubicBezTo>
                  <a:pt x="953716" y="1039381"/>
                  <a:pt x="976853" y="1037056"/>
                  <a:pt x="998823" y="1030779"/>
                </a:cubicBezTo>
                <a:cubicBezTo>
                  <a:pt x="1015673" y="1025965"/>
                  <a:pt x="1031792" y="1018764"/>
                  <a:pt x="1048699" y="1014153"/>
                </a:cubicBezTo>
                <a:cubicBezTo>
                  <a:pt x="1092788" y="1002129"/>
                  <a:pt x="1137368" y="991986"/>
                  <a:pt x="1181703" y="980902"/>
                </a:cubicBezTo>
                <a:cubicBezTo>
                  <a:pt x="1359928" y="862084"/>
                  <a:pt x="1089441" y="1047120"/>
                  <a:pt x="1281456" y="897775"/>
                </a:cubicBezTo>
                <a:cubicBezTo>
                  <a:pt x="1313000" y="873240"/>
                  <a:pt x="1347957" y="853440"/>
                  <a:pt x="1381208" y="831273"/>
                </a:cubicBezTo>
                <a:cubicBezTo>
                  <a:pt x="1397834" y="820189"/>
                  <a:pt x="1412129" y="804341"/>
                  <a:pt x="1431085" y="798022"/>
                </a:cubicBezTo>
                <a:lnTo>
                  <a:pt x="1530838" y="764771"/>
                </a:lnTo>
                <a:cubicBezTo>
                  <a:pt x="1547463" y="748146"/>
                  <a:pt x="1565662" y="732957"/>
                  <a:pt x="1580714" y="714895"/>
                </a:cubicBezTo>
                <a:cubicBezTo>
                  <a:pt x="1696453" y="576008"/>
                  <a:pt x="1518119" y="760867"/>
                  <a:pt x="1663841" y="615142"/>
                </a:cubicBezTo>
                <a:cubicBezTo>
                  <a:pt x="1669383" y="598517"/>
                  <a:pt x="1673564" y="581374"/>
                  <a:pt x="1680467" y="565266"/>
                </a:cubicBezTo>
                <a:cubicBezTo>
                  <a:pt x="1690230" y="542486"/>
                  <a:pt x="1710042" y="523274"/>
                  <a:pt x="1713718" y="498764"/>
                </a:cubicBezTo>
                <a:cubicBezTo>
                  <a:pt x="1726897" y="410905"/>
                  <a:pt x="1724801" y="321426"/>
                  <a:pt x="1730343" y="232757"/>
                </a:cubicBezTo>
                <a:cubicBezTo>
                  <a:pt x="1724801" y="182881"/>
                  <a:pt x="1729587" y="130736"/>
                  <a:pt x="1713718" y="83128"/>
                </a:cubicBezTo>
                <a:cubicBezTo>
                  <a:pt x="1704574" y="55697"/>
                  <a:pt x="1636781" y="15211"/>
                  <a:pt x="1613965" y="0"/>
                </a:cubicBezTo>
                <a:lnTo>
                  <a:pt x="549936" y="1662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0DD71D-304B-46D4-B4B5-E665F1284688}"/>
              </a:ext>
            </a:extLst>
          </p:cNvPr>
          <p:cNvSpPr/>
          <p:nvPr/>
        </p:nvSpPr>
        <p:spPr>
          <a:xfrm>
            <a:off x="1318952" y="562830"/>
            <a:ext cx="8756073" cy="56323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sig</a:t>
            </a:r>
            <a:r>
              <a:rPr lang="en-US" sz="2400"/>
              <a:t> A {}</a:t>
            </a:r>
          </a:p>
          <a:p>
            <a:endParaRPr lang="en-US" sz="2400"/>
          </a:p>
          <a:p>
            <a:r>
              <a:rPr lang="en-US" sz="2400" b="1"/>
              <a:t>one</a:t>
            </a:r>
            <a:r>
              <a:rPr lang="en-US" sz="2400"/>
              <a:t> </a:t>
            </a:r>
            <a:r>
              <a:rPr lang="en-US" sz="2400" b="1"/>
              <a:t>sig</a:t>
            </a:r>
            <a:r>
              <a:rPr lang="en-US" sz="2400"/>
              <a:t> Ord {</a:t>
            </a:r>
          </a:p>
          <a:p>
            <a:r>
              <a:rPr lang="en-US" sz="2400"/>
              <a:t>    First: A,</a:t>
            </a:r>
          </a:p>
          <a:p>
            <a:r>
              <a:rPr lang="en-US" sz="2400"/>
              <a:t>    Next: A -&gt; A</a:t>
            </a:r>
          </a:p>
          <a:p>
            <a:r>
              <a:rPr lang="en-US" sz="2400"/>
              <a:t>} {</a:t>
            </a:r>
          </a:p>
          <a:p>
            <a:r>
              <a:rPr lang="en-US" sz="2400"/>
              <a:t>    </a:t>
            </a:r>
            <a:r>
              <a:rPr lang="en-US" sz="2400" b="1"/>
              <a:t>no</a:t>
            </a:r>
            <a:r>
              <a:rPr lang="en-US" sz="2400"/>
              <a:t> x: A | (x -&gt; First) </a:t>
            </a:r>
            <a:r>
              <a:rPr lang="en-US" sz="2400" b="1"/>
              <a:t>in</a:t>
            </a:r>
            <a:r>
              <a:rPr lang="en-US" sz="2400"/>
              <a:t> Next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First is the first atom in the list</a:t>
            </a:r>
          </a:p>
          <a:p>
            <a:r>
              <a:rPr lang="en-US" sz="2400"/>
              <a:t>    irreflexive [A, Next]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irreflexive</a:t>
            </a:r>
          </a:p>
          <a:p>
            <a:r>
              <a:rPr lang="en-US" sz="2400"/>
              <a:t>    intransitive [A, Next]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intransitive </a:t>
            </a:r>
          </a:p>
          <a:p>
            <a:r>
              <a:rPr lang="en-US" sz="2400"/>
              <a:t>    </a:t>
            </a:r>
            <a:r>
              <a:rPr lang="en-US" sz="2400">
                <a:solidFill>
                  <a:srgbClr val="FF0000"/>
                </a:solidFill>
              </a:rPr>
              <a:t>symmetric [A, Next]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symmetric</a:t>
            </a:r>
          </a:p>
          <a:p>
            <a:r>
              <a:rPr lang="en-US" sz="2400"/>
              <a:t>    nonconnected [A, Next] 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non-connected</a:t>
            </a:r>
          </a:p>
          <a:p>
            <a:r>
              <a:rPr lang="en-US" sz="2400"/>
              <a:t>    injective [A, Next]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injective</a:t>
            </a:r>
          </a:p>
          <a:p>
            <a:r>
              <a:rPr lang="en-US" sz="2400"/>
              <a:t>    functional [A, Next] 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 Next to be functional</a:t>
            </a:r>
          </a:p>
          <a:p>
            <a:r>
              <a:rPr lang="en-US" sz="2400"/>
              <a:t>    #Next = minus[#A, 1] 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Constraint Next to contain all atoms in A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15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2764-CA76-4CB6-BFE7-C253547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01CA-8E94-4550-B019-8A2CB74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990"/>
          </a:xfrm>
        </p:spPr>
        <p:txBody>
          <a:bodyPr/>
          <a:lstStyle/>
          <a:p>
            <a:r>
              <a:rPr lang="en-US"/>
              <a:t>Given a set </a:t>
            </a:r>
            <a:r>
              <a:rPr lang="en-US" i="1"/>
              <a:t>A</a:t>
            </a:r>
            <a:r>
              <a:rPr lang="en-US"/>
              <a:t> and a relation </a:t>
            </a:r>
            <a:r>
              <a:rPr lang="en-US" i="1"/>
              <a:t>R</a:t>
            </a:r>
            <a:r>
              <a:rPr lang="en-US"/>
              <a:t> in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 is </a:t>
            </a:r>
            <a:r>
              <a:rPr lang="en-US" i="1"/>
              <a:t>reflexive</a:t>
            </a:r>
            <a:r>
              <a:rPr lang="en-US"/>
              <a:t> if and only if all the ordered pairs of the form </a:t>
            </a:r>
            <a:r>
              <a:rPr lang="en-US" i="1"/>
              <a:t>(x, x)</a:t>
            </a:r>
            <a:r>
              <a:rPr lang="en-US"/>
              <a:t> are in </a:t>
            </a:r>
            <a:r>
              <a:rPr lang="en-US" i="1"/>
              <a:t>R</a:t>
            </a:r>
            <a:r>
              <a:rPr lang="en-US"/>
              <a:t> for every </a:t>
            </a:r>
            <a:r>
              <a:rPr lang="en-US" i="1"/>
              <a:t>x</a:t>
            </a:r>
            <a:r>
              <a:rPr lang="en-US"/>
              <a:t> in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r>
              <a:rPr lang="en-US"/>
              <a:t>Example: Take the set </a:t>
            </a:r>
            <a:r>
              <a:rPr lang="en-US" i="1"/>
              <a:t>A = { 1, 2, 3 }</a:t>
            </a:r>
            <a:r>
              <a:rPr lang="en-US"/>
              <a:t> and the relation 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 i="1"/>
              <a:t> = { (1,1), (1,2), (2,2), (2,3), (3,3), (3,1) }</a:t>
            </a:r>
            <a:r>
              <a:rPr lang="en-US"/>
              <a:t> in </a:t>
            </a:r>
            <a:r>
              <a:rPr lang="en-US" i="1"/>
              <a:t>A</a:t>
            </a:r>
            <a:r>
              <a:rPr lang="en-US"/>
              <a:t>. 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is reflexive because it contains the ordered pairs </a:t>
            </a:r>
            <a:r>
              <a:rPr lang="en-US" i="1"/>
              <a:t>(1,1)</a:t>
            </a:r>
            <a:r>
              <a:rPr lang="en-US"/>
              <a:t>, </a:t>
            </a:r>
            <a:r>
              <a:rPr lang="en-US" i="1"/>
              <a:t>(2,2)</a:t>
            </a:r>
            <a:r>
              <a:rPr lang="en-US"/>
              <a:t>, and </a:t>
            </a:r>
            <a:r>
              <a:rPr lang="en-US" i="1"/>
              <a:t>(3,3)</a:t>
            </a:r>
            <a:r>
              <a:rPr lang="en-US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685BDE-A3D6-4939-8AFC-F32DD3BAFE59}"/>
              </a:ext>
            </a:extLst>
          </p:cNvPr>
          <p:cNvGrpSpPr/>
          <p:nvPr/>
        </p:nvGrpSpPr>
        <p:grpSpPr>
          <a:xfrm>
            <a:off x="2088721" y="4402571"/>
            <a:ext cx="1610772" cy="1639753"/>
            <a:chOff x="5995702" y="1416572"/>
            <a:chExt cx="1610772" cy="16397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5CF5B7-5A93-4B9B-BA43-3072065D549E}"/>
                </a:ext>
              </a:extLst>
            </p:cNvPr>
            <p:cNvGrpSpPr/>
            <p:nvPr/>
          </p:nvGrpSpPr>
          <p:grpSpPr>
            <a:xfrm>
              <a:off x="6154190" y="1762298"/>
              <a:ext cx="1399309" cy="883920"/>
              <a:chOff x="2842953" y="1629295"/>
              <a:chExt cx="1399309" cy="8839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E93C331-FD69-4FCD-AF2E-456218543139}"/>
                  </a:ext>
                </a:extLst>
              </p:cNvPr>
              <p:cNvSpPr/>
              <p:nvPr/>
            </p:nvSpPr>
            <p:spPr>
              <a:xfrm>
                <a:off x="2842953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A7CB64B-8C65-4972-951F-8BA9554C5F12}"/>
                  </a:ext>
                </a:extLst>
              </p:cNvPr>
              <p:cNvSpPr/>
              <p:nvPr/>
            </p:nvSpPr>
            <p:spPr>
              <a:xfrm>
                <a:off x="3926379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43783CA-3449-496D-AF96-175A030A8BEE}"/>
                  </a:ext>
                </a:extLst>
              </p:cNvPr>
              <p:cNvSpPr/>
              <p:nvPr/>
            </p:nvSpPr>
            <p:spPr>
              <a:xfrm>
                <a:off x="3394364" y="224720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8846B36-56B4-450F-96EB-23632AF4D8F5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>
                <a:off x="3158836" y="1762299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334CA0F-8355-4584-987F-67EF9EAE210A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3663987" y="1856346"/>
                <a:ext cx="308652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CA52C2F-30FD-494C-8349-13B3F7107A88}"/>
                  </a:ext>
                </a:extLst>
              </p:cNvPr>
              <p:cNvCxnSpPr>
                <a:stCxn id="12" idx="1"/>
                <a:endCxn id="10" idx="5"/>
              </p:cNvCxnSpPr>
              <p:nvPr/>
            </p:nvCxnSpPr>
            <p:spPr>
              <a:xfrm flipH="1" flipV="1">
                <a:off x="3112576" y="1856346"/>
                <a:ext cx="328048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67AFCB-A738-4C9A-BE05-22609E2998DE}"/>
                </a:ext>
              </a:extLst>
            </p:cNvPr>
            <p:cNvSpPr/>
            <p:nvPr/>
          </p:nvSpPr>
          <p:spPr>
            <a:xfrm>
              <a:off x="5995702" y="1416602"/>
              <a:ext cx="376699" cy="393147"/>
            </a:xfrm>
            <a:custGeom>
              <a:avLst/>
              <a:gdLst>
                <a:gd name="connsiteX0" fmla="*/ 183760 w 376817"/>
                <a:gd name="connsiteY0" fmla="*/ 378802 h 378802"/>
                <a:gd name="connsiteX1" fmla="*/ 86129 w 376817"/>
                <a:gd name="connsiteY1" fmla="*/ 307365 h 378802"/>
                <a:gd name="connsiteX2" fmla="*/ 2785 w 376817"/>
                <a:gd name="connsiteY2" fmla="*/ 209733 h 378802"/>
                <a:gd name="connsiteX3" fmla="*/ 31360 w 376817"/>
                <a:gd name="connsiteY3" fmla="*/ 64477 h 378802"/>
                <a:gd name="connsiteX4" fmla="*/ 143279 w 376817"/>
                <a:gd name="connsiteY4" fmla="*/ 9708 h 378802"/>
                <a:gd name="connsiteX5" fmla="*/ 269485 w 376817"/>
                <a:gd name="connsiteY5" fmla="*/ 2565 h 378802"/>
                <a:gd name="connsiteX6" fmla="*/ 338541 w 376817"/>
                <a:gd name="connsiteY6" fmla="*/ 38283 h 378802"/>
                <a:gd name="connsiteX7" fmla="*/ 374260 w 376817"/>
                <a:gd name="connsiteY7" fmla="*/ 107340 h 378802"/>
                <a:gd name="connsiteX8" fmla="*/ 371879 w 376817"/>
                <a:gd name="connsiteY8" fmla="*/ 169252 h 378802"/>
                <a:gd name="connsiteX9" fmla="*/ 355210 w 376817"/>
                <a:gd name="connsiteY9" fmla="*/ 324033 h 378802"/>
                <a:gd name="connsiteX0" fmla="*/ 183642 w 376699"/>
                <a:gd name="connsiteY0" fmla="*/ 387739 h 387739"/>
                <a:gd name="connsiteX1" fmla="*/ 86011 w 376699"/>
                <a:gd name="connsiteY1" fmla="*/ 316302 h 387739"/>
                <a:gd name="connsiteX2" fmla="*/ 2667 w 376699"/>
                <a:gd name="connsiteY2" fmla="*/ 218670 h 387739"/>
                <a:gd name="connsiteX3" fmla="*/ 31242 w 376699"/>
                <a:gd name="connsiteY3" fmla="*/ 73414 h 387739"/>
                <a:gd name="connsiteX4" fmla="*/ 136017 w 376699"/>
                <a:gd name="connsiteY4" fmla="*/ 4358 h 387739"/>
                <a:gd name="connsiteX5" fmla="*/ 269367 w 376699"/>
                <a:gd name="connsiteY5" fmla="*/ 11502 h 387739"/>
                <a:gd name="connsiteX6" fmla="*/ 338423 w 376699"/>
                <a:gd name="connsiteY6" fmla="*/ 47220 h 387739"/>
                <a:gd name="connsiteX7" fmla="*/ 374142 w 376699"/>
                <a:gd name="connsiteY7" fmla="*/ 116277 h 387739"/>
                <a:gd name="connsiteX8" fmla="*/ 371761 w 376699"/>
                <a:gd name="connsiteY8" fmla="*/ 178189 h 387739"/>
                <a:gd name="connsiteX9" fmla="*/ 355092 w 376699"/>
                <a:gd name="connsiteY9" fmla="*/ 332970 h 387739"/>
                <a:gd name="connsiteX0" fmla="*/ 183642 w 376699"/>
                <a:gd name="connsiteY0" fmla="*/ 393147 h 393147"/>
                <a:gd name="connsiteX1" fmla="*/ 86011 w 376699"/>
                <a:gd name="connsiteY1" fmla="*/ 321710 h 393147"/>
                <a:gd name="connsiteX2" fmla="*/ 2667 w 376699"/>
                <a:gd name="connsiteY2" fmla="*/ 224078 h 393147"/>
                <a:gd name="connsiteX3" fmla="*/ 31242 w 376699"/>
                <a:gd name="connsiteY3" fmla="*/ 78822 h 393147"/>
                <a:gd name="connsiteX4" fmla="*/ 136017 w 376699"/>
                <a:gd name="connsiteY4" fmla="*/ 9766 h 393147"/>
                <a:gd name="connsiteX5" fmla="*/ 269367 w 376699"/>
                <a:gd name="connsiteY5" fmla="*/ 5004 h 393147"/>
                <a:gd name="connsiteX6" fmla="*/ 338423 w 376699"/>
                <a:gd name="connsiteY6" fmla="*/ 52628 h 393147"/>
                <a:gd name="connsiteX7" fmla="*/ 374142 w 376699"/>
                <a:gd name="connsiteY7" fmla="*/ 121685 h 393147"/>
                <a:gd name="connsiteX8" fmla="*/ 371761 w 376699"/>
                <a:gd name="connsiteY8" fmla="*/ 183597 h 393147"/>
                <a:gd name="connsiteX9" fmla="*/ 355092 w 376699"/>
                <a:gd name="connsiteY9" fmla="*/ 338378 h 39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699" h="393147">
                  <a:moveTo>
                    <a:pt x="183642" y="393147"/>
                  </a:moveTo>
                  <a:cubicBezTo>
                    <a:pt x="149907" y="371517"/>
                    <a:pt x="116173" y="349888"/>
                    <a:pt x="86011" y="321710"/>
                  </a:cubicBezTo>
                  <a:cubicBezTo>
                    <a:pt x="55849" y="293532"/>
                    <a:pt x="11795" y="264559"/>
                    <a:pt x="2667" y="224078"/>
                  </a:cubicBezTo>
                  <a:cubicBezTo>
                    <a:pt x="-6461" y="183597"/>
                    <a:pt x="9017" y="114541"/>
                    <a:pt x="31242" y="78822"/>
                  </a:cubicBezTo>
                  <a:cubicBezTo>
                    <a:pt x="53467" y="43103"/>
                    <a:pt x="96330" y="22069"/>
                    <a:pt x="136017" y="9766"/>
                  </a:cubicBezTo>
                  <a:cubicBezTo>
                    <a:pt x="175704" y="-2537"/>
                    <a:pt x="235633" y="-2140"/>
                    <a:pt x="269367" y="5004"/>
                  </a:cubicBezTo>
                  <a:cubicBezTo>
                    <a:pt x="303101" y="12148"/>
                    <a:pt x="320961" y="33181"/>
                    <a:pt x="338423" y="52628"/>
                  </a:cubicBezTo>
                  <a:cubicBezTo>
                    <a:pt x="355885" y="72075"/>
                    <a:pt x="368586" y="99857"/>
                    <a:pt x="374142" y="121685"/>
                  </a:cubicBezTo>
                  <a:cubicBezTo>
                    <a:pt x="379698" y="143513"/>
                    <a:pt x="374936" y="147482"/>
                    <a:pt x="371761" y="183597"/>
                  </a:cubicBezTo>
                  <a:cubicBezTo>
                    <a:pt x="368586" y="219712"/>
                    <a:pt x="361839" y="279045"/>
                    <a:pt x="355092" y="33837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0DC3E3-07FA-469B-9134-1FFABD4C6DAC}"/>
                </a:ext>
              </a:extLst>
            </p:cNvPr>
            <p:cNvSpPr/>
            <p:nvPr/>
          </p:nvSpPr>
          <p:spPr>
            <a:xfrm>
              <a:off x="7286466" y="1416572"/>
              <a:ext cx="320008" cy="371748"/>
            </a:xfrm>
            <a:custGeom>
              <a:avLst/>
              <a:gdLst>
                <a:gd name="connsiteX0" fmla="*/ 57274 w 319973"/>
                <a:gd name="connsiteY0" fmla="*/ 350762 h 372193"/>
                <a:gd name="connsiteX1" fmla="*/ 21555 w 319973"/>
                <a:gd name="connsiteY1" fmla="*/ 276943 h 372193"/>
                <a:gd name="connsiteX2" fmla="*/ 124 w 319973"/>
                <a:gd name="connsiteY2" fmla="*/ 181693 h 372193"/>
                <a:gd name="connsiteX3" fmla="*/ 14412 w 319973"/>
                <a:gd name="connsiteY3" fmla="*/ 88824 h 372193"/>
                <a:gd name="connsiteX4" fmla="*/ 47749 w 319973"/>
                <a:gd name="connsiteY4" fmla="*/ 24530 h 372193"/>
                <a:gd name="connsiteX5" fmla="*/ 176337 w 319973"/>
                <a:gd name="connsiteY5" fmla="*/ 718 h 372193"/>
                <a:gd name="connsiteX6" fmla="*/ 285874 w 319973"/>
                <a:gd name="connsiteY6" fmla="*/ 48343 h 372193"/>
                <a:gd name="connsiteX7" fmla="*/ 316830 w 319973"/>
                <a:gd name="connsiteY7" fmla="*/ 150737 h 372193"/>
                <a:gd name="connsiteX8" fmla="*/ 221580 w 319973"/>
                <a:gd name="connsiteY8" fmla="*/ 372193 h 372193"/>
                <a:gd name="connsiteX0" fmla="*/ 57309 w 320008"/>
                <a:gd name="connsiteY0" fmla="*/ 350317 h 371748"/>
                <a:gd name="connsiteX1" fmla="*/ 21590 w 320008"/>
                <a:gd name="connsiteY1" fmla="*/ 276498 h 371748"/>
                <a:gd name="connsiteX2" fmla="*/ 159 w 320008"/>
                <a:gd name="connsiteY2" fmla="*/ 181248 h 371748"/>
                <a:gd name="connsiteX3" fmla="*/ 14447 w 320008"/>
                <a:gd name="connsiteY3" fmla="*/ 88379 h 371748"/>
                <a:gd name="connsiteX4" fmla="*/ 59690 w 320008"/>
                <a:gd name="connsiteY4" fmla="*/ 31229 h 371748"/>
                <a:gd name="connsiteX5" fmla="*/ 176372 w 320008"/>
                <a:gd name="connsiteY5" fmla="*/ 273 h 371748"/>
                <a:gd name="connsiteX6" fmla="*/ 285909 w 320008"/>
                <a:gd name="connsiteY6" fmla="*/ 47898 h 371748"/>
                <a:gd name="connsiteX7" fmla="*/ 316865 w 320008"/>
                <a:gd name="connsiteY7" fmla="*/ 150292 h 371748"/>
                <a:gd name="connsiteX8" fmla="*/ 221615 w 320008"/>
                <a:gd name="connsiteY8" fmla="*/ 371748 h 3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008" h="371748">
                  <a:moveTo>
                    <a:pt x="57309" y="350317"/>
                  </a:moveTo>
                  <a:cubicBezTo>
                    <a:pt x="44212" y="327496"/>
                    <a:pt x="31115" y="304676"/>
                    <a:pt x="21590" y="276498"/>
                  </a:cubicBezTo>
                  <a:cubicBezTo>
                    <a:pt x="12065" y="248320"/>
                    <a:pt x="1349" y="212601"/>
                    <a:pt x="159" y="181248"/>
                  </a:cubicBezTo>
                  <a:cubicBezTo>
                    <a:pt x="-1031" y="149895"/>
                    <a:pt x="4525" y="113382"/>
                    <a:pt x="14447" y="88379"/>
                  </a:cubicBezTo>
                  <a:cubicBezTo>
                    <a:pt x="24369" y="63376"/>
                    <a:pt x="32703" y="45913"/>
                    <a:pt x="59690" y="31229"/>
                  </a:cubicBezTo>
                  <a:cubicBezTo>
                    <a:pt x="86677" y="16545"/>
                    <a:pt x="138669" y="-2505"/>
                    <a:pt x="176372" y="273"/>
                  </a:cubicBezTo>
                  <a:cubicBezTo>
                    <a:pt x="214075" y="3051"/>
                    <a:pt x="262493" y="22895"/>
                    <a:pt x="285909" y="47898"/>
                  </a:cubicBezTo>
                  <a:cubicBezTo>
                    <a:pt x="309325" y="72901"/>
                    <a:pt x="327581" y="96317"/>
                    <a:pt x="316865" y="150292"/>
                  </a:cubicBezTo>
                  <a:cubicBezTo>
                    <a:pt x="306149" y="204267"/>
                    <a:pt x="263882" y="288007"/>
                    <a:pt x="221615" y="37174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891E59-72CC-4B54-A2FE-7F2FBB03D97F}"/>
                </a:ext>
              </a:extLst>
            </p:cNvPr>
            <p:cNvSpPr/>
            <p:nvPr/>
          </p:nvSpPr>
          <p:spPr>
            <a:xfrm>
              <a:off x="6644875" y="2600325"/>
              <a:ext cx="383977" cy="456000"/>
            </a:xfrm>
            <a:custGeom>
              <a:avLst/>
              <a:gdLst>
                <a:gd name="connsiteX0" fmla="*/ 103588 w 383977"/>
                <a:gd name="connsiteY0" fmla="*/ 0 h 456000"/>
                <a:gd name="connsiteX1" fmla="*/ 39294 w 383977"/>
                <a:gd name="connsiteY1" fmla="*/ 92869 h 456000"/>
                <a:gd name="connsiteX2" fmla="*/ 1194 w 383977"/>
                <a:gd name="connsiteY2" fmla="*/ 245269 h 456000"/>
                <a:gd name="connsiteX3" fmla="*/ 25006 w 383977"/>
                <a:gd name="connsiteY3" fmla="*/ 388144 h 456000"/>
                <a:gd name="connsiteX4" fmla="*/ 167881 w 383977"/>
                <a:gd name="connsiteY4" fmla="*/ 452438 h 456000"/>
                <a:gd name="connsiteX5" fmla="*/ 296469 w 383977"/>
                <a:gd name="connsiteY5" fmla="*/ 433388 h 456000"/>
                <a:gd name="connsiteX6" fmla="*/ 365525 w 383977"/>
                <a:gd name="connsiteY6" fmla="*/ 314325 h 456000"/>
                <a:gd name="connsiteX7" fmla="*/ 382194 w 383977"/>
                <a:gd name="connsiteY7" fmla="*/ 192881 h 456000"/>
                <a:gd name="connsiteX8" fmla="*/ 332188 w 383977"/>
                <a:gd name="connsiteY8" fmla="*/ 14288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977" h="456000">
                  <a:moveTo>
                    <a:pt x="103588" y="0"/>
                  </a:moveTo>
                  <a:cubicBezTo>
                    <a:pt x="79974" y="25995"/>
                    <a:pt x="56360" y="51991"/>
                    <a:pt x="39294" y="92869"/>
                  </a:cubicBezTo>
                  <a:cubicBezTo>
                    <a:pt x="22228" y="133747"/>
                    <a:pt x="3575" y="196057"/>
                    <a:pt x="1194" y="245269"/>
                  </a:cubicBezTo>
                  <a:cubicBezTo>
                    <a:pt x="-1187" y="294481"/>
                    <a:pt x="-2775" y="353616"/>
                    <a:pt x="25006" y="388144"/>
                  </a:cubicBezTo>
                  <a:cubicBezTo>
                    <a:pt x="52787" y="422672"/>
                    <a:pt x="122637" y="444897"/>
                    <a:pt x="167881" y="452438"/>
                  </a:cubicBezTo>
                  <a:cubicBezTo>
                    <a:pt x="213125" y="459979"/>
                    <a:pt x="263528" y="456407"/>
                    <a:pt x="296469" y="433388"/>
                  </a:cubicBezTo>
                  <a:cubicBezTo>
                    <a:pt x="329410" y="410369"/>
                    <a:pt x="351238" y="354409"/>
                    <a:pt x="365525" y="314325"/>
                  </a:cubicBezTo>
                  <a:cubicBezTo>
                    <a:pt x="379812" y="274241"/>
                    <a:pt x="387750" y="242887"/>
                    <a:pt x="382194" y="192881"/>
                  </a:cubicBezTo>
                  <a:cubicBezTo>
                    <a:pt x="376638" y="142875"/>
                    <a:pt x="354413" y="78581"/>
                    <a:pt x="332188" y="1428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761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28C4-74F0-4591-9926-4AE2331F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person has the same birthday as themself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0079-D567-4F7C-8B98-EEAD1F69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Take the set </a:t>
            </a:r>
            <a:r>
              <a:rPr lang="en-US" i="1"/>
              <a:t>A = the set of human beings</a:t>
            </a:r>
            <a:r>
              <a:rPr lang="en-US"/>
              <a:t> and the relation </a:t>
            </a:r>
            <a:br>
              <a:rPr lang="en-US"/>
            </a:b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 i="1"/>
              <a:t> = </a:t>
            </a:r>
            <a:r>
              <a:rPr lang="en-US"/>
              <a:t>‘</a:t>
            </a:r>
            <a:r>
              <a:rPr lang="en-US" i="1"/>
              <a:t>has the same birthday</a:t>
            </a:r>
            <a:r>
              <a:rPr lang="en-US"/>
              <a:t>’. </a:t>
            </a:r>
          </a:p>
          <a:p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 is reflexive because it contains the ordered pairs: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Roger Costello has the same birthday as Stan Efferding.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Roger Costello has the same birthday as Roger Costello.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Stan Efferding has the same birthday as Roger Costello.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Stan Efferding has the same birthday as Stan Efferding.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…</a:t>
            </a:r>
          </a:p>
          <a:p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 i="1"/>
              <a:t> = { (Roger Costello, Stan Efferding), (Roger Costello, Roger Costello), (Stan Efferding, Roger Costello), (Stan Efferding,</a:t>
            </a:r>
            <a:r>
              <a:rPr lang="en-US"/>
              <a:t> </a:t>
            </a:r>
            <a:r>
              <a:rPr lang="en-US" i="1"/>
              <a:t>Stan Efferding), …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0A3-5140-49F8-8C00-AC128088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Alloy expression that constrains pairs of elem atoms to be reflexive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4FFFF-2B24-47F7-9D78-378F4132735E}"/>
              </a:ext>
            </a:extLst>
          </p:cNvPr>
          <p:cNvSpPr/>
          <p:nvPr/>
        </p:nvSpPr>
        <p:spPr>
          <a:xfrm>
            <a:off x="1485206" y="1903656"/>
            <a:ext cx="6977149" cy="41458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 A {}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R: A -&gt; A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(A &lt;: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  </a:t>
            </a:r>
            <a:r>
              <a:rPr lang="en-US" sz="24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Constrain R to be reflexive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isReflexive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x: A | (x -&gt; x)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Test.R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isReflexive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231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4FFFF-2B24-47F7-9D78-378F4132735E}"/>
              </a:ext>
            </a:extLst>
          </p:cNvPr>
          <p:cNvSpPr/>
          <p:nvPr/>
        </p:nvSpPr>
        <p:spPr>
          <a:xfrm>
            <a:off x="1485206" y="1903656"/>
            <a:ext cx="6977149" cy="41458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 A {}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R: A -&gt; A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(A &lt;: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  </a:t>
            </a:r>
            <a:r>
              <a:rPr lang="en-US" sz="2400">
                <a:solidFill>
                  <a:srgbClr val="A6A6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Constrain R to be reflexive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isReflexive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x: A | (x -&gt; x)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Test.R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isReflexive</a:t>
            </a:r>
            <a:endParaRPr lang="en-US" sz="2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C97919-D49F-46DD-ADFC-31754891977C}"/>
              </a:ext>
            </a:extLst>
          </p:cNvPr>
          <p:cNvGrpSpPr/>
          <p:nvPr/>
        </p:nvGrpSpPr>
        <p:grpSpPr>
          <a:xfrm>
            <a:off x="9243752" y="1903656"/>
            <a:ext cx="1927450" cy="1569660"/>
            <a:chOff x="9177251" y="3923607"/>
            <a:chExt cx="1927450" cy="1569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030C67-3413-4A36-A2DA-E0522B5E89AC}"/>
                </a:ext>
              </a:extLst>
            </p:cNvPr>
            <p:cNvSpPr txBox="1"/>
            <p:nvPr/>
          </p:nvSpPr>
          <p:spPr>
            <a:xfrm>
              <a:off x="9240762" y="3923607"/>
              <a:ext cx="836703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Test0</a:t>
              </a:r>
            </a:p>
            <a:p>
              <a:pPr algn="ctr"/>
              <a:r>
                <a:rPr lang="en-US" sz="2400"/>
                <a:t>A0</a:t>
              </a:r>
            </a:p>
            <a:p>
              <a:pPr algn="ctr"/>
              <a:r>
                <a:rPr lang="en-US" sz="2400"/>
                <a:t>A1</a:t>
              </a:r>
            </a:p>
            <a:p>
              <a:pPr algn="ctr"/>
              <a:r>
                <a:rPr lang="en-US" sz="2400"/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2EF423-A736-4DDE-9352-5A921038A8FB}"/>
                </a:ext>
              </a:extLst>
            </p:cNvPr>
            <p:cNvSpPr txBox="1"/>
            <p:nvPr/>
          </p:nvSpPr>
          <p:spPr>
            <a:xfrm>
              <a:off x="10204487" y="3923607"/>
              <a:ext cx="836703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Test0</a:t>
              </a:r>
            </a:p>
            <a:p>
              <a:pPr algn="ctr"/>
              <a:r>
                <a:rPr lang="en-US" sz="2400"/>
                <a:t>A0</a:t>
              </a:r>
            </a:p>
            <a:p>
              <a:pPr algn="ctr"/>
              <a:r>
                <a:rPr lang="en-US" sz="2400"/>
                <a:t>A1</a:t>
              </a:r>
            </a:p>
            <a:p>
              <a:pPr algn="ctr"/>
              <a:r>
                <a:rPr lang="en-US" sz="2400"/>
                <a:t>A2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004F9C-1E57-4CDD-9B39-7F2EBCBFD9E3}"/>
                </a:ext>
              </a:extLst>
            </p:cNvPr>
            <p:cNvCxnSpPr/>
            <p:nvPr/>
          </p:nvCxnSpPr>
          <p:spPr>
            <a:xfrm>
              <a:off x="9177251" y="4339244"/>
              <a:ext cx="1927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177EF3-1AD4-49A4-901C-C16D334A90E8}"/>
                </a:ext>
              </a:extLst>
            </p:cNvPr>
            <p:cNvCxnSpPr/>
            <p:nvPr/>
          </p:nvCxnSpPr>
          <p:spPr>
            <a:xfrm>
              <a:off x="9177251" y="4708437"/>
              <a:ext cx="1927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D6008E-66BC-4895-BAB3-FC2FCF38E484}"/>
                </a:ext>
              </a:extLst>
            </p:cNvPr>
            <p:cNvCxnSpPr/>
            <p:nvPr/>
          </p:nvCxnSpPr>
          <p:spPr>
            <a:xfrm>
              <a:off x="9177251" y="5093593"/>
              <a:ext cx="19274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7E21D8A-C970-40A1-A5E3-8A96DC2573F9}"/>
              </a:ext>
            </a:extLst>
          </p:cNvPr>
          <p:cNvSpPr txBox="1"/>
          <p:nvPr/>
        </p:nvSpPr>
        <p:spPr>
          <a:xfrm>
            <a:off x="9791839" y="148843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iden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33DADE-6DF9-4B86-8452-7975AE2EA065}"/>
              </a:ext>
            </a:extLst>
          </p:cNvPr>
          <p:cNvSpPr/>
          <p:nvPr/>
        </p:nvSpPr>
        <p:spPr>
          <a:xfrm>
            <a:off x="9027622" y="2225300"/>
            <a:ext cx="2344189" cy="1581929"/>
          </a:xfrm>
          <a:custGeom>
            <a:avLst/>
            <a:gdLst>
              <a:gd name="connsiteX0" fmla="*/ 349134 w 2344189"/>
              <a:gd name="connsiteY0" fmla="*/ 52387 h 1581929"/>
              <a:gd name="connsiteX1" fmla="*/ 83127 w 2344189"/>
              <a:gd name="connsiteY1" fmla="*/ 69013 h 1581929"/>
              <a:gd name="connsiteX2" fmla="*/ 66502 w 2344189"/>
              <a:gd name="connsiteY2" fmla="*/ 135515 h 1581929"/>
              <a:gd name="connsiteX3" fmla="*/ 33251 w 2344189"/>
              <a:gd name="connsiteY3" fmla="*/ 235267 h 1581929"/>
              <a:gd name="connsiteX4" fmla="*/ 16625 w 2344189"/>
              <a:gd name="connsiteY4" fmla="*/ 285144 h 1581929"/>
              <a:gd name="connsiteX5" fmla="*/ 0 w 2344189"/>
              <a:gd name="connsiteY5" fmla="*/ 335020 h 1581929"/>
              <a:gd name="connsiteX6" fmla="*/ 16625 w 2344189"/>
              <a:gd name="connsiteY6" fmla="*/ 617653 h 1581929"/>
              <a:gd name="connsiteX7" fmla="*/ 33251 w 2344189"/>
              <a:gd name="connsiteY7" fmla="*/ 684155 h 1581929"/>
              <a:gd name="connsiteX8" fmla="*/ 49876 w 2344189"/>
              <a:gd name="connsiteY8" fmla="*/ 1232795 h 1581929"/>
              <a:gd name="connsiteX9" fmla="*/ 149629 w 2344189"/>
              <a:gd name="connsiteY9" fmla="*/ 1382424 h 1581929"/>
              <a:gd name="connsiteX10" fmla="*/ 216131 w 2344189"/>
              <a:gd name="connsiteY10" fmla="*/ 1448925 h 1581929"/>
              <a:gd name="connsiteX11" fmla="*/ 282633 w 2344189"/>
              <a:gd name="connsiteY11" fmla="*/ 1465551 h 1581929"/>
              <a:gd name="connsiteX12" fmla="*/ 980902 w 2344189"/>
              <a:gd name="connsiteY12" fmla="*/ 1482176 h 1581929"/>
              <a:gd name="connsiteX13" fmla="*/ 1080654 w 2344189"/>
              <a:gd name="connsiteY13" fmla="*/ 1515427 h 1581929"/>
              <a:gd name="connsiteX14" fmla="*/ 1463040 w 2344189"/>
              <a:gd name="connsiteY14" fmla="*/ 1482176 h 1581929"/>
              <a:gd name="connsiteX15" fmla="*/ 1596043 w 2344189"/>
              <a:gd name="connsiteY15" fmla="*/ 1515427 h 1581929"/>
              <a:gd name="connsiteX16" fmla="*/ 1662545 w 2344189"/>
              <a:gd name="connsiteY16" fmla="*/ 1532053 h 1581929"/>
              <a:gd name="connsiteX17" fmla="*/ 1762298 w 2344189"/>
              <a:gd name="connsiteY17" fmla="*/ 1565304 h 1581929"/>
              <a:gd name="connsiteX18" fmla="*/ 1812174 w 2344189"/>
              <a:gd name="connsiteY18" fmla="*/ 1581929 h 1581929"/>
              <a:gd name="connsiteX19" fmla="*/ 1895302 w 2344189"/>
              <a:gd name="connsiteY19" fmla="*/ 1515427 h 1581929"/>
              <a:gd name="connsiteX20" fmla="*/ 1945178 w 2344189"/>
              <a:gd name="connsiteY20" fmla="*/ 1498802 h 1581929"/>
              <a:gd name="connsiteX21" fmla="*/ 2294313 w 2344189"/>
              <a:gd name="connsiteY21" fmla="*/ 1482176 h 1581929"/>
              <a:gd name="connsiteX22" fmla="*/ 2310938 w 2344189"/>
              <a:gd name="connsiteY22" fmla="*/ 1249420 h 1581929"/>
              <a:gd name="connsiteX23" fmla="*/ 2344189 w 2344189"/>
              <a:gd name="connsiteY23" fmla="*/ 1000038 h 1581929"/>
              <a:gd name="connsiteX24" fmla="*/ 2327563 w 2344189"/>
              <a:gd name="connsiteY24" fmla="*/ 800533 h 1581929"/>
              <a:gd name="connsiteX25" fmla="*/ 2310938 w 2344189"/>
              <a:gd name="connsiteY25" fmla="*/ 700780 h 1581929"/>
              <a:gd name="connsiteX26" fmla="*/ 2294313 w 2344189"/>
              <a:gd name="connsiteY26" fmla="*/ 418147 h 1581929"/>
              <a:gd name="connsiteX27" fmla="*/ 2261062 w 2344189"/>
              <a:gd name="connsiteY27" fmla="*/ 285144 h 1581929"/>
              <a:gd name="connsiteX28" fmla="*/ 2244436 w 2344189"/>
              <a:gd name="connsiteY28" fmla="*/ 168765 h 1581929"/>
              <a:gd name="connsiteX29" fmla="*/ 2227811 w 2344189"/>
              <a:gd name="connsiteY29" fmla="*/ 35762 h 1581929"/>
              <a:gd name="connsiteX30" fmla="*/ 1213658 w 2344189"/>
              <a:gd name="connsiteY30" fmla="*/ 19136 h 1581929"/>
              <a:gd name="connsiteX31" fmla="*/ 1064029 w 2344189"/>
              <a:gd name="connsiteY31" fmla="*/ 35762 h 1581929"/>
              <a:gd name="connsiteX32" fmla="*/ 1014153 w 2344189"/>
              <a:gd name="connsiteY32" fmla="*/ 52387 h 1581929"/>
              <a:gd name="connsiteX33" fmla="*/ 931025 w 2344189"/>
              <a:gd name="connsiteY33" fmla="*/ 69013 h 1581929"/>
              <a:gd name="connsiteX34" fmla="*/ 864523 w 2344189"/>
              <a:gd name="connsiteY34" fmla="*/ 52387 h 1581929"/>
              <a:gd name="connsiteX35" fmla="*/ 814647 w 2344189"/>
              <a:gd name="connsiteY35" fmla="*/ 2511 h 1581929"/>
              <a:gd name="connsiteX36" fmla="*/ 482138 w 2344189"/>
              <a:gd name="connsiteY36" fmla="*/ 19136 h 1581929"/>
              <a:gd name="connsiteX37" fmla="*/ 349134 w 2344189"/>
              <a:gd name="connsiteY37" fmla="*/ 52387 h 158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44189" h="1581929">
                <a:moveTo>
                  <a:pt x="349134" y="52387"/>
                </a:moveTo>
                <a:cubicBezTo>
                  <a:pt x="282632" y="60700"/>
                  <a:pt x="168359" y="43945"/>
                  <a:pt x="83127" y="69013"/>
                </a:cubicBezTo>
                <a:cubicBezTo>
                  <a:pt x="61206" y="75460"/>
                  <a:pt x="73068" y="113629"/>
                  <a:pt x="66502" y="135515"/>
                </a:cubicBezTo>
                <a:cubicBezTo>
                  <a:pt x="56431" y="169086"/>
                  <a:pt x="44335" y="202016"/>
                  <a:pt x="33251" y="235267"/>
                </a:cubicBezTo>
                <a:lnTo>
                  <a:pt x="16625" y="285144"/>
                </a:lnTo>
                <a:lnTo>
                  <a:pt x="0" y="335020"/>
                </a:lnTo>
                <a:cubicBezTo>
                  <a:pt x="5542" y="429231"/>
                  <a:pt x="7677" y="523704"/>
                  <a:pt x="16625" y="617653"/>
                </a:cubicBezTo>
                <a:cubicBezTo>
                  <a:pt x="18791" y="640400"/>
                  <a:pt x="32018" y="661339"/>
                  <a:pt x="33251" y="684155"/>
                </a:cubicBezTo>
                <a:cubicBezTo>
                  <a:pt x="43127" y="866852"/>
                  <a:pt x="35090" y="1050430"/>
                  <a:pt x="49876" y="1232795"/>
                </a:cubicBezTo>
                <a:cubicBezTo>
                  <a:pt x="53072" y="1272212"/>
                  <a:pt x="133400" y="1364167"/>
                  <a:pt x="149629" y="1382424"/>
                </a:cubicBezTo>
                <a:cubicBezTo>
                  <a:pt x="170456" y="1405855"/>
                  <a:pt x="189547" y="1432310"/>
                  <a:pt x="216131" y="1448925"/>
                </a:cubicBezTo>
                <a:cubicBezTo>
                  <a:pt x="235507" y="1461035"/>
                  <a:pt x="259805" y="1464558"/>
                  <a:pt x="282633" y="1465551"/>
                </a:cubicBezTo>
                <a:cubicBezTo>
                  <a:pt x="515236" y="1475664"/>
                  <a:pt x="748146" y="1476634"/>
                  <a:pt x="980902" y="1482176"/>
                </a:cubicBezTo>
                <a:cubicBezTo>
                  <a:pt x="1014153" y="1493260"/>
                  <a:pt x="1045631" y="1514080"/>
                  <a:pt x="1080654" y="1515427"/>
                </a:cubicBezTo>
                <a:cubicBezTo>
                  <a:pt x="1347389" y="1525686"/>
                  <a:pt x="1321034" y="1529512"/>
                  <a:pt x="1463040" y="1482176"/>
                </a:cubicBezTo>
                <a:cubicBezTo>
                  <a:pt x="1632039" y="1515977"/>
                  <a:pt x="1476761" y="1481346"/>
                  <a:pt x="1596043" y="1515427"/>
                </a:cubicBezTo>
                <a:cubicBezTo>
                  <a:pt x="1618013" y="1521704"/>
                  <a:pt x="1640659" y="1525487"/>
                  <a:pt x="1662545" y="1532053"/>
                </a:cubicBezTo>
                <a:cubicBezTo>
                  <a:pt x="1696116" y="1542125"/>
                  <a:pt x="1729047" y="1554220"/>
                  <a:pt x="1762298" y="1565304"/>
                </a:cubicBezTo>
                <a:lnTo>
                  <a:pt x="1812174" y="1581929"/>
                </a:lnTo>
                <a:cubicBezTo>
                  <a:pt x="1978604" y="1540323"/>
                  <a:pt x="1807848" y="1602881"/>
                  <a:pt x="1895302" y="1515427"/>
                </a:cubicBezTo>
                <a:cubicBezTo>
                  <a:pt x="1907694" y="1503035"/>
                  <a:pt x="1927714" y="1500257"/>
                  <a:pt x="1945178" y="1498802"/>
                </a:cubicBezTo>
                <a:cubicBezTo>
                  <a:pt x="2061286" y="1489126"/>
                  <a:pt x="2177935" y="1487718"/>
                  <a:pt x="2294313" y="1482176"/>
                </a:cubicBezTo>
                <a:cubicBezTo>
                  <a:pt x="2299855" y="1404591"/>
                  <a:pt x="2304972" y="1326974"/>
                  <a:pt x="2310938" y="1249420"/>
                </a:cubicBezTo>
                <a:cubicBezTo>
                  <a:pt x="2327210" y="1037874"/>
                  <a:pt x="2306935" y="1111798"/>
                  <a:pt x="2344189" y="1000038"/>
                </a:cubicBezTo>
                <a:cubicBezTo>
                  <a:pt x="2338647" y="933536"/>
                  <a:pt x="2334932" y="866857"/>
                  <a:pt x="2327563" y="800533"/>
                </a:cubicBezTo>
                <a:cubicBezTo>
                  <a:pt x="2323840" y="767030"/>
                  <a:pt x="2313858" y="734363"/>
                  <a:pt x="2310938" y="700780"/>
                </a:cubicBezTo>
                <a:cubicBezTo>
                  <a:pt x="2302763" y="606761"/>
                  <a:pt x="2305557" y="511849"/>
                  <a:pt x="2294313" y="418147"/>
                </a:cubicBezTo>
                <a:cubicBezTo>
                  <a:pt x="2288868" y="372774"/>
                  <a:pt x="2267525" y="330383"/>
                  <a:pt x="2261062" y="285144"/>
                </a:cubicBezTo>
                <a:cubicBezTo>
                  <a:pt x="2255520" y="246351"/>
                  <a:pt x="2249615" y="207608"/>
                  <a:pt x="2244436" y="168765"/>
                </a:cubicBezTo>
                <a:cubicBezTo>
                  <a:pt x="2238531" y="124478"/>
                  <a:pt x="2272027" y="42180"/>
                  <a:pt x="2227811" y="35762"/>
                </a:cubicBezTo>
                <a:cubicBezTo>
                  <a:pt x="1893221" y="-12807"/>
                  <a:pt x="1551709" y="24678"/>
                  <a:pt x="1213658" y="19136"/>
                </a:cubicBezTo>
                <a:cubicBezTo>
                  <a:pt x="1163782" y="24678"/>
                  <a:pt x="1113529" y="27512"/>
                  <a:pt x="1064029" y="35762"/>
                </a:cubicBezTo>
                <a:cubicBezTo>
                  <a:pt x="1046743" y="38643"/>
                  <a:pt x="1031154" y="48137"/>
                  <a:pt x="1014153" y="52387"/>
                </a:cubicBezTo>
                <a:cubicBezTo>
                  <a:pt x="986739" y="59241"/>
                  <a:pt x="958734" y="63471"/>
                  <a:pt x="931025" y="69013"/>
                </a:cubicBezTo>
                <a:cubicBezTo>
                  <a:pt x="908858" y="63471"/>
                  <a:pt x="884362" y="63724"/>
                  <a:pt x="864523" y="52387"/>
                </a:cubicBezTo>
                <a:cubicBezTo>
                  <a:pt x="844109" y="40722"/>
                  <a:pt x="838070" y="4548"/>
                  <a:pt x="814647" y="2511"/>
                </a:cubicBezTo>
                <a:cubicBezTo>
                  <a:pt x="704089" y="-7103"/>
                  <a:pt x="592974" y="13594"/>
                  <a:pt x="482138" y="19136"/>
                </a:cubicBezTo>
                <a:cubicBezTo>
                  <a:pt x="354788" y="37330"/>
                  <a:pt x="415636" y="44074"/>
                  <a:pt x="349134" y="52387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99892E-2D3F-42C9-BE09-7468294E2B80}"/>
              </a:ext>
            </a:extLst>
          </p:cNvPr>
          <p:cNvSpPr/>
          <p:nvPr/>
        </p:nvSpPr>
        <p:spPr>
          <a:xfrm>
            <a:off x="1778923" y="3524596"/>
            <a:ext cx="1396539" cy="548642"/>
          </a:xfrm>
          <a:custGeom>
            <a:avLst/>
            <a:gdLst>
              <a:gd name="connsiteX0" fmla="*/ 365760 w 1938341"/>
              <a:gd name="connsiteY0" fmla="*/ 66502 h 548642"/>
              <a:gd name="connsiteX1" fmla="*/ 49877 w 1938341"/>
              <a:gd name="connsiteY1" fmla="*/ 116379 h 548642"/>
              <a:gd name="connsiteX2" fmla="*/ 0 w 1938341"/>
              <a:gd name="connsiteY2" fmla="*/ 166255 h 548642"/>
              <a:gd name="connsiteX3" fmla="*/ 16626 w 1938341"/>
              <a:gd name="connsiteY3" fmla="*/ 332509 h 548642"/>
              <a:gd name="connsiteX4" fmla="*/ 49877 w 1938341"/>
              <a:gd name="connsiteY4" fmla="*/ 432262 h 548642"/>
              <a:gd name="connsiteX5" fmla="*/ 99753 w 1938341"/>
              <a:gd name="connsiteY5" fmla="*/ 465513 h 548642"/>
              <a:gd name="connsiteX6" fmla="*/ 216131 w 1938341"/>
              <a:gd name="connsiteY6" fmla="*/ 498764 h 548642"/>
              <a:gd name="connsiteX7" fmla="*/ 266008 w 1938341"/>
              <a:gd name="connsiteY7" fmla="*/ 532015 h 548642"/>
              <a:gd name="connsiteX8" fmla="*/ 1795549 w 1938341"/>
              <a:gd name="connsiteY8" fmla="*/ 532015 h 548642"/>
              <a:gd name="connsiteX9" fmla="*/ 1845426 w 1938341"/>
              <a:gd name="connsiteY9" fmla="*/ 498764 h 548642"/>
              <a:gd name="connsiteX10" fmla="*/ 1862051 w 1938341"/>
              <a:gd name="connsiteY10" fmla="*/ 432262 h 548642"/>
              <a:gd name="connsiteX11" fmla="*/ 1895302 w 1938341"/>
              <a:gd name="connsiteY11" fmla="*/ 382386 h 548642"/>
              <a:gd name="connsiteX12" fmla="*/ 1911928 w 1938341"/>
              <a:gd name="connsiteY12" fmla="*/ 249382 h 548642"/>
              <a:gd name="connsiteX13" fmla="*/ 1911928 w 1938341"/>
              <a:gd name="connsiteY13" fmla="*/ 33251 h 548642"/>
              <a:gd name="connsiteX14" fmla="*/ 1845426 w 1938341"/>
              <a:gd name="connsiteY14" fmla="*/ 16626 h 548642"/>
              <a:gd name="connsiteX15" fmla="*/ 1795549 w 1938341"/>
              <a:gd name="connsiteY15" fmla="*/ 0 h 548642"/>
              <a:gd name="connsiteX16" fmla="*/ 1712422 w 1938341"/>
              <a:gd name="connsiteY16" fmla="*/ 16626 h 548642"/>
              <a:gd name="connsiteX17" fmla="*/ 1612669 w 1938341"/>
              <a:gd name="connsiteY17" fmla="*/ 33251 h 548642"/>
              <a:gd name="connsiteX18" fmla="*/ 1512917 w 1938341"/>
              <a:gd name="connsiteY18" fmla="*/ 66502 h 548642"/>
              <a:gd name="connsiteX19" fmla="*/ 1213659 w 1938341"/>
              <a:gd name="connsiteY19" fmla="*/ 49877 h 548642"/>
              <a:gd name="connsiteX20" fmla="*/ 1030779 w 1938341"/>
              <a:gd name="connsiteY20" fmla="*/ 33251 h 548642"/>
              <a:gd name="connsiteX21" fmla="*/ 665019 w 1938341"/>
              <a:gd name="connsiteY21" fmla="*/ 49877 h 548642"/>
              <a:gd name="connsiteX22" fmla="*/ 581891 w 1938341"/>
              <a:gd name="connsiteY22" fmla="*/ 66502 h 548642"/>
              <a:gd name="connsiteX23" fmla="*/ 532015 w 1938341"/>
              <a:gd name="connsiteY23" fmla="*/ 83128 h 548642"/>
              <a:gd name="connsiteX24" fmla="*/ 415637 w 1938341"/>
              <a:gd name="connsiteY24" fmla="*/ 66502 h 548642"/>
              <a:gd name="connsiteX25" fmla="*/ 365760 w 1938341"/>
              <a:gd name="connsiteY25" fmla="*/ 66502 h 54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38341" h="548642">
                <a:moveTo>
                  <a:pt x="365760" y="66502"/>
                </a:moveTo>
                <a:cubicBezTo>
                  <a:pt x="198816" y="76936"/>
                  <a:pt x="146909" y="35520"/>
                  <a:pt x="49877" y="116379"/>
                </a:cubicBezTo>
                <a:cubicBezTo>
                  <a:pt x="31815" y="131431"/>
                  <a:pt x="16626" y="149630"/>
                  <a:pt x="0" y="166255"/>
                </a:cubicBezTo>
                <a:cubicBezTo>
                  <a:pt x="5542" y="221673"/>
                  <a:pt x="6362" y="277769"/>
                  <a:pt x="16626" y="332509"/>
                </a:cubicBezTo>
                <a:cubicBezTo>
                  <a:pt x="23085" y="366958"/>
                  <a:pt x="20714" y="412820"/>
                  <a:pt x="49877" y="432262"/>
                </a:cubicBezTo>
                <a:cubicBezTo>
                  <a:pt x="66502" y="443346"/>
                  <a:pt x="81881" y="456577"/>
                  <a:pt x="99753" y="465513"/>
                </a:cubicBezTo>
                <a:cubicBezTo>
                  <a:pt x="123608" y="477441"/>
                  <a:pt x="194818" y="493436"/>
                  <a:pt x="216131" y="498764"/>
                </a:cubicBezTo>
                <a:cubicBezTo>
                  <a:pt x="232757" y="509848"/>
                  <a:pt x="246092" y="530400"/>
                  <a:pt x="266008" y="532015"/>
                </a:cubicBezTo>
                <a:cubicBezTo>
                  <a:pt x="686685" y="566124"/>
                  <a:pt x="1437381" y="538190"/>
                  <a:pt x="1795549" y="532015"/>
                </a:cubicBezTo>
                <a:cubicBezTo>
                  <a:pt x="1812175" y="520931"/>
                  <a:pt x="1834342" y="515390"/>
                  <a:pt x="1845426" y="498764"/>
                </a:cubicBezTo>
                <a:cubicBezTo>
                  <a:pt x="1858101" y="479752"/>
                  <a:pt x="1853050" y="453264"/>
                  <a:pt x="1862051" y="432262"/>
                </a:cubicBezTo>
                <a:cubicBezTo>
                  <a:pt x="1869922" y="413896"/>
                  <a:pt x="1884218" y="399011"/>
                  <a:pt x="1895302" y="382386"/>
                </a:cubicBezTo>
                <a:cubicBezTo>
                  <a:pt x="1900844" y="338051"/>
                  <a:pt x="1904583" y="293454"/>
                  <a:pt x="1911928" y="249382"/>
                </a:cubicBezTo>
                <a:cubicBezTo>
                  <a:pt x="1925896" y="165572"/>
                  <a:pt x="1963641" y="136678"/>
                  <a:pt x="1911928" y="33251"/>
                </a:cubicBezTo>
                <a:cubicBezTo>
                  <a:pt x="1901709" y="12814"/>
                  <a:pt x="1867396" y="22903"/>
                  <a:pt x="1845426" y="16626"/>
                </a:cubicBezTo>
                <a:cubicBezTo>
                  <a:pt x="1828575" y="11812"/>
                  <a:pt x="1812175" y="5542"/>
                  <a:pt x="1795549" y="0"/>
                </a:cubicBezTo>
                <a:lnTo>
                  <a:pt x="1712422" y="16626"/>
                </a:lnTo>
                <a:cubicBezTo>
                  <a:pt x="1679256" y="22656"/>
                  <a:pt x="1645372" y="25075"/>
                  <a:pt x="1612669" y="33251"/>
                </a:cubicBezTo>
                <a:cubicBezTo>
                  <a:pt x="1578666" y="41752"/>
                  <a:pt x="1512917" y="66502"/>
                  <a:pt x="1512917" y="66502"/>
                </a:cubicBezTo>
                <a:lnTo>
                  <a:pt x="1213659" y="49877"/>
                </a:lnTo>
                <a:cubicBezTo>
                  <a:pt x="1152593" y="45666"/>
                  <a:pt x="1091990" y="33251"/>
                  <a:pt x="1030779" y="33251"/>
                </a:cubicBezTo>
                <a:cubicBezTo>
                  <a:pt x="908733" y="33251"/>
                  <a:pt x="786939" y="44335"/>
                  <a:pt x="665019" y="49877"/>
                </a:cubicBezTo>
                <a:cubicBezTo>
                  <a:pt x="637310" y="55419"/>
                  <a:pt x="609305" y="59648"/>
                  <a:pt x="581891" y="66502"/>
                </a:cubicBezTo>
                <a:cubicBezTo>
                  <a:pt x="564890" y="70752"/>
                  <a:pt x="549540" y="83128"/>
                  <a:pt x="532015" y="83128"/>
                </a:cubicBezTo>
                <a:cubicBezTo>
                  <a:pt x="492828" y="83128"/>
                  <a:pt x="454430" y="72044"/>
                  <a:pt x="415637" y="66502"/>
                </a:cubicBezTo>
                <a:lnTo>
                  <a:pt x="365760" y="665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A590E46-2E30-49A6-8B21-B61AD520B045}"/>
              </a:ext>
            </a:extLst>
          </p:cNvPr>
          <p:cNvSpPr/>
          <p:nvPr/>
        </p:nvSpPr>
        <p:spPr>
          <a:xfrm>
            <a:off x="3175462" y="2565242"/>
            <a:ext cx="5868785" cy="942729"/>
          </a:xfrm>
          <a:custGeom>
            <a:avLst/>
            <a:gdLst>
              <a:gd name="connsiteX0" fmla="*/ 0 w 5453149"/>
              <a:gd name="connsiteY0" fmla="*/ 942729 h 942729"/>
              <a:gd name="connsiteX1" fmla="*/ 1961804 w 5453149"/>
              <a:gd name="connsiteY1" fmla="*/ 61580 h 942729"/>
              <a:gd name="connsiteX2" fmla="*/ 5453149 w 5453149"/>
              <a:gd name="connsiteY2" fmla="*/ 144707 h 94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3149" h="942729">
                <a:moveTo>
                  <a:pt x="0" y="942729"/>
                </a:moveTo>
                <a:cubicBezTo>
                  <a:pt x="526473" y="568656"/>
                  <a:pt x="1052946" y="194584"/>
                  <a:pt x="1961804" y="61580"/>
                </a:cubicBezTo>
                <a:cubicBezTo>
                  <a:pt x="2870662" y="-71424"/>
                  <a:pt x="4161905" y="36641"/>
                  <a:pt x="5453149" y="144707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D04D7B-FEA2-40B5-AB98-A84214A3B316}"/>
              </a:ext>
            </a:extLst>
          </p:cNvPr>
          <p:cNvGrpSpPr/>
          <p:nvPr/>
        </p:nvGrpSpPr>
        <p:grpSpPr>
          <a:xfrm>
            <a:off x="168242" y="832370"/>
            <a:ext cx="1610772" cy="1639753"/>
            <a:chOff x="5995702" y="1416572"/>
            <a:chExt cx="1610772" cy="16397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9C7096-9D56-42DE-BE64-3837E10BF1A0}"/>
                </a:ext>
              </a:extLst>
            </p:cNvPr>
            <p:cNvGrpSpPr/>
            <p:nvPr/>
          </p:nvGrpSpPr>
          <p:grpSpPr>
            <a:xfrm>
              <a:off x="6154190" y="1762298"/>
              <a:ext cx="1399309" cy="883920"/>
              <a:chOff x="2842953" y="1629295"/>
              <a:chExt cx="1399309" cy="8839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0EC9A79-D86D-43BD-BA4D-414063D216C6}"/>
                  </a:ext>
                </a:extLst>
              </p:cNvPr>
              <p:cNvSpPr/>
              <p:nvPr/>
            </p:nvSpPr>
            <p:spPr>
              <a:xfrm>
                <a:off x="2842953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1A6D6E8-31D5-40FD-8BDE-2C41E78413E4}"/>
                  </a:ext>
                </a:extLst>
              </p:cNvPr>
              <p:cNvSpPr/>
              <p:nvPr/>
            </p:nvSpPr>
            <p:spPr>
              <a:xfrm>
                <a:off x="3926379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3DCDDF-3675-4909-ACFB-1AC03D4683F0}"/>
                  </a:ext>
                </a:extLst>
              </p:cNvPr>
              <p:cNvSpPr/>
              <p:nvPr/>
            </p:nvSpPr>
            <p:spPr>
              <a:xfrm>
                <a:off x="3394364" y="224720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AC3673A-69FD-44D9-8128-7DD77B6F5287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3158836" y="1762299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FFDBC49-CD76-4EE1-9679-601BB2284D77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3663987" y="1856346"/>
                <a:ext cx="308652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BF29408-8555-418F-94CA-F3BFCF2B463C}"/>
                  </a:ext>
                </a:extLst>
              </p:cNvPr>
              <p:cNvCxnSpPr>
                <a:stCxn id="10" idx="1"/>
                <a:endCxn id="8" idx="5"/>
              </p:cNvCxnSpPr>
              <p:nvPr/>
            </p:nvCxnSpPr>
            <p:spPr>
              <a:xfrm flipH="1" flipV="1">
                <a:off x="3112576" y="1856346"/>
                <a:ext cx="328048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95E0559-C42C-4E14-86D3-A7E03860398D}"/>
                </a:ext>
              </a:extLst>
            </p:cNvPr>
            <p:cNvSpPr/>
            <p:nvPr/>
          </p:nvSpPr>
          <p:spPr>
            <a:xfrm>
              <a:off x="5995702" y="1416602"/>
              <a:ext cx="376699" cy="393147"/>
            </a:xfrm>
            <a:custGeom>
              <a:avLst/>
              <a:gdLst>
                <a:gd name="connsiteX0" fmla="*/ 183760 w 376817"/>
                <a:gd name="connsiteY0" fmla="*/ 378802 h 378802"/>
                <a:gd name="connsiteX1" fmla="*/ 86129 w 376817"/>
                <a:gd name="connsiteY1" fmla="*/ 307365 h 378802"/>
                <a:gd name="connsiteX2" fmla="*/ 2785 w 376817"/>
                <a:gd name="connsiteY2" fmla="*/ 209733 h 378802"/>
                <a:gd name="connsiteX3" fmla="*/ 31360 w 376817"/>
                <a:gd name="connsiteY3" fmla="*/ 64477 h 378802"/>
                <a:gd name="connsiteX4" fmla="*/ 143279 w 376817"/>
                <a:gd name="connsiteY4" fmla="*/ 9708 h 378802"/>
                <a:gd name="connsiteX5" fmla="*/ 269485 w 376817"/>
                <a:gd name="connsiteY5" fmla="*/ 2565 h 378802"/>
                <a:gd name="connsiteX6" fmla="*/ 338541 w 376817"/>
                <a:gd name="connsiteY6" fmla="*/ 38283 h 378802"/>
                <a:gd name="connsiteX7" fmla="*/ 374260 w 376817"/>
                <a:gd name="connsiteY7" fmla="*/ 107340 h 378802"/>
                <a:gd name="connsiteX8" fmla="*/ 371879 w 376817"/>
                <a:gd name="connsiteY8" fmla="*/ 169252 h 378802"/>
                <a:gd name="connsiteX9" fmla="*/ 355210 w 376817"/>
                <a:gd name="connsiteY9" fmla="*/ 324033 h 378802"/>
                <a:gd name="connsiteX0" fmla="*/ 183642 w 376699"/>
                <a:gd name="connsiteY0" fmla="*/ 387739 h 387739"/>
                <a:gd name="connsiteX1" fmla="*/ 86011 w 376699"/>
                <a:gd name="connsiteY1" fmla="*/ 316302 h 387739"/>
                <a:gd name="connsiteX2" fmla="*/ 2667 w 376699"/>
                <a:gd name="connsiteY2" fmla="*/ 218670 h 387739"/>
                <a:gd name="connsiteX3" fmla="*/ 31242 w 376699"/>
                <a:gd name="connsiteY3" fmla="*/ 73414 h 387739"/>
                <a:gd name="connsiteX4" fmla="*/ 136017 w 376699"/>
                <a:gd name="connsiteY4" fmla="*/ 4358 h 387739"/>
                <a:gd name="connsiteX5" fmla="*/ 269367 w 376699"/>
                <a:gd name="connsiteY5" fmla="*/ 11502 h 387739"/>
                <a:gd name="connsiteX6" fmla="*/ 338423 w 376699"/>
                <a:gd name="connsiteY6" fmla="*/ 47220 h 387739"/>
                <a:gd name="connsiteX7" fmla="*/ 374142 w 376699"/>
                <a:gd name="connsiteY7" fmla="*/ 116277 h 387739"/>
                <a:gd name="connsiteX8" fmla="*/ 371761 w 376699"/>
                <a:gd name="connsiteY8" fmla="*/ 178189 h 387739"/>
                <a:gd name="connsiteX9" fmla="*/ 355092 w 376699"/>
                <a:gd name="connsiteY9" fmla="*/ 332970 h 387739"/>
                <a:gd name="connsiteX0" fmla="*/ 183642 w 376699"/>
                <a:gd name="connsiteY0" fmla="*/ 393147 h 393147"/>
                <a:gd name="connsiteX1" fmla="*/ 86011 w 376699"/>
                <a:gd name="connsiteY1" fmla="*/ 321710 h 393147"/>
                <a:gd name="connsiteX2" fmla="*/ 2667 w 376699"/>
                <a:gd name="connsiteY2" fmla="*/ 224078 h 393147"/>
                <a:gd name="connsiteX3" fmla="*/ 31242 w 376699"/>
                <a:gd name="connsiteY3" fmla="*/ 78822 h 393147"/>
                <a:gd name="connsiteX4" fmla="*/ 136017 w 376699"/>
                <a:gd name="connsiteY4" fmla="*/ 9766 h 393147"/>
                <a:gd name="connsiteX5" fmla="*/ 269367 w 376699"/>
                <a:gd name="connsiteY5" fmla="*/ 5004 h 393147"/>
                <a:gd name="connsiteX6" fmla="*/ 338423 w 376699"/>
                <a:gd name="connsiteY6" fmla="*/ 52628 h 393147"/>
                <a:gd name="connsiteX7" fmla="*/ 374142 w 376699"/>
                <a:gd name="connsiteY7" fmla="*/ 121685 h 393147"/>
                <a:gd name="connsiteX8" fmla="*/ 371761 w 376699"/>
                <a:gd name="connsiteY8" fmla="*/ 183597 h 393147"/>
                <a:gd name="connsiteX9" fmla="*/ 355092 w 376699"/>
                <a:gd name="connsiteY9" fmla="*/ 338378 h 39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699" h="393147">
                  <a:moveTo>
                    <a:pt x="183642" y="393147"/>
                  </a:moveTo>
                  <a:cubicBezTo>
                    <a:pt x="149907" y="371517"/>
                    <a:pt x="116173" y="349888"/>
                    <a:pt x="86011" y="321710"/>
                  </a:cubicBezTo>
                  <a:cubicBezTo>
                    <a:pt x="55849" y="293532"/>
                    <a:pt x="11795" y="264559"/>
                    <a:pt x="2667" y="224078"/>
                  </a:cubicBezTo>
                  <a:cubicBezTo>
                    <a:pt x="-6461" y="183597"/>
                    <a:pt x="9017" y="114541"/>
                    <a:pt x="31242" y="78822"/>
                  </a:cubicBezTo>
                  <a:cubicBezTo>
                    <a:pt x="53467" y="43103"/>
                    <a:pt x="96330" y="22069"/>
                    <a:pt x="136017" y="9766"/>
                  </a:cubicBezTo>
                  <a:cubicBezTo>
                    <a:pt x="175704" y="-2537"/>
                    <a:pt x="235633" y="-2140"/>
                    <a:pt x="269367" y="5004"/>
                  </a:cubicBezTo>
                  <a:cubicBezTo>
                    <a:pt x="303101" y="12148"/>
                    <a:pt x="320961" y="33181"/>
                    <a:pt x="338423" y="52628"/>
                  </a:cubicBezTo>
                  <a:cubicBezTo>
                    <a:pt x="355885" y="72075"/>
                    <a:pt x="368586" y="99857"/>
                    <a:pt x="374142" y="121685"/>
                  </a:cubicBezTo>
                  <a:cubicBezTo>
                    <a:pt x="379698" y="143513"/>
                    <a:pt x="374936" y="147482"/>
                    <a:pt x="371761" y="183597"/>
                  </a:cubicBezTo>
                  <a:cubicBezTo>
                    <a:pt x="368586" y="219712"/>
                    <a:pt x="361839" y="279045"/>
                    <a:pt x="355092" y="33837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00F6334-F8D1-482B-BDA1-5AF477214B7B}"/>
                </a:ext>
              </a:extLst>
            </p:cNvPr>
            <p:cNvSpPr/>
            <p:nvPr/>
          </p:nvSpPr>
          <p:spPr>
            <a:xfrm>
              <a:off x="7286466" y="1416572"/>
              <a:ext cx="320008" cy="371748"/>
            </a:xfrm>
            <a:custGeom>
              <a:avLst/>
              <a:gdLst>
                <a:gd name="connsiteX0" fmla="*/ 57274 w 319973"/>
                <a:gd name="connsiteY0" fmla="*/ 350762 h 372193"/>
                <a:gd name="connsiteX1" fmla="*/ 21555 w 319973"/>
                <a:gd name="connsiteY1" fmla="*/ 276943 h 372193"/>
                <a:gd name="connsiteX2" fmla="*/ 124 w 319973"/>
                <a:gd name="connsiteY2" fmla="*/ 181693 h 372193"/>
                <a:gd name="connsiteX3" fmla="*/ 14412 w 319973"/>
                <a:gd name="connsiteY3" fmla="*/ 88824 h 372193"/>
                <a:gd name="connsiteX4" fmla="*/ 47749 w 319973"/>
                <a:gd name="connsiteY4" fmla="*/ 24530 h 372193"/>
                <a:gd name="connsiteX5" fmla="*/ 176337 w 319973"/>
                <a:gd name="connsiteY5" fmla="*/ 718 h 372193"/>
                <a:gd name="connsiteX6" fmla="*/ 285874 w 319973"/>
                <a:gd name="connsiteY6" fmla="*/ 48343 h 372193"/>
                <a:gd name="connsiteX7" fmla="*/ 316830 w 319973"/>
                <a:gd name="connsiteY7" fmla="*/ 150737 h 372193"/>
                <a:gd name="connsiteX8" fmla="*/ 221580 w 319973"/>
                <a:gd name="connsiteY8" fmla="*/ 372193 h 372193"/>
                <a:gd name="connsiteX0" fmla="*/ 57309 w 320008"/>
                <a:gd name="connsiteY0" fmla="*/ 350317 h 371748"/>
                <a:gd name="connsiteX1" fmla="*/ 21590 w 320008"/>
                <a:gd name="connsiteY1" fmla="*/ 276498 h 371748"/>
                <a:gd name="connsiteX2" fmla="*/ 159 w 320008"/>
                <a:gd name="connsiteY2" fmla="*/ 181248 h 371748"/>
                <a:gd name="connsiteX3" fmla="*/ 14447 w 320008"/>
                <a:gd name="connsiteY3" fmla="*/ 88379 h 371748"/>
                <a:gd name="connsiteX4" fmla="*/ 59690 w 320008"/>
                <a:gd name="connsiteY4" fmla="*/ 31229 h 371748"/>
                <a:gd name="connsiteX5" fmla="*/ 176372 w 320008"/>
                <a:gd name="connsiteY5" fmla="*/ 273 h 371748"/>
                <a:gd name="connsiteX6" fmla="*/ 285909 w 320008"/>
                <a:gd name="connsiteY6" fmla="*/ 47898 h 371748"/>
                <a:gd name="connsiteX7" fmla="*/ 316865 w 320008"/>
                <a:gd name="connsiteY7" fmla="*/ 150292 h 371748"/>
                <a:gd name="connsiteX8" fmla="*/ 221615 w 320008"/>
                <a:gd name="connsiteY8" fmla="*/ 371748 h 3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008" h="371748">
                  <a:moveTo>
                    <a:pt x="57309" y="350317"/>
                  </a:moveTo>
                  <a:cubicBezTo>
                    <a:pt x="44212" y="327496"/>
                    <a:pt x="31115" y="304676"/>
                    <a:pt x="21590" y="276498"/>
                  </a:cubicBezTo>
                  <a:cubicBezTo>
                    <a:pt x="12065" y="248320"/>
                    <a:pt x="1349" y="212601"/>
                    <a:pt x="159" y="181248"/>
                  </a:cubicBezTo>
                  <a:cubicBezTo>
                    <a:pt x="-1031" y="149895"/>
                    <a:pt x="4525" y="113382"/>
                    <a:pt x="14447" y="88379"/>
                  </a:cubicBezTo>
                  <a:cubicBezTo>
                    <a:pt x="24369" y="63376"/>
                    <a:pt x="32703" y="45913"/>
                    <a:pt x="59690" y="31229"/>
                  </a:cubicBezTo>
                  <a:cubicBezTo>
                    <a:pt x="86677" y="16545"/>
                    <a:pt x="138669" y="-2505"/>
                    <a:pt x="176372" y="273"/>
                  </a:cubicBezTo>
                  <a:cubicBezTo>
                    <a:pt x="214075" y="3051"/>
                    <a:pt x="262493" y="22895"/>
                    <a:pt x="285909" y="47898"/>
                  </a:cubicBezTo>
                  <a:cubicBezTo>
                    <a:pt x="309325" y="72901"/>
                    <a:pt x="327581" y="96317"/>
                    <a:pt x="316865" y="150292"/>
                  </a:cubicBezTo>
                  <a:cubicBezTo>
                    <a:pt x="306149" y="204267"/>
                    <a:pt x="263882" y="288007"/>
                    <a:pt x="221615" y="37174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48C511-1B5B-4E64-99F4-46E36C48C255}"/>
                </a:ext>
              </a:extLst>
            </p:cNvPr>
            <p:cNvSpPr/>
            <p:nvPr/>
          </p:nvSpPr>
          <p:spPr>
            <a:xfrm>
              <a:off x="6644875" y="2600325"/>
              <a:ext cx="383977" cy="456000"/>
            </a:xfrm>
            <a:custGeom>
              <a:avLst/>
              <a:gdLst>
                <a:gd name="connsiteX0" fmla="*/ 103588 w 383977"/>
                <a:gd name="connsiteY0" fmla="*/ 0 h 456000"/>
                <a:gd name="connsiteX1" fmla="*/ 39294 w 383977"/>
                <a:gd name="connsiteY1" fmla="*/ 92869 h 456000"/>
                <a:gd name="connsiteX2" fmla="*/ 1194 w 383977"/>
                <a:gd name="connsiteY2" fmla="*/ 245269 h 456000"/>
                <a:gd name="connsiteX3" fmla="*/ 25006 w 383977"/>
                <a:gd name="connsiteY3" fmla="*/ 388144 h 456000"/>
                <a:gd name="connsiteX4" fmla="*/ 167881 w 383977"/>
                <a:gd name="connsiteY4" fmla="*/ 452438 h 456000"/>
                <a:gd name="connsiteX5" fmla="*/ 296469 w 383977"/>
                <a:gd name="connsiteY5" fmla="*/ 433388 h 456000"/>
                <a:gd name="connsiteX6" fmla="*/ 365525 w 383977"/>
                <a:gd name="connsiteY6" fmla="*/ 314325 h 456000"/>
                <a:gd name="connsiteX7" fmla="*/ 382194 w 383977"/>
                <a:gd name="connsiteY7" fmla="*/ 192881 h 456000"/>
                <a:gd name="connsiteX8" fmla="*/ 332188 w 383977"/>
                <a:gd name="connsiteY8" fmla="*/ 14288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977" h="456000">
                  <a:moveTo>
                    <a:pt x="103588" y="0"/>
                  </a:moveTo>
                  <a:cubicBezTo>
                    <a:pt x="79974" y="25995"/>
                    <a:pt x="56360" y="51991"/>
                    <a:pt x="39294" y="92869"/>
                  </a:cubicBezTo>
                  <a:cubicBezTo>
                    <a:pt x="22228" y="133747"/>
                    <a:pt x="3575" y="196057"/>
                    <a:pt x="1194" y="245269"/>
                  </a:cubicBezTo>
                  <a:cubicBezTo>
                    <a:pt x="-1187" y="294481"/>
                    <a:pt x="-2775" y="353616"/>
                    <a:pt x="25006" y="388144"/>
                  </a:cubicBezTo>
                  <a:cubicBezTo>
                    <a:pt x="52787" y="422672"/>
                    <a:pt x="122637" y="444897"/>
                    <a:pt x="167881" y="452438"/>
                  </a:cubicBezTo>
                  <a:cubicBezTo>
                    <a:pt x="213125" y="459979"/>
                    <a:pt x="263528" y="456407"/>
                    <a:pt x="296469" y="433388"/>
                  </a:cubicBezTo>
                  <a:cubicBezTo>
                    <a:pt x="329410" y="410369"/>
                    <a:pt x="351238" y="354409"/>
                    <a:pt x="365525" y="314325"/>
                  </a:cubicBezTo>
                  <a:cubicBezTo>
                    <a:pt x="379812" y="274241"/>
                    <a:pt x="387750" y="242887"/>
                    <a:pt x="382194" y="192881"/>
                  </a:cubicBezTo>
                  <a:cubicBezTo>
                    <a:pt x="376638" y="142875"/>
                    <a:pt x="354413" y="78581"/>
                    <a:pt x="332188" y="1428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EFCB20-5D59-411B-8239-7FA2C9B8FE9C}"/>
              </a:ext>
            </a:extLst>
          </p:cNvPr>
          <p:cNvSpPr txBox="1"/>
          <p:nvPr/>
        </p:nvSpPr>
        <p:spPr>
          <a:xfrm>
            <a:off x="506839" y="262009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Reflexive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4291A-4517-4898-A3B0-A7C39744F257}"/>
              </a:ext>
            </a:extLst>
          </p:cNvPr>
          <p:cNvSpPr txBox="1"/>
          <p:nvPr/>
        </p:nvSpPr>
        <p:spPr>
          <a:xfrm>
            <a:off x="3459601" y="29859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Transitive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65CD4C-4E88-4186-8195-A39042592C49}"/>
              </a:ext>
            </a:extLst>
          </p:cNvPr>
          <p:cNvGrpSpPr/>
          <p:nvPr/>
        </p:nvGrpSpPr>
        <p:grpSpPr>
          <a:xfrm>
            <a:off x="6225902" y="852733"/>
            <a:ext cx="2482581" cy="297112"/>
            <a:chOff x="4682065" y="264364"/>
            <a:chExt cx="2482581" cy="2971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8C3522C-9905-41C1-AD73-6BD0D86B7171}"/>
                </a:ext>
              </a:extLst>
            </p:cNvPr>
            <p:cNvSpPr/>
            <p:nvPr/>
          </p:nvSpPr>
          <p:spPr>
            <a:xfrm>
              <a:off x="4682065" y="295469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1EBD67-C0DA-40C5-BEC8-19A3E8DF206E}"/>
                </a:ext>
              </a:extLst>
            </p:cNvPr>
            <p:cNvSpPr/>
            <p:nvPr/>
          </p:nvSpPr>
          <p:spPr>
            <a:xfrm>
              <a:off x="5765491" y="295469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CB268-0955-43C4-9737-12D315164347}"/>
                </a:ext>
              </a:extLst>
            </p:cNvPr>
            <p:cNvSpPr/>
            <p:nvPr/>
          </p:nvSpPr>
          <p:spPr>
            <a:xfrm>
              <a:off x="6848763" y="264364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66C333-E607-4B60-933B-457EC63124C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948" y="387287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FCA5EF-BB85-4811-83B0-4E0907AC45F9}"/>
                </a:ext>
              </a:extLst>
            </p:cNvPr>
            <p:cNvCxnSpPr/>
            <p:nvPr/>
          </p:nvCxnSpPr>
          <p:spPr>
            <a:xfrm>
              <a:off x="6081220" y="373152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E5985A-0082-4A20-892A-F9816CC82B46}"/>
                </a:ext>
              </a:extLst>
            </p:cNvPr>
            <p:cNvCxnSpPr/>
            <p:nvPr/>
          </p:nvCxnSpPr>
          <p:spPr>
            <a:xfrm>
              <a:off x="6074083" y="470287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A25077-D529-4AEA-902E-B70ACB42B2EB}"/>
                </a:ext>
              </a:extLst>
            </p:cNvPr>
            <p:cNvCxnSpPr/>
            <p:nvPr/>
          </p:nvCxnSpPr>
          <p:spPr>
            <a:xfrm>
              <a:off x="4997948" y="474550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87D6A5E-EA2C-43F9-AD2C-1D1DB5A6DE45}"/>
              </a:ext>
            </a:extLst>
          </p:cNvPr>
          <p:cNvSpPr txBox="1"/>
          <p:nvPr/>
        </p:nvSpPr>
        <p:spPr>
          <a:xfrm>
            <a:off x="6921395" y="288512"/>
            <a:ext cx="11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EBBCBC-E68C-4C9D-B8F2-CD112466641B}"/>
              </a:ext>
            </a:extLst>
          </p:cNvPr>
          <p:cNvGrpSpPr/>
          <p:nvPr/>
        </p:nvGrpSpPr>
        <p:grpSpPr>
          <a:xfrm>
            <a:off x="9084453" y="774238"/>
            <a:ext cx="2254132" cy="2043542"/>
            <a:chOff x="1803860" y="846517"/>
            <a:chExt cx="2254132" cy="204354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90C422B-2CA8-4265-8CE5-B48FCAB7900E}"/>
                </a:ext>
              </a:extLst>
            </p:cNvPr>
            <p:cNvSpPr/>
            <p:nvPr/>
          </p:nvSpPr>
          <p:spPr>
            <a:xfrm>
              <a:off x="1961802" y="964276"/>
              <a:ext cx="1961803" cy="17927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A17A65-5053-4F46-A651-7946C4861269}"/>
                </a:ext>
              </a:extLst>
            </p:cNvPr>
            <p:cNvSpPr/>
            <p:nvPr/>
          </p:nvSpPr>
          <p:spPr>
            <a:xfrm>
              <a:off x="2769520" y="846517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3109F7A-3763-4709-BC1D-A76DB66A29EE}"/>
                </a:ext>
              </a:extLst>
            </p:cNvPr>
            <p:cNvSpPr/>
            <p:nvPr/>
          </p:nvSpPr>
          <p:spPr>
            <a:xfrm>
              <a:off x="3426226" y="1064028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843E90-DA12-4CA4-98B4-819F428FDE30}"/>
                </a:ext>
              </a:extLst>
            </p:cNvPr>
            <p:cNvSpPr/>
            <p:nvPr/>
          </p:nvSpPr>
          <p:spPr>
            <a:xfrm>
              <a:off x="3742109" y="1727662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70D63C-7C4C-4E83-B640-A83DA5E72CD0}"/>
                </a:ext>
              </a:extLst>
            </p:cNvPr>
            <p:cNvSpPr/>
            <p:nvPr/>
          </p:nvSpPr>
          <p:spPr>
            <a:xfrm>
              <a:off x="3426226" y="2391296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36E7C6-1F7C-4725-9789-BF0BD960E0C6}"/>
                </a:ext>
              </a:extLst>
            </p:cNvPr>
            <p:cNvSpPr/>
            <p:nvPr/>
          </p:nvSpPr>
          <p:spPr>
            <a:xfrm>
              <a:off x="2761208" y="2624052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3AB39F-DAF7-407F-8968-F376663A343D}"/>
                </a:ext>
              </a:extLst>
            </p:cNvPr>
            <p:cNvSpPr/>
            <p:nvPr/>
          </p:nvSpPr>
          <p:spPr>
            <a:xfrm>
              <a:off x="2080948" y="235804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F991BC-B7E8-4523-94E0-F28CDD69B140}"/>
                </a:ext>
              </a:extLst>
            </p:cNvPr>
            <p:cNvSpPr/>
            <p:nvPr/>
          </p:nvSpPr>
          <p:spPr>
            <a:xfrm>
              <a:off x="1803860" y="171034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1B0D114-5AC8-497F-B4D9-118883C38793}"/>
                </a:ext>
              </a:extLst>
            </p:cNvPr>
            <p:cNvSpPr/>
            <p:nvPr/>
          </p:nvSpPr>
          <p:spPr>
            <a:xfrm>
              <a:off x="2114196" y="1046713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75C56E-20B4-4FC7-8FE6-F32A8BF83C1A}"/>
                </a:ext>
              </a:extLst>
            </p:cNvPr>
            <p:cNvCxnSpPr>
              <a:stCxn id="41" idx="6"/>
              <a:endCxn id="35" idx="2"/>
            </p:cNvCxnSpPr>
            <p:nvPr/>
          </p:nvCxnSpPr>
          <p:spPr>
            <a:xfrm>
              <a:off x="2430079" y="1179717"/>
              <a:ext cx="996147" cy="17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62C6D2-3684-4010-B53C-30D1D9B52737}"/>
                </a:ext>
              </a:extLst>
            </p:cNvPr>
            <p:cNvCxnSpPr>
              <a:stCxn id="41" idx="5"/>
              <a:endCxn id="36" idx="1"/>
            </p:cNvCxnSpPr>
            <p:nvPr/>
          </p:nvCxnSpPr>
          <p:spPr>
            <a:xfrm>
              <a:off x="2383819" y="1273764"/>
              <a:ext cx="1404550" cy="492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52C5CA-37AF-4A40-A3A8-E6E75486F40E}"/>
                </a:ext>
              </a:extLst>
            </p:cNvPr>
            <p:cNvCxnSpPr>
              <a:stCxn id="41" idx="4"/>
              <a:endCxn id="37" idx="1"/>
            </p:cNvCxnSpPr>
            <p:nvPr/>
          </p:nvCxnSpPr>
          <p:spPr>
            <a:xfrm>
              <a:off x="2272138" y="1312720"/>
              <a:ext cx="1200348" cy="1117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2C598D-6403-4FDC-8784-65782831EAF9}"/>
                </a:ext>
              </a:extLst>
            </p:cNvPr>
            <p:cNvCxnSpPr>
              <a:stCxn id="41" idx="4"/>
              <a:endCxn id="38" idx="1"/>
            </p:cNvCxnSpPr>
            <p:nvPr/>
          </p:nvCxnSpPr>
          <p:spPr>
            <a:xfrm>
              <a:off x="2272138" y="1312720"/>
              <a:ext cx="535330" cy="135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4AA3A5-C71D-4A55-9453-D0BE42057F5F}"/>
                </a:ext>
              </a:extLst>
            </p:cNvPr>
            <p:cNvCxnSpPr>
              <a:stCxn id="41" idx="3"/>
              <a:endCxn id="39" idx="0"/>
            </p:cNvCxnSpPr>
            <p:nvPr/>
          </p:nvCxnSpPr>
          <p:spPr>
            <a:xfrm>
              <a:off x="2160456" y="1273764"/>
              <a:ext cx="78434" cy="1084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7C74BE-C9A2-4F39-AC75-1418B8429E41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3039143" y="1073568"/>
              <a:ext cx="860908" cy="65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BE0CF8C-8A16-41AE-AF5B-C31B39555529}"/>
                </a:ext>
              </a:extLst>
            </p:cNvPr>
            <p:cNvCxnSpPr>
              <a:stCxn id="34" idx="4"/>
              <a:endCxn id="37" idx="0"/>
            </p:cNvCxnSpPr>
            <p:nvPr/>
          </p:nvCxnSpPr>
          <p:spPr>
            <a:xfrm>
              <a:off x="2927462" y="1112524"/>
              <a:ext cx="656706" cy="1278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976F92-0894-43CC-B6A7-8BF0D9C3CED5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 flipH="1">
              <a:off x="2919150" y="1112524"/>
              <a:ext cx="8312" cy="15115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8436A3-D3C8-4159-822D-C7A342A91E45}"/>
                </a:ext>
              </a:extLst>
            </p:cNvPr>
            <p:cNvCxnSpPr>
              <a:stCxn id="34" idx="3"/>
              <a:endCxn id="39" idx="7"/>
            </p:cNvCxnSpPr>
            <p:nvPr/>
          </p:nvCxnSpPr>
          <p:spPr>
            <a:xfrm flipH="1">
              <a:off x="2350571" y="1073568"/>
              <a:ext cx="465209" cy="1323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89E5F3-0CEF-479C-98C7-96F41D6D3127}"/>
                </a:ext>
              </a:extLst>
            </p:cNvPr>
            <p:cNvCxnSpPr>
              <a:stCxn id="34" idx="2"/>
              <a:endCxn id="40" idx="7"/>
            </p:cNvCxnSpPr>
            <p:nvPr/>
          </p:nvCxnSpPr>
          <p:spPr>
            <a:xfrm flipH="1">
              <a:off x="2073483" y="979521"/>
              <a:ext cx="696037" cy="769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26BC003-ADE8-40B3-99D5-56070C8A8B14}"/>
                </a:ext>
              </a:extLst>
            </p:cNvPr>
            <p:cNvCxnSpPr>
              <a:stCxn id="35" idx="4"/>
              <a:endCxn id="37" idx="7"/>
            </p:cNvCxnSpPr>
            <p:nvPr/>
          </p:nvCxnSpPr>
          <p:spPr>
            <a:xfrm>
              <a:off x="3584168" y="1330035"/>
              <a:ext cx="111681" cy="1100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D59643-4509-41E5-B0C8-0567BFA3EC42}"/>
                </a:ext>
              </a:extLst>
            </p:cNvPr>
            <p:cNvCxnSpPr>
              <a:stCxn id="35" idx="3"/>
              <a:endCxn id="38" idx="0"/>
            </p:cNvCxnSpPr>
            <p:nvPr/>
          </p:nvCxnSpPr>
          <p:spPr>
            <a:xfrm flipH="1">
              <a:off x="2919150" y="1291079"/>
              <a:ext cx="553336" cy="133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2083B9-9A0A-45A9-8A67-18129F9D9387}"/>
                </a:ext>
              </a:extLst>
            </p:cNvPr>
            <p:cNvCxnSpPr>
              <a:stCxn id="35" idx="2"/>
              <a:endCxn id="39" idx="6"/>
            </p:cNvCxnSpPr>
            <p:nvPr/>
          </p:nvCxnSpPr>
          <p:spPr>
            <a:xfrm flipH="1">
              <a:off x="2396831" y="1197032"/>
              <a:ext cx="1029395" cy="1294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7CBE21-7F7C-4DC3-ADAF-E5C55A417FED}"/>
                </a:ext>
              </a:extLst>
            </p:cNvPr>
            <p:cNvCxnSpPr>
              <a:stCxn id="35" idx="2"/>
              <a:endCxn id="40" idx="6"/>
            </p:cNvCxnSpPr>
            <p:nvPr/>
          </p:nvCxnSpPr>
          <p:spPr>
            <a:xfrm flipH="1">
              <a:off x="2119743" y="1197032"/>
              <a:ext cx="1306483" cy="646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E3128B3-2B2E-4322-8B95-4F394B840B0C}"/>
              </a:ext>
            </a:extLst>
          </p:cNvPr>
          <p:cNvSpPr txBox="1"/>
          <p:nvPr/>
        </p:nvSpPr>
        <p:spPr>
          <a:xfrm>
            <a:off x="9600507" y="298598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Connected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8148DC7-85C7-4198-ADB0-245A7CD2C4E2}"/>
              </a:ext>
            </a:extLst>
          </p:cNvPr>
          <p:cNvGrpSpPr/>
          <p:nvPr/>
        </p:nvGrpSpPr>
        <p:grpSpPr>
          <a:xfrm>
            <a:off x="309940" y="3117125"/>
            <a:ext cx="1452284" cy="1639753"/>
            <a:chOff x="8945769" y="1188572"/>
            <a:chExt cx="1452284" cy="1639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F795A8-AF99-42E2-A1FA-C8B0B2078819}"/>
                </a:ext>
              </a:extLst>
            </p:cNvPr>
            <p:cNvGrpSpPr/>
            <p:nvPr/>
          </p:nvGrpSpPr>
          <p:grpSpPr>
            <a:xfrm>
              <a:off x="8945769" y="1534298"/>
              <a:ext cx="1399309" cy="883920"/>
              <a:chOff x="2842953" y="1629295"/>
              <a:chExt cx="1399309" cy="88392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0681E74-310F-49DD-8EDC-8D4531D82384}"/>
                  </a:ext>
                </a:extLst>
              </p:cNvPr>
              <p:cNvSpPr/>
              <p:nvPr/>
            </p:nvSpPr>
            <p:spPr>
              <a:xfrm>
                <a:off x="2842953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430B6D6-3EFB-474E-AE0C-0A90CE48F19A}"/>
                  </a:ext>
                </a:extLst>
              </p:cNvPr>
              <p:cNvSpPr/>
              <p:nvPr/>
            </p:nvSpPr>
            <p:spPr>
              <a:xfrm>
                <a:off x="3926379" y="1629295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A1E4495-0D09-42CE-99D3-1AAB2F64ED0A}"/>
                  </a:ext>
                </a:extLst>
              </p:cNvPr>
              <p:cNvSpPr/>
              <p:nvPr/>
            </p:nvSpPr>
            <p:spPr>
              <a:xfrm>
                <a:off x="3394364" y="2247208"/>
                <a:ext cx="315883" cy="2660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69697A0-5073-4BB8-B6DB-9696B17114DC}"/>
                  </a:ext>
                </a:extLst>
              </p:cNvPr>
              <p:cNvCxnSpPr>
                <a:stCxn id="61" idx="6"/>
                <a:endCxn id="62" idx="2"/>
              </p:cNvCxnSpPr>
              <p:nvPr/>
            </p:nvCxnSpPr>
            <p:spPr>
              <a:xfrm>
                <a:off x="3158836" y="1762299"/>
                <a:ext cx="7675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F95F8A3-1CE2-41E7-9118-FFB05EF26908}"/>
                  </a:ext>
                </a:extLst>
              </p:cNvPr>
              <p:cNvCxnSpPr>
                <a:cxnSpLocks/>
                <a:stCxn id="62" idx="3"/>
                <a:endCxn id="63" idx="7"/>
              </p:cNvCxnSpPr>
              <p:nvPr/>
            </p:nvCxnSpPr>
            <p:spPr>
              <a:xfrm flipH="1">
                <a:off x="3663987" y="1856346"/>
                <a:ext cx="308652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0DD86FD2-73CE-41D8-9271-2D388C059C45}"/>
                  </a:ext>
                </a:extLst>
              </p:cNvPr>
              <p:cNvCxnSpPr>
                <a:stCxn id="63" idx="1"/>
                <a:endCxn id="61" idx="5"/>
              </p:cNvCxnSpPr>
              <p:nvPr/>
            </p:nvCxnSpPr>
            <p:spPr>
              <a:xfrm flipH="1" flipV="1">
                <a:off x="3112576" y="1856346"/>
                <a:ext cx="328048" cy="429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5AA61DD-1D0D-4A89-A8CE-3E7C2AD7DF1C}"/>
                </a:ext>
              </a:extLst>
            </p:cNvPr>
            <p:cNvSpPr/>
            <p:nvPr/>
          </p:nvSpPr>
          <p:spPr>
            <a:xfrm>
              <a:off x="10078045" y="1188572"/>
              <a:ext cx="320008" cy="371748"/>
            </a:xfrm>
            <a:custGeom>
              <a:avLst/>
              <a:gdLst>
                <a:gd name="connsiteX0" fmla="*/ 57274 w 319973"/>
                <a:gd name="connsiteY0" fmla="*/ 350762 h 372193"/>
                <a:gd name="connsiteX1" fmla="*/ 21555 w 319973"/>
                <a:gd name="connsiteY1" fmla="*/ 276943 h 372193"/>
                <a:gd name="connsiteX2" fmla="*/ 124 w 319973"/>
                <a:gd name="connsiteY2" fmla="*/ 181693 h 372193"/>
                <a:gd name="connsiteX3" fmla="*/ 14412 w 319973"/>
                <a:gd name="connsiteY3" fmla="*/ 88824 h 372193"/>
                <a:gd name="connsiteX4" fmla="*/ 47749 w 319973"/>
                <a:gd name="connsiteY4" fmla="*/ 24530 h 372193"/>
                <a:gd name="connsiteX5" fmla="*/ 176337 w 319973"/>
                <a:gd name="connsiteY5" fmla="*/ 718 h 372193"/>
                <a:gd name="connsiteX6" fmla="*/ 285874 w 319973"/>
                <a:gd name="connsiteY6" fmla="*/ 48343 h 372193"/>
                <a:gd name="connsiteX7" fmla="*/ 316830 w 319973"/>
                <a:gd name="connsiteY7" fmla="*/ 150737 h 372193"/>
                <a:gd name="connsiteX8" fmla="*/ 221580 w 319973"/>
                <a:gd name="connsiteY8" fmla="*/ 372193 h 372193"/>
                <a:gd name="connsiteX0" fmla="*/ 57309 w 320008"/>
                <a:gd name="connsiteY0" fmla="*/ 350317 h 371748"/>
                <a:gd name="connsiteX1" fmla="*/ 21590 w 320008"/>
                <a:gd name="connsiteY1" fmla="*/ 276498 h 371748"/>
                <a:gd name="connsiteX2" fmla="*/ 159 w 320008"/>
                <a:gd name="connsiteY2" fmla="*/ 181248 h 371748"/>
                <a:gd name="connsiteX3" fmla="*/ 14447 w 320008"/>
                <a:gd name="connsiteY3" fmla="*/ 88379 h 371748"/>
                <a:gd name="connsiteX4" fmla="*/ 59690 w 320008"/>
                <a:gd name="connsiteY4" fmla="*/ 31229 h 371748"/>
                <a:gd name="connsiteX5" fmla="*/ 176372 w 320008"/>
                <a:gd name="connsiteY5" fmla="*/ 273 h 371748"/>
                <a:gd name="connsiteX6" fmla="*/ 285909 w 320008"/>
                <a:gd name="connsiteY6" fmla="*/ 47898 h 371748"/>
                <a:gd name="connsiteX7" fmla="*/ 316865 w 320008"/>
                <a:gd name="connsiteY7" fmla="*/ 150292 h 371748"/>
                <a:gd name="connsiteX8" fmla="*/ 221615 w 320008"/>
                <a:gd name="connsiteY8" fmla="*/ 371748 h 3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008" h="371748">
                  <a:moveTo>
                    <a:pt x="57309" y="350317"/>
                  </a:moveTo>
                  <a:cubicBezTo>
                    <a:pt x="44212" y="327496"/>
                    <a:pt x="31115" y="304676"/>
                    <a:pt x="21590" y="276498"/>
                  </a:cubicBezTo>
                  <a:cubicBezTo>
                    <a:pt x="12065" y="248320"/>
                    <a:pt x="1349" y="212601"/>
                    <a:pt x="159" y="181248"/>
                  </a:cubicBezTo>
                  <a:cubicBezTo>
                    <a:pt x="-1031" y="149895"/>
                    <a:pt x="4525" y="113382"/>
                    <a:pt x="14447" y="88379"/>
                  </a:cubicBezTo>
                  <a:cubicBezTo>
                    <a:pt x="24369" y="63376"/>
                    <a:pt x="32703" y="45913"/>
                    <a:pt x="59690" y="31229"/>
                  </a:cubicBezTo>
                  <a:cubicBezTo>
                    <a:pt x="86677" y="16545"/>
                    <a:pt x="138669" y="-2505"/>
                    <a:pt x="176372" y="273"/>
                  </a:cubicBezTo>
                  <a:cubicBezTo>
                    <a:pt x="214075" y="3051"/>
                    <a:pt x="262493" y="22895"/>
                    <a:pt x="285909" y="47898"/>
                  </a:cubicBezTo>
                  <a:cubicBezTo>
                    <a:pt x="309325" y="72901"/>
                    <a:pt x="327581" y="96317"/>
                    <a:pt x="316865" y="150292"/>
                  </a:cubicBezTo>
                  <a:cubicBezTo>
                    <a:pt x="306149" y="204267"/>
                    <a:pt x="263882" y="288007"/>
                    <a:pt x="221615" y="37174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3138A5-2B5D-433D-BF2D-7011884C5926}"/>
                </a:ext>
              </a:extLst>
            </p:cNvPr>
            <p:cNvSpPr/>
            <p:nvPr/>
          </p:nvSpPr>
          <p:spPr>
            <a:xfrm>
              <a:off x="9436454" y="2372325"/>
              <a:ext cx="383977" cy="456000"/>
            </a:xfrm>
            <a:custGeom>
              <a:avLst/>
              <a:gdLst>
                <a:gd name="connsiteX0" fmla="*/ 103588 w 383977"/>
                <a:gd name="connsiteY0" fmla="*/ 0 h 456000"/>
                <a:gd name="connsiteX1" fmla="*/ 39294 w 383977"/>
                <a:gd name="connsiteY1" fmla="*/ 92869 h 456000"/>
                <a:gd name="connsiteX2" fmla="*/ 1194 w 383977"/>
                <a:gd name="connsiteY2" fmla="*/ 245269 h 456000"/>
                <a:gd name="connsiteX3" fmla="*/ 25006 w 383977"/>
                <a:gd name="connsiteY3" fmla="*/ 388144 h 456000"/>
                <a:gd name="connsiteX4" fmla="*/ 167881 w 383977"/>
                <a:gd name="connsiteY4" fmla="*/ 452438 h 456000"/>
                <a:gd name="connsiteX5" fmla="*/ 296469 w 383977"/>
                <a:gd name="connsiteY5" fmla="*/ 433388 h 456000"/>
                <a:gd name="connsiteX6" fmla="*/ 365525 w 383977"/>
                <a:gd name="connsiteY6" fmla="*/ 314325 h 456000"/>
                <a:gd name="connsiteX7" fmla="*/ 382194 w 383977"/>
                <a:gd name="connsiteY7" fmla="*/ 192881 h 456000"/>
                <a:gd name="connsiteX8" fmla="*/ 332188 w 383977"/>
                <a:gd name="connsiteY8" fmla="*/ 14288 h 4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977" h="456000">
                  <a:moveTo>
                    <a:pt x="103588" y="0"/>
                  </a:moveTo>
                  <a:cubicBezTo>
                    <a:pt x="79974" y="25995"/>
                    <a:pt x="56360" y="51991"/>
                    <a:pt x="39294" y="92869"/>
                  </a:cubicBezTo>
                  <a:cubicBezTo>
                    <a:pt x="22228" y="133747"/>
                    <a:pt x="3575" y="196057"/>
                    <a:pt x="1194" y="245269"/>
                  </a:cubicBezTo>
                  <a:cubicBezTo>
                    <a:pt x="-1187" y="294481"/>
                    <a:pt x="-2775" y="353616"/>
                    <a:pt x="25006" y="388144"/>
                  </a:cubicBezTo>
                  <a:cubicBezTo>
                    <a:pt x="52787" y="422672"/>
                    <a:pt x="122637" y="444897"/>
                    <a:pt x="167881" y="452438"/>
                  </a:cubicBezTo>
                  <a:cubicBezTo>
                    <a:pt x="213125" y="459979"/>
                    <a:pt x="263528" y="456407"/>
                    <a:pt x="296469" y="433388"/>
                  </a:cubicBezTo>
                  <a:cubicBezTo>
                    <a:pt x="329410" y="410369"/>
                    <a:pt x="351238" y="354409"/>
                    <a:pt x="365525" y="314325"/>
                  </a:cubicBezTo>
                  <a:cubicBezTo>
                    <a:pt x="379812" y="274241"/>
                    <a:pt x="387750" y="242887"/>
                    <a:pt x="382194" y="192881"/>
                  </a:cubicBezTo>
                  <a:cubicBezTo>
                    <a:pt x="376638" y="142875"/>
                    <a:pt x="354413" y="78581"/>
                    <a:pt x="332188" y="1428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F3843E4-FDD3-4813-96F3-80AD097F49FE}"/>
              </a:ext>
            </a:extLst>
          </p:cNvPr>
          <p:cNvSpPr txBox="1"/>
          <p:nvPr/>
        </p:nvSpPr>
        <p:spPr>
          <a:xfrm>
            <a:off x="406074" y="2707018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Nonreflexive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F049EF6-D80F-4E9F-8BF4-E75C2A118EEC}"/>
              </a:ext>
            </a:extLst>
          </p:cNvPr>
          <p:cNvGrpSpPr/>
          <p:nvPr/>
        </p:nvGrpSpPr>
        <p:grpSpPr>
          <a:xfrm>
            <a:off x="224746" y="5465823"/>
            <a:ext cx="1399309" cy="883920"/>
            <a:chOff x="2842953" y="1629295"/>
            <a:chExt cx="1399309" cy="88392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457975D-AF67-4FC6-AECD-F3DFDE85B233}"/>
                </a:ext>
              </a:extLst>
            </p:cNvPr>
            <p:cNvSpPr/>
            <p:nvPr/>
          </p:nvSpPr>
          <p:spPr>
            <a:xfrm>
              <a:off x="2842953" y="162929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DC6000-E030-4BFD-B58E-F7A5BA480127}"/>
                </a:ext>
              </a:extLst>
            </p:cNvPr>
            <p:cNvSpPr/>
            <p:nvPr/>
          </p:nvSpPr>
          <p:spPr>
            <a:xfrm>
              <a:off x="3926379" y="162929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E700CB-7574-418B-95C0-C973E2B2D191}"/>
                </a:ext>
              </a:extLst>
            </p:cNvPr>
            <p:cNvSpPr/>
            <p:nvPr/>
          </p:nvSpPr>
          <p:spPr>
            <a:xfrm>
              <a:off x="3394364" y="2247208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677FCC-419A-4B1C-BDA2-91D0EE803D9E}"/>
                </a:ext>
              </a:extLst>
            </p:cNvPr>
            <p:cNvCxnSpPr>
              <a:stCxn id="69" idx="6"/>
              <a:endCxn id="70" idx="2"/>
            </p:cNvCxnSpPr>
            <p:nvPr/>
          </p:nvCxnSpPr>
          <p:spPr>
            <a:xfrm>
              <a:off x="3158836" y="1762299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5382776-21E9-491D-B895-7242ECAE33A8}"/>
                </a:ext>
              </a:extLst>
            </p:cNvPr>
            <p:cNvCxnSpPr>
              <a:cxnSpLocks/>
              <a:stCxn id="70" idx="3"/>
              <a:endCxn id="71" idx="7"/>
            </p:cNvCxnSpPr>
            <p:nvPr/>
          </p:nvCxnSpPr>
          <p:spPr>
            <a:xfrm flipH="1">
              <a:off x="3663987" y="1856346"/>
              <a:ext cx="308652" cy="429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6C6CAAE-C819-4E1F-BFB2-C6CAFAC0F152}"/>
                </a:ext>
              </a:extLst>
            </p:cNvPr>
            <p:cNvCxnSpPr>
              <a:stCxn id="71" idx="1"/>
              <a:endCxn id="69" idx="5"/>
            </p:cNvCxnSpPr>
            <p:nvPr/>
          </p:nvCxnSpPr>
          <p:spPr>
            <a:xfrm flipH="1" flipV="1">
              <a:off x="3112576" y="1856346"/>
              <a:ext cx="328048" cy="429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5DB68AB-D4BA-4138-AF62-11085B1B3D6A}"/>
              </a:ext>
            </a:extLst>
          </p:cNvPr>
          <p:cNvSpPr txBox="1"/>
          <p:nvPr/>
        </p:nvSpPr>
        <p:spPr>
          <a:xfrm>
            <a:off x="406517" y="5019614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Irreflexive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E572B1-924B-4D63-B9AB-57F671C3F484}"/>
              </a:ext>
            </a:extLst>
          </p:cNvPr>
          <p:cNvGrpSpPr/>
          <p:nvPr/>
        </p:nvGrpSpPr>
        <p:grpSpPr>
          <a:xfrm>
            <a:off x="2266367" y="816204"/>
            <a:ext cx="3565853" cy="519941"/>
            <a:chOff x="620597" y="1114475"/>
            <a:chExt cx="3565853" cy="51994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382DEB3-12A2-4002-AC47-1895A1FB54BF}"/>
                </a:ext>
              </a:extLst>
            </p:cNvPr>
            <p:cNvSpPr/>
            <p:nvPr/>
          </p:nvSpPr>
          <p:spPr>
            <a:xfrm>
              <a:off x="620597" y="1145580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687FDD7-9626-47F7-9414-DFF478393826}"/>
                </a:ext>
              </a:extLst>
            </p:cNvPr>
            <p:cNvSpPr/>
            <p:nvPr/>
          </p:nvSpPr>
          <p:spPr>
            <a:xfrm>
              <a:off x="1704023" y="1145580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03581C0-3D09-4FC8-881B-1661706F4C87}"/>
                </a:ext>
              </a:extLst>
            </p:cNvPr>
            <p:cNvSpPr/>
            <p:nvPr/>
          </p:nvSpPr>
          <p:spPr>
            <a:xfrm>
              <a:off x="2787295" y="111447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791C2D2-D384-4BC8-90B1-902281FC3395}"/>
                </a:ext>
              </a:extLst>
            </p:cNvPr>
            <p:cNvCxnSpPr>
              <a:stCxn id="77" idx="6"/>
              <a:endCxn id="78" idx="2"/>
            </p:cNvCxnSpPr>
            <p:nvPr/>
          </p:nvCxnSpPr>
          <p:spPr>
            <a:xfrm>
              <a:off x="936480" y="1278584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32C4CA6-2E8C-4AF7-9718-F8D18ABE8843}"/>
                </a:ext>
              </a:extLst>
            </p:cNvPr>
            <p:cNvCxnSpPr/>
            <p:nvPr/>
          </p:nvCxnSpPr>
          <p:spPr>
            <a:xfrm>
              <a:off x="2019752" y="1278583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B2F11A5-0BB5-49DA-833B-F8B613D4422C}"/>
                </a:ext>
              </a:extLst>
            </p:cNvPr>
            <p:cNvSpPr/>
            <p:nvPr/>
          </p:nvSpPr>
          <p:spPr>
            <a:xfrm>
              <a:off x="766069" y="1407660"/>
              <a:ext cx="2128058" cy="226756"/>
            </a:xfrm>
            <a:custGeom>
              <a:avLst/>
              <a:gdLst>
                <a:gd name="connsiteX0" fmla="*/ 0 w 2128058"/>
                <a:gd name="connsiteY0" fmla="*/ 0 h 226756"/>
                <a:gd name="connsiteX1" fmla="*/ 498764 w 2128058"/>
                <a:gd name="connsiteY1" fmla="*/ 182880 h 226756"/>
                <a:gd name="connsiteX2" fmla="*/ 1512916 w 2128058"/>
                <a:gd name="connsiteY2" fmla="*/ 216131 h 226756"/>
                <a:gd name="connsiteX3" fmla="*/ 2128058 w 2128058"/>
                <a:gd name="connsiteY3" fmla="*/ 33251 h 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058" h="226756">
                  <a:moveTo>
                    <a:pt x="0" y="0"/>
                  </a:moveTo>
                  <a:cubicBezTo>
                    <a:pt x="123305" y="73429"/>
                    <a:pt x="246611" y="146858"/>
                    <a:pt x="498764" y="182880"/>
                  </a:cubicBezTo>
                  <a:cubicBezTo>
                    <a:pt x="750917" y="218902"/>
                    <a:pt x="1241367" y="241069"/>
                    <a:pt x="1512916" y="216131"/>
                  </a:cubicBezTo>
                  <a:cubicBezTo>
                    <a:pt x="1784465" y="191193"/>
                    <a:pt x="1956261" y="112222"/>
                    <a:pt x="2128058" y="3325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8DC76DD-4B6E-417F-AE61-8188B7238B16}"/>
                </a:ext>
              </a:extLst>
            </p:cNvPr>
            <p:cNvSpPr/>
            <p:nvPr/>
          </p:nvSpPr>
          <p:spPr>
            <a:xfrm>
              <a:off x="3870567" y="111447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DEBB84D-B663-4ECE-A434-E45DE6265B1E}"/>
                </a:ext>
              </a:extLst>
            </p:cNvPr>
            <p:cNvCxnSpPr/>
            <p:nvPr/>
          </p:nvCxnSpPr>
          <p:spPr>
            <a:xfrm>
              <a:off x="3103024" y="1278583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54BF74A-4BC3-4367-8CD5-639295BFCAF1}"/>
                </a:ext>
              </a:extLst>
            </p:cNvPr>
            <p:cNvSpPr/>
            <p:nvPr/>
          </p:nvSpPr>
          <p:spPr>
            <a:xfrm>
              <a:off x="1868569" y="1407660"/>
              <a:ext cx="2128058" cy="226756"/>
            </a:xfrm>
            <a:custGeom>
              <a:avLst/>
              <a:gdLst>
                <a:gd name="connsiteX0" fmla="*/ 0 w 2128058"/>
                <a:gd name="connsiteY0" fmla="*/ 0 h 226756"/>
                <a:gd name="connsiteX1" fmla="*/ 498764 w 2128058"/>
                <a:gd name="connsiteY1" fmla="*/ 182880 h 226756"/>
                <a:gd name="connsiteX2" fmla="*/ 1512916 w 2128058"/>
                <a:gd name="connsiteY2" fmla="*/ 216131 h 226756"/>
                <a:gd name="connsiteX3" fmla="*/ 2128058 w 2128058"/>
                <a:gd name="connsiteY3" fmla="*/ 33251 h 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058" h="226756">
                  <a:moveTo>
                    <a:pt x="0" y="0"/>
                  </a:moveTo>
                  <a:cubicBezTo>
                    <a:pt x="123305" y="73429"/>
                    <a:pt x="246611" y="146858"/>
                    <a:pt x="498764" y="182880"/>
                  </a:cubicBezTo>
                  <a:cubicBezTo>
                    <a:pt x="750917" y="218902"/>
                    <a:pt x="1241367" y="241069"/>
                    <a:pt x="1512916" y="216131"/>
                  </a:cubicBezTo>
                  <a:cubicBezTo>
                    <a:pt x="1784465" y="191193"/>
                    <a:pt x="1956261" y="112222"/>
                    <a:pt x="2128058" y="3325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050F84-9007-40E3-A4C1-8FA48444A6E5}"/>
              </a:ext>
            </a:extLst>
          </p:cNvPr>
          <p:cNvGrpSpPr/>
          <p:nvPr/>
        </p:nvGrpSpPr>
        <p:grpSpPr>
          <a:xfrm>
            <a:off x="2266367" y="3076840"/>
            <a:ext cx="3565853" cy="519941"/>
            <a:chOff x="620597" y="1114475"/>
            <a:chExt cx="3565853" cy="519941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C71BBAD-B710-4045-8377-38ADD6EF2BBD}"/>
                </a:ext>
              </a:extLst>
            </p:cNvPr>
            <p:cNvSpPr/>
            <p:nvPr/>
          </p:nvSpPr>
          <p:spPr>
            <a:xfrm>
              <a:off x="620597" y="1145580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50D70D2-FF8E-4FF5-85C8-0267AABB5A35}"/>
                </a:ext>
              </a:extLst>
            </p:cNvPr>
            <p:cNvSpPr/>
            <p:nvPr/>
          </p:nvSpPr>
          <p:spPr>
            <a:xfrm>
              <a:off x="1704023" y="1145580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0C302E0-97F6-4350-B9B1-22AA1702A852}"/>
                </a:ext>
              </a:extLst>
            </p:cNvPr>
            <p:cNvSpPr/>
            <p:nvPr/>
          </p:nvSpPr>
          <p:spPr>
            <a:xfrm>
              <a:off x="2787295" y="111447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FD88919-0CD8-4E77-8120-6117899F27B2}"/>
                </a:ext>
              </a:extLst>
            </p:cNvPr>
            <p:cNvCxnSpPr>
              <a:stCxn id="87" idx="6"/>
              <a:endCxn id="88" idx="2"/>
            </p:cNvCxnSpPr>
            <p:nvPr/>
          </p:nvCxnSpPr>
          <p:spPr>
            <a:xfrm>
              <a:off x="936480" y="1278584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E53A416-824E-4AAA-8637-527E6AA0423D}"/>
                </a:ext>
              </a:extLst>
            </p:cNvPr>
            <p:cNvCxnSpPr/>
            <p:nvPr/>
          </p:nvCxnSpPr>
          <p:spPr>
            <a:xfrm>
              <a:off x="2019752" y="1278583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A1887FD-92A6-4F3A-BAE3-89C8A20C004F}"/>
                </a:ext>
              </a:extLst>
            </p:cNvPr>
            <p:cNvSpPr/>
            <p:nvPr/>
          </p:nvSpPr>
          <p:spPr>
            <a:xfrm>
              <a:off x="766069" y="1407660"/>
              <a:ext cx="2128058" cy="226756"/>
            </a:xfrm>
            <a:custGeom>
              <a:avLst/>
              <a:gdLst>
                <a:gd name="connsiteX0" fmla="*/ 0 w 2128058"/>
                <a:gd name="connsiteY0" fmla="*/ 0 h 226756"/>
                <a:gd name="connsiteX1" fmla="*/ 498764 w 2128058"/>
                <a:gd name="connsiteY1" fmla="*/ 182880 h 226756"/>
                <a:gd name="connsiteX2" fmla="*/ 1512916 w 2128058"/>
                <a:gd name="connsiteY2" fmla="*/ 216131 h 226756"/>
                <a:gd name="connsiteX3" fmla="*/ 2128058 w 2128058"/>
                <a:gd name="connsiteY3" fmla="*/ 33251 h 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058" h="226756">
                  <a:moveTo>
                    <a:pt x="0" y="0"/>
                  </a:moveTo>
                  <a:cubicBezTo>
                    <a:pt x="123305" y="73429"/>
                    <a:pt x="246611" y="146858"/>
                    <a:pt x="498764" y="182880"/>
                  </a:cubicBezTo>
                  <a:cubicBezTo>
                    <a:pt x="750917" y="218902"/>
                    <a:pt x="1241367" y="241069"/>
                    <a:pt x="1512916" y="216131"/>
                  </a:cubicBezTo>
                  <a:cubicBezTo>
                    <a:pt x="1784465" y="191193"/>
                    <a:pt x="1956261" y="112222"/>
                    <a:pt x="2128058" y="3325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034BB8A-E582-4CA2-8950-BB3F5AB07C1A}"/>
                </a:ext>
              </a:extLst>
            </p:cNvPr>
            <p:cNvSpPr/>
            <p:nvPr/>
          </p:nvSpPr>
          <p:spPr>
            <a:xfrm>
              <a:off x="3870567" y="111447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E4DF69E-4D92-4C54-9C39-C5E27BC340D7}"/>
                </a:ext>
              </a:extLst>
            </p:cNvPr>
            <p:cNvCxnSpPr/>
            <p:nvPr/>
          </p:nvCxnSpPr>
          <p:spPr>
            <a:xfrm>
              <a:off x="3103024" y="1278583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ECFD6C-974C-4210-91E4-BCFFEBBBB669}"/>
              </a:ext>
            </a:extLst>
          </p:cNvPr>
          <p:cNvGrpSpPr/>
          <p:nvPr/>
        </p:nvGrpSpPr>
        <p:grpSpPr>
          <a:xfrm>
            <a:off x="2216822" y="5368799"/>
            <a:ext cx="3565853" cy="297112"/>
            <a:chOff x="620597" y="1114475"/>
            <a:chExt cx="3565853" cy="29711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F18DA3E-44E3-4178-AA17-C5AF6747CC8F}"/>
                </a:ext>
              </a:extLst>
            </p:cNvPr>
            <p:cNvSpPr/>
            <p:nvPr/>
          </p:nvSpPr>
          <p:spPr>
            <a:xfrm>
              <a:off x="620597" y="1145580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31ACA8D-6D3C-4C00-9CBC-418DA5A601FA}"/>
                </a:ext>
              </a:extLst>
            </p:cNvPr>
            <p:cNvSpPr/>
            <p:nvPr/>
          </p:nvSpPr>
          <p:spPr>
            <a:xfrm>
              <a:off x="1704023" y="1145580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DEDA2E-FB85-4D61-B348-7921723F70EB}"/>
                </a:ext>
              </a:extLst>
            </p:cNvPr>
            <p:cNvSpPr/>
            <p:nvPr/>
          </p:nvSpPr>
          <p:spPr>
            <a:xfrm>
              <a:off x="2787295" y="111447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647105D-448F-45CA-A750-6F1E22559857}"/>
                </a:ext>
              </a:extLst>
            </p:cNvPr>
            <p:cNvCxnSpPr>
              <a:stCxn id="96" idx="6"/>
              <a:endCxn id="97" idx="2"/>
            </p:cNvCxnSpPr>
            <p:nvPr/>
          </p:nvCxnSpPr>
          <p:spPr>
            <a:xfrm>
              <a:off x="936480" y="1278584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23D25E4-5B66-4F2A-BD29-25F9F21A57F7}"/>
                </a:ext>
              </a:extLst>
            </p:cNvPr>
            <p:cNvCxnSpPr/>
            <p:nvPr/>
          </p:nvCxnSpPr>
          <p:spPr>
            <a:xfrm>
              <a:off x="2019752" y="1278583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D4AE26-EF3C-4424-933E-F5A8EE58B9AE}"/>
                </a:ext>
              </a:extLst>
            </p:cNvPr>
            <p:cNvSpPr/>
            <p:nvPr/>
          </p:nvSpPr>
          <p:spPr>
            <a:xfrm>
              <a:off x="3870567" y="111447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0F0CCF5-6A87-4908-86C5-830BADF3C650}"/>
                </a:ext>
              </a:extLst>
            </p:cNvPr>
            <p:cNvCxnSpPr/>
            <p:nvPr/>
          </p:nvCxnSpPr>
          <p:spPr>
            <a:xfrm>
              <a:off x="3103024" y="1278583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754A39C-3D73-4129-8D77-DFC5A0F7815F}"/>
              </a:ext>
            </a:extLst>
          </p:cNvPr>
          <p:cNvSpPr txBox="1"/>
          <p:nvPr/>
        </p:nvSpPr>
        <p:spPr>
          <a:xfrm>
            <a:off x="3459601" y="2656559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Nontransitive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AF5C1D-C398-4E5D-8687-517FCA4AAAD9}"/>
              </a:ext>
            </a:extLst>
          </p:cNvPr>
          <p:cNvSpPr txBox="1"/>
          <p:nvPr/>
        </p:nvSpPr>
        <p:spPr>
          <a:xfrm>
            <a:off x="3514339" y="4867177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Intransitive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BBFC6C-61D7-416A-B5AA-70CD2FD99D8B}"/>
              </a:ext>
            </a:extLst>
          </p:cNvPr>
          <p:cNvCxnSpPr/>
          <p:nvPr/>
        </p:nvCxnSpPr>
        <p:spPr>
          <a:xfrm>
            <a:off x="1995055" y="165074"/>
            <a:ext cx="0" cy="656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3A1F3B5-8499-4417-ACFE-B1F1550DDF75}"/>
              </a:ext>
            </a:extLst>
          </p:cNvPr>
          <p:cNvCxnSpPr/>
          <p:nvPr/>
        </p:nvCxnSpPr>
        <p:spPr>
          <a:xfrm>
            <a:off x="6054436" y="165074"/>
            <a:ext cx="0" cy="656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86D18E0-2EA9-4A23-BF6D-5C793C565C77}"/>
              </a:ext>
            </a:extLst>
          </p:cNvPr>
          <p:cNvCxnSpPr/>
          <p:nvPr/>
        </p:nvCxnSpPr>
        <p:spPr>
          <a:xfrm>
            <a:off x="8933410" y="179323"/>
            <a:ext cx="0" cy="656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587B94-5534-4FAB-AB48-E1A31365FE47}"/>
              </a:ext>
            </a:extLst>
          </p:cNvPr>
          <p:cNvGrpSpPr/>
          <p:nvPr/>
        </p:nvGrpSpPr>
        <p:grpSpPr>
          <a:xfrm>
            <a:off x="6215727" y="3092392"/>
            <a:ext cx="2482581" cy="297112"/>
            <a:chOff x="4682065" y="264364"/>
            <a:chExt cx="2482581" cy="29711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6977AEE-8C63-460F-81CE-9CEBF98A7B95}"/>
                </a:ext>
              </a:extLst>
            </p:cNvPr>
            <p:cNvSpPr/>
            <p:nvPr/>
          </p:nvSpPr>
          <p:spPr>
            <a:xfrm>
              <a:off x="4682065" y="295469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BA69DD8-F91A-46B0-9EF6-B9078188E912}"/>
                </a:ext>
              </a:extLst>
            </p:cNvPr>
            <p:cNvSpPr/>
            <p:nvPr/>
          </p:nvSpPr>
          <p:spPr>
            <a:xfrm>
              <a:off x="5765491" y="295469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54E7D7E-D413-4C3A-9C43-B436C073212E}"/>
                </a:ext>
              </a:extLst>
            </p:cNvPr>
            <p:cNvSpPr/>
            <p:nvPr/>
          </p:nvSpPr>
          <p:spPr>
            <a:xfrm>
              <a:off x="6848763" y="264364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644CA74-EBE5-4B3D-B0E0-FC152DF2CD9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948" y="387287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EAA25AB-389C-4F69-BA17-FB7EAADD3C05}"/>
                </a:ext>
              </a:extLst>
            </p:cNvPr>
            <p:cNvCxnSpPr/>
            <p:nvPr/>
          </p:nvCxnSpPr>
          <p:spPr>
            <a:xfrm>
              <a:off x="6081220" y="373152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26030E-5C77-45AA-A484-D1C27B793248}"/>
                </a:ext>
              </a:extLst>
            </p:cNvPr>
            <p:cNvCxnSpPr/>
            <p:nvPr/>
          </p:nvCxnSpPr>
          <p:spPr>
            <a:xfrm>
              <a:off x="4997948" y="474550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CAEC3F7-D67B-4802-8A8E-491DE1B2CBC4}"/>
              </a:ext>
            </a:extLst>
          </p:cNvPr>
          <p:cNvGrpSpPr/>
          <p:nvPr/>
        </p:nvGrpSpPr>
        <p:grpSpPr>
          <a:xfrm>
            <a:off x="6240257" y="5388946"/>
            <a:ext cx="2482581" cy="297112"/>
            <a:chOff x="4682065" y="264364"/>
            <a:chExt cx="2482581" cy="29711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CED4CA5-E151-4947-A2D4-9F193CEA9DC8}"/>
                </a:ext>
              </a:extLst>
            </p:cNvPr>
            <p:cNvSpPr/>
            <p:nvPr/>
          </p:nvSpPr>
          <p:spPr>
            <a:xfrm>
              <a:off x="4682065" y="295469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167BD3D-E692-42FF-899F-2C1CF087D163}"/>
                </a:ext>
              </a:extLst>
            </p:cNvPr>
            <p:cNvSpPr/>
            <p:nvPr/>
          </p:nvSpPr>
          <p:spPr>
            <a:xfrm>
              <a:off x="5765491" y="295469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6B84824-2C3C-4080-993A-5200C25E56DB}"/>
                </a:ext>
              </a:extLst>
            </p:cNvPr>
            <p:cNvSpPr/>
            <p:nvPr/>
          </p:nvSpPr>
          <p:spPr>
            <a:xfrm>
              <a:off x="6848763" y="264364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56F725D-7A62-45DE-AFC6-24BA08E70C9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948" y="387287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6D62890-BBCD-4E8C-B32D-2836E665981A}"/>
                </a:ext>
              </a:extLst>
            </p:cNvPr>
            <p:cNvCxnSpPr/>
            <p:nvPr/>
          </p:nvCxnSpPr>
          <p:spPr>
            <a:xfrm>
              <a:off x="6081220" y="373152"/>
              <a:ext cx="7675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DA89CCE-6AA1-4641-95CE-8E00879DF158}"/>
              </a:ext>
            </a:extLst>
          </p:cNvPr>
          <p:cNvSpPr txBox="1"/>
          <p:nvPr/>
        </p:nvSpPr>
        <p:spPr>
          <a:xfrm>
            <a:off x="6846126" y="2601273"/>
            <a:ext cx="15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Nonsymmetric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EA829F-05CD-4AB1-979B-2DB500961D9A}"/>
              </a:ext>
            </a:extLst>
          </p:cNvPr>
          <p:cNvSpPr txBox="1"/>
          <p:nvPr/>
        </p:nvSpPr>
        <p:spPr>
          <a:xfrm>
            <a:off x="6751110" y="4897319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Asymmetric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7B3EB2D-864A-40C2-9031-79DF214EBEE9}"/>
              </a:ext>
            </a:extLst>
          </p:cNvPr>
          <p:cNvGrpSpPr/>
          <p:nvPr/>
        </p:nvGrpSpPr>
        <p:grpSpPr>
          <a:xfrm>
            <a:off x="9132231" y="3487764"/>
            <a:ext cx="2254132" cy="2043542"/>
            <a:chOff x="1803860" y="846517"/>
            <a:chExt cx="2254132" cy="204354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17E6A5E-75AA-435D-918C-22305E9EC183}"/>
                </a:ext>
              </a:extLst>
            </p:cNvPr>
            <p:cNvSpPr/>
            <p:nvPr/>
          </p:nvSpPr>
          <p:spPr>
            <a:xfrm>
              <a:off x="1961802" y="964276"/>
              <a:ext cx="1961803" cy="17927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136A1B2-AF3A-42C0-96DB-7E0ECDC48164}"/>
                </a:ext>
              </a:extLst>
            </p:cNvPr>
            <p:cNvSpPr/>
            <p:nvPr/>
          </p:nvSpPr>
          <p:spPr>
            <a:xfrm>
              <a:off x="2769520" y="846517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EBE852-ECA4-49AB-B159-4302B34C6B1D}"/>
                </a:ext>
              </a:extLst>
            </p:cNvPr>
            <p:cNvSpPr/>
            <p:nvPr/>
          </p:nvSpPr>
          <p:spPr>
            <a:xfrm>
              <a:off x="3426226" y="1064028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915B6DF-A29B-41F2-81B7-CC187B28D480}"/>
                </a:ext>
              </a:extLst>
            </p:cNvPr>
            <p:cNvSpPr/>
            <p:nvPr/>
          </p:nvSpPr>
          <p:spPr>
            <a:xfrm>
              <a:off x="3742109" y="1727662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C276CFD-FF83-4654-9680-0D590B24DBEB}"/>
                </a:ext>
              </a:extLst>
            </p:cNvPr>
            <p:cNvSpPr/>
            <p:nvPr/>
          </p:nvSpPr>
          <p:spPr>
            <a:xfrm>
              <a:off x="3426226" y="2391296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FC62B8D-B562-4ADA-B2DC-FF4B528DFFDF}"/>
                </a:ext>
              </a:extLst>
            </p:cNvPr>
            <p:cNvSpPr/>
            <p:nvPr/>
          </p:nvSpPr>
          <p:spPr>
            <a:xfrm>
              <a:off x="2761208" y="2624052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6D48497-2504-476C-A6CD-EC8246580B7C}"/>
                </a:ext>
              </a:extLst>
            </p:cNvPr>
            <p:cNvSpPr/>
            <p:nvPr/>
          </p:nvSpPr>
          <p:spPr>
            <a:xfrm>
              <a:off x="2080948" y="235804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4376962-59E3-492D-AC5B-1609BDCB51B2}"/>
                </a:ext>
              </a:extLst>
            </p:cNvPr>
            <p:cNvSpPr/>
            <p:nvPr/>
          </p:nvSpPr>
          <p:spPr>
            <a:xfrm>
              <a:off x="1803860" y="1710345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58543F6-22F1-4254-990E-ADAA74235A7E}"/>
                </a:ext>
              </a:extLst>
            </p:cNvPr>
            <p:cNvSpPr/>
            <p:nvPr/>
          </p:nvSpPr>
          <p:spPr>
            <a:xfrm>
              <a:off x="2114196" y="1046713"/>
              <a:ext cx="315883" cy="266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463D453-FBD0-4EB5-8AA8-FCA3B95A20CF}"/>
                </a:ext>
              </a:extLst>
            </p:cNvPr>
            <p:cNvCxnSpPr>
              <a:cxnSpLocks/>
              <a:stCxn id="135" idx="6"/>
              <a:endCxn id="129" idx="2"/>
            </p:cNvCxnSpPr>
            <p:nvPr/>
          </p:nvCxnSpPr>
          <p:spPr>
            <a:xfrm>
              <a:off x="2430079" y="1179717"/>
              <a:ext cx="996147" cy="17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36D13A-8FCD-41D6-95BA-949CA107E9E0}"/>
                </a:ext>
              </a:extLst>
            </p:cNvPr>
            <p:cNvCxnSpPr>
              <a:cxnSpLocks/>
              <a:stCxn id="135" idx="5"/>
              <a:endCxn id="130" idx="1"/>
            </p:cNvCxnSpPr>
            <p:nvPr/>
          </p:nvCxnSpPr>
          <p:spPr>
            <a:xfrm>
              <a:off x="2383819" y="1273764"/>
              <a:ext cx="1404550" cy="492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4AE37F-ADDE-4E27-A865-D2148FABA60D}"/>
                </a:ext>
              </a:extLst>
            </p:cNvPr>
            <p:cNvCxnSpPr>
              <a:cxnSpLocks/>
              <a:stCxn id="135" idx="3"/>
              <a:endCxn id="133" idx="0"/>
            </p:cNvCxnSpPr>
            <p:nvPr/>
          </p:nvCxnSpPr>
          <p:spPr>
            <a:xfrm>
              <a:off x="2160456" y="1273764"/>
              <a:ext cx="78434" cy="1084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1E533D-95FE-401C-ACC3-3B4A3C99B17C}"/>
                </a:ext>
              </a:extLst>
            </p:cNvPr>
            <p:cNvCxnSpPr>
              <a:cxnSpLocks/>
              <a:stCxn id="128" idx="5"/>
              <a:endCxn id="130" idx="0"/>
            </p:cNvCxnSpPr>
            <p:nvPr/>
          </p:nvCxnSpPr>
          <p:spPr>
            <a:xfrm>
              <a:off x="3039143" y="1073568"/>
              <a:ext cx="860908" cy="65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36D762-389C-4FED-8FB9-69D6915BC777}"/>
                </a:ext>
              </a:extLst>
            </p:cNvPr>
            <p:cNvCxnSpPr>
              <a:cxnSpLocks/>
              <a:stCxn id="128" idx="4"/>
              <a:endCxn id="131" idx="0"/>
            </p:cNvCxnSpPr>
            <p:nvPr/>
          </p:nvCxnSpPr>
          <p:spPr>
            <a:xfrm>
              <a:off x="2927462" y="1112524"/>
              <a:ext cx="656706" cy="1278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70FBE4E-B63E-4EF5-8C36-48C906BEAE2F}"/>
                </a:ext>
              </a:extLst>
            </p:cNvPr>
            <p:cNvCxnSpPr>
              <a:cxnSpLocks/>
              <a:stCxn id="128" idx="2"/>
              <a:endCxn id="134" idx="7"/>
            </p:cNvCxnSpPr>
            <p:nvPr/>
          </p:nvCxnSpPr>
          <p:spPr>
            <a:xfrm flipH="1">
              <a:off x="2073483" y="979521"/>
              <a:ext cx="696037" cy="769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686210F-3141-4DCC-AB1B-86E71203BD33}"/>
                </a:ext>
              </a:extLst>
            </p:cNvPr>
            <p:cNvCxnSpPr>
              <a:cxnSpLocks/>
              <a:stCxn id="129" idx="4"/>
              <a:endCxn id="131" idx="7"/>
            </p:cNvCxnSpPr>
            <p:nvPr/>
          </p:nvCxnSpPr>
          <p:spPr>
            <a:xfrm>
              <a:off x="3584168" y="1330035"/>
              <a:ext cx="111681" cy="1100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1C30DF8-8013-4BE6-8E08-A2449F7D4388}"/>
                </a:ext>
              </a:extLst>
            </p:cNvPr>
            <p:cNvCxnSpPr>
              <a:cxnSpLocks/>
              <a:stCxn id="129" idx="2"/>
              <a:endCxn id="134" idx="6"/>
            </p:cNvCxnSpPr>
            <p:nvPr/>
          </p:nvCxnSpPr>
          <p:spPr>
            <a:xfrm flipH="1">
              <a:off x="2119743" y="1197032"/>
              <a:ext cx="1306483" cy="646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894F53C-4F7E-49AA-AC6B-1EE1525981A4}"/>
              </a:ext>
            </a:extLst>
          </p:cNvPr>
          <p:cNvSpPr txBox="1"/>
          <p:nvPr/>
        </p:nvSpPr>
        <p:spPr>
          <a:xfrm>
            <a:off x="9648285" y="3012124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Nonconnected</a:t>
            </a:r>
          </a:p>
        </p:txBody>
      </p:sp>
    </p:spTree>
    <p:extLst>
      <p:ext uri="{BB962C8B-B14F-4D97-AF65-F5344CB8AC3E}">
        <p14:creationId xmlns:p14="http://schemas.microsoft.com/office/powerpoint/2010/main" val="283330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BF0175-42C2-4917-A0A0-2B053E0477AB}"/>
              </a:ext>
            </a:extLst>
          </p:cNvPr>
          <p:cNvSpPr/>
          <p:nvPr/>
        </p:nvSpPr>
        <p:spPr>
          <a:xfrm>
            <a:off x="1555865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2EE402-2397-440F-9422-E15E968B79FF}"/>
              </a:ext>
            </a:extLst>
          </p:cNvPr>
          <p:cNvSpPr/>
          <p:nvPr/>
        </p:nvSpPr>
        <p:spPr>
          <a:xfrm>
            <a:off x="2639291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A38EE8-C003-45C4-93A1-0063EC80C6D8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871748" y="105017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78A6153-4DE3-4A40-80B3-D59857EB7DFE}"/>
              </a:ext>
            </a:extLst>
          </p:cNvPr>
          <p:cNvSpPr/>
          <p:nvPr/>
        </p:nvSpPr>
        <p:spPr>
          <a:xfrm>
            <a:off x="1555865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22663B-D903-4426-8981-526F7D7CDBCD}"/>
              </a:ext>
            </a:extLst>
          </p:cNvPr>
          <p:cNvSpPr/>
          <p:nvPr/>
        </p:nvSpPr>
        <p:spPr>
          <a:xfrm>
            <a:off x="2639291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68D83-ECDA-45D9-AB05-F1472B01721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71748" y="156833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BC7F82-C9BF-4448-B081-421A2BE61AE6}"/>
              </a:ext>
            </a:extLst>
          </p:cNvPr>
          <p:cNvSpPr/>
          <p:nvPr/>
        </p:nvSpPr>
        <p:spPr>
          <a:xfrm>
            <a:off x="2639291" y="195349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3C1C7-36C1-4B72-957E-2EDA66FD864E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871748" y="1568335"/>
            <a:ext cx="813803" cy="42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C400A9-F8EC-48FE-92EA-EE9A38D00E3B}"/>
              </a:ext>
            </a:extLst>
          </p:cNvPr>
          <p:cNvSpPr txBox="1"/>
          <p:nvPr/>
        </p:nvSpPr>
        <p:spPr>
          <a:xfrm>
            <a:off x="1789092" y="389734"/>
            <a:ext cx="9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Injective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4D3743-528D-4B98-8E87-7163ACAF7F10}"/>
              </a:ext>
            </a:extLst>
          </p:cNvPr>
          <p:cNvSpPr/>
          <p:nvPr/>
        </p:nvSpPr>
        <p:spPr>
          <a:xfrm>
            <a:off x="1555865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35EAAD-CEE0-4A8C-816A-8FB103443832}"/>
              </a:ext>
            </a:extLst>
          </p:cNvPr>
          <p:cNvSpPr/>
          <p:nvPr/>
        </p:nvSpPr>
        <p:spPr>
          <a:xfrm>
            <a:off x="2639291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92CD31-EA41-461D-889C-ED12FF4FF63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871748" y="367976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098DB55-D53A-4324-BFCF-B54E215DD821}"/>
              </a:ext>
            </a:extLst>
          </p:cNvPr>
          <p:cNvSpPr/>
          <p:nvPr/>
        </p:nvSpPr>
        <p:spPr>
          <a:xfrm>
            <a:off x="1555865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A3BDE0-71E5-4E5D-9A16-A07A6FF5C953}"/>
              </a:ext>
            </a:extLst>
          </p:cNvPr>
          <p:cNvSpPr/>
          <p:nvPr/>
        </p:nvSpPr>
        <p:spPr>
          <a:xfrm>
            <a:off x="2639291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0A4C7-2B40-4C08-B032-EFA84EA5B8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871748" y="419792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AF4B20-2A79-4ECE-8910-6BABE63A68D1}"/>
              </a:ext>
            </a:extLst>
          </p:cNvPr>
          <p:cNvSpPr txBox="1"/>
          <p:nvPr/>
        </p:nvSpPr>
        <p:spPr>
          <a:xfrm>
            <a:off x="1575309" y="3019327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Injective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D780A-DAF1-420D-9E76-E80D42E69722}"/>
              </a:ext>
            </a:extLst>
          </p:cNvPr>
          <p:cNvCxnSpPr>
            <a:stCxn id="14" idx="6"/>
            <a:endCxn id="12" idx="3"/>
          </p:cNvCxnSpPr>
          <p:nvPr/>
        </p:nvCxnSpPr>
        <p:spPr>
          <a:xfrm flipV="1">
            <a:off x="1871748" y="3773815"/>
            <a:ext cx="813803" cy="4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2423BD3-EA11-431D-B26A-A84EEB3D786E}"/>
              </a:ext>
            </a:extLst>
          </p:cNvPr>
          <p:cNvSpPr/>
          <p:nvPr/>
        </p:nvSpPr>
        <p:spPr>
          <a:xfrm>
            <a:off x="4118956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B15AB9-3A84-4FE9-8E15-9407EFA46E67}"/>
              </a:ext>
            </a:extLst>
          </p:cNvPr>
          <p:cNvSpPr/>
          <p:nvPr/>
        </p:nvSpPr>
        <p:spPr>
          <a:xfrm>
            <a:off x="5202382" y="91717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18BF99-DDD5-4D37-839B-BFBF10F850F5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4434839" y="1050175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9E841E8-B81B-4C29-BA24-33EA04E514F8}"/>
              </a:ext>
            </a:extLst>
          </p:cNvPr>
          <p:cNvSpPr/>
          <p:nvPr/>
        </p:nvSpPr>
        <p:spPr>
          <a:xfrm>
            <a:off x="4118956" y="1435331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19EEE8-0ABA-4E30-B50A-535476DEE7E1}"/>
              </a:ext>
            </a:extLst>
          </p:cNvPr>
          <p:cNvCxnSpPr>
            <a:cxnSpLocks/>
            <a:stCxn id="22" idx="6"/>
            <a:endCxn id="20" idx="3"/>
          </p:cNvCxnSpPr>
          <p:nvPr/>
        </p:nvCxnSpPr>
        <p:spPr>
          <a:xfrm flipV="1">
            <a:off x="4434839" y="1144222"/>
            <a:ext cx="813803" cy="42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D3F50-A59A-4B93-B1EC-3D1588B4055C}"/>
              </a:ext>
            </a:extLst>
          </p:cNvPr>
          <p:cNvSpPr txBox="1"/>
          <p:nvPr/>
        </p:nvSpPr>
        <p:spPr>
          <a:xfrm>
            <a:off x="4352183" y="389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Functional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B2AF6F-C3FF-48B4-AAC8-60FAAA915D15}"/>
              </a:ext>
            </a:extLst>
          </p:cNvPr>
          <p:cNvSpPr/>
          <p:nvPr/>
        </p:nvSpPr>
        <p:spPr>
          <a:xfrm>
            <a:off x="4118956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23D0D2-9C27-4DF3-A2C2-C696F3C90F3A}"/>
              </a:ext>
            </a:extLst>
          </p:cNvPr>
          <p:cNvSpPr/>
          <p:nvPr/>
        </p:nvSpPr>
        <p:spPr>
          <a:xfrm>
            <a:off x="5202382" y="354676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4A303-DF1A-4BBD-8A2D-0299B2F61546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4434839" y="3679768"/>
            <a:ext cx="767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9F991B4-4962-4EF6-8AC5-C23983804D45}"/>
              </a:ext>
            </a:extLst>
          </p:cNvPr>
          <p:cNvSpPr/>
          <p:nvPr/>
        </p:nvSpPr>
        <p:spPr>
          <a:xfrm>
            <a:off x="5202382" y="4064924"/>
            <a:ext cx="315883" cy="266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C9673-FD7E-4E19-84B6-31965875364D}"/>
              </a:ext>
            </a:extLst>
          </p:cNvPr>
          <p:cNvSpPr txBox="1"/>
          <p:nvPr/>
        </p:nvSpPr>
        <p:spPr>
          <a:xfrm>
            <a:off x="4138400" y="30193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Functional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51C3A-8635-4C31-B16F-CA138694C0A8}"/>
              </a:ext>
            </a:extLst>
          </p:cNvPr>
          <p:cNvCxnSpPr>
            <a:cxnSpLocks/>
            <a:stCxn id="25" idx="6"/>
            <a:endCxn id="28" idx="1"/>
          </p:cNvCxnSpPr>
          <p:nvPr/>
        </p:nvCxnSpPr>
        <p:spPr>
          <a:xfrm>
            <a:off x="4434839" y="3679768"/>
            <a:ext cx="813803" cy="42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26158D-5CAA-41D5-A21D-0909FCFD766C}"/>
              </a:ext>
            </a:extLst>
          </p:cNvPr>
          <p:cNvCxnSpPr/>
          <p:nvPr/>
        </p:nvCxnSpPr>
        <p:spPr>
          <a:xfrm>
            <a:off x="3541222" y="232756"/>
            <a:ext cx="0" cy="502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4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4ADC-DBC5-45A2-B21D-115FCB88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ordering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CF9F-8B32-4C5E-B0BE-7DFFBCBD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68" y="1781516"/>
            <a:ext cx="10515600" cy="68481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have used the ordering module to order sets, e.g.,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80385-AB2E-459D-9775-2FA50A07BE7C}"/>
              </a:ext>
            </a:extLst>
          </p:cNvPr>
          <p:cNvSpPr/>
          <p:nvPr/>
        </p:nvSpPr>
        <p:spPr>
          <a:xfrm>
            <a:off x="455068" y="2645381"/>
            <a:ext cx="3834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util/ordering[Snapshot]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D361C-9639-490B-A396-123388EAFDC8}"/>
              </a:ext>
            </a:extLst>
          </p:cNvPr>
          <p:cNvSpPr txBox="1"/>
          <p:nvPr/>
        </p:nvSpPr>
        <p:spPr>
          <a:xfrm>
            <a:off x="4290029" y="2645381"/>
            <a:ext cx="7901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Order the set of Snapshots in the goat, cabbage, wolf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499CC-CE43-48A5-B98B-A03DA7C87270}"/>
              </a:ext>
            </a:extLst>
          </p:cNvPr>
          <p:cNvSpPr/>
          <p:nvPr/>
        </p:nvSpPr>
        <p:spPr>
          <a:xfrm>
            <a:off x="455068" y="3465137"/>
            <a:ext cx="346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 util/ordering[House]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CC2DB-332E-4C84-9515-ECD626A20DC8}"/>
              </a:ext>
            </a:extLst>
          </p:cNvPr>
          <p:cNvSpPr txBox="1"/>
          <p:nvPr/>
        </p:nvSpPr>
        <p:spPr>
          <a:xfrm>
            <a:off x="4159797" y="3465136"/>
            <a:ext cx="616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Order the set of Houses in the Einstein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3AFA2-105C-4408-9AFC-BDE959AEF82A}"/>
              </a:ext>
            </a:extLst>
          </p:cNvPr>
          <p:cNvSpPr/>
          <p:nvPr/>
        </p:nvSpPr>
        <p:spPr>
          <a:xfrm>
            <a:off x="457693" y="4284891"/>
            <a:ext cx="370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util/ordering[Desktop]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AB869-9BE1-4F2C-8459-3A8B2A62526E}"/>
              </a:ext>
            </a:extLst>
          </p:cNvPr>
          <p:cNvSpPr txBox="1"/>
          <p:nvPr/>
        </p:nvSpPr>
        <p:spPr>
          <a:xfrm>
            <a:off x="4159797" y="4284890"/>
            <a:ext cx="6434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// Order the set of Desktops in the Desktop model</a:t>
            </a:r>
          </a:p>
        </p:txBody>
      </p:sp>
    </p:spTree>
    <p:extLst>
      <p:ext uri="{BB962C8B-B14F-4D97-AF65-F5344CB8AC3E}">
        <p14:creationId xmlns:p14="http://schemas.microsoft.com/office/powerpoint/2010/main" val="5888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1169</Words>
  <Application>Microsoft Office PowerPoint</Application>
  <PresentationFormat>Widescreen</PresentationFormat>
  <Paragraphs>469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Expressing set properties in Alloy</vt:lpstr>
      <vt:lpstr>Want to learn sets? Learn Alloy! Want to learn Alloy? Learn sets!</vt:lpstr>
      <vt:lpstr>Reflexive property</vt:lpstr>
      <vt:lpstr>Each person has the same birthday as themself</vt:lpstr>
      <vt:lpstr>Alloy expression that constrains pairs of elem atoms to be reflexive</vt:lpstr>
      <vt:lpstr>PowerPoint Presentation</vt:lpstr>
      <vt:lpstr>PowerPoint Presentation</vt:lpstr>
      <vt:lpstr>PowerPoint Presentation</vt:lpstr>
      <vt:lpstr>The ordering module</vt:lpstr>
      <vt:lpstr>The ordering module creates ordered pairs from your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Hold on! The ordering module also creates a prev function</vt:lpstr>
      <vt:lpstr>Arrows must go both directions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Expressing set properties in Alloy</dc:title>
  <dc:creator>Costello, Roger L.</dc:creator>
  <cp:lastModifiedBy>Roger Costello</cp:lastModifiedBy>
  <cp:revision>39</cp:revision>
  <dcterms:created xsi:type="dcterms:W3CDTF">2018-02-15T21:21:53Z</dcterms:created>
  <dcterms:modified xsi:type="dcterms:W3CDTF">2018-03-29T21:04:39Z</dcterms:modified>
</cp:coreProperties>
</file>