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68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0F15-6D60-4D74-99E9-2BA602E9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827CE-7691-48A8-8525-883B6F03D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3E40-3240-4D38-AB05-EDACAF12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5BB9-A72D-4D16-AC76-D14F800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C0E0-C608-4F10-B237-2EC34F8B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D2C6-61A8-4FD4-84C9-78856ED3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C9FB3-7CB3-40C0-B7F5-609952E87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D5FA-77C1-43F4-8B18-AD1F5149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0685-9920-4495-A0CA-890C89D4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D365-8C47-4C2D-B1D0-B156F4C1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0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3F4F1-F4C5-4357-B311-D7230F903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12403-D3B7-49C1-BE9D-054F6EC4F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2441-568F-4715-BB05-6B09E5E7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8E58F-8AF4-41E2-8F69-18A57595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7089-EBF5-4FDC-A003-4FFEAAEA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4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9E19-E9B1-47CA-BDF4-3C9CFA57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48D2-7D8A-4A16-A7AC-8657FEA3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D3C0-E3B6-4651-ADF5-A91D20B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4213-66DE-4FBA-8451-469FF6B7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2080-81A8-406F-BC4D-3FF0A2F1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1E3D-D4A2-4450-9B4A-7EAD83BB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BC428-E9EE-4D31-A7F1-1B63C0E5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F192-6469-4990-987B-3BF6850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5D90-BAEA-47DC-B494-1444A588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FF516-B88C-4C74-AB56-820C57F5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B5EA-6D1C-4330-97E1-D17F6004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3026-F298-491B-8AA4-9B70D0210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9106-1B2C-4DCE-A604-D2F9540C1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ACB38-5A60-415C-89F1-1C302F3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36C8D-7044-42D4-8C44-A713AECE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5093-19C7-4B72-B4EA-4F6B5149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71C3-FFD5-489B-A11D-72B239C7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8E468-F193-4E30-9AAF-961B855A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D6472-A89E-4578-8532-8F86797E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85D87-7F74-4E73-B840-911DE75C1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D106B-14E0-47BE-9EDF-9BD6CDBC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E9572-3331-4F47-A1F2-7C9F12D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D5C24-56D0-4DD2-8343-B03F3476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5CE5A-2A03-447E-8A67-00AA62AA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43A2-DFD5-487E-998D-2F6B6D9E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0E0B0-8266-41D0-8109-DCA91AC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063B1-EEB7-44EE-815D-BAED63B6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38EA-D689-45EA-8096-3B2A1442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1E09F-13C9-4C61-A496-CC56C6A9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34C8D-1C16-42B7-A15C-61F02AD3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FDE55-A87D-4086-B719-FA995A9C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F748-BE81-41ED-AFB6-67AEE73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0E02-F4AC-403F-8C31-EBB3AE40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FFB4A-081F-42D8-83CC-978D80D26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FD0A3-E26B-4912-8ED4-D8517B34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4B3F-E60F-4818-8C6A-D1F9712B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9EEC2-9CCB-4BD6-A8F4-5A6081CA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8308-2250-44A2-82CA-24640B75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AE659-C47F-4D46-B07E-5C4ADBC43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AE05A-18AA-4F0E-8B6F-C736B402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1DFBF-711A-4026-8208-D1C74FBA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1EC9B-EDD3-4B04-9C9B-225B508C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2C313-F604-4702-B82E-2DB1FE1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ADC00-D667-4F6B-A0DF-5E0D0C38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16B8-8FC5-4E26-86E7-8A159A26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C38F-C2FA-4FFC-A2D6-369A43CE1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96F9-602D-48DB-89DC-9BD63F913B6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BB04-4515-411A-9960-557612886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428B-2DF3-4B44-8044-9009FD034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743B-0FC1-4EF6-8CCB-6D0510BD5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6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1492-E2C0-44BA-87DC-D6EEB26BB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 model versus Event model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C39D59-D8F7-4653-AD05-8FF49A57B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8443" y="5730096"/>
            <a:ext cx="2599113" cy="93671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Roger L. Costello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March 26, 2018</a:t>
            </a:r>
          </a:p>
        </p:txBody>
      </p:sp>
    </p:spTree>
    <p:extLst>
      <p:ext uri="{BB962C8B-B14F-4D97-AF65-F5344CB8AC3E}">
        <p14:creationId xmlns:p14="http://schemas.microsoft.com/office/powerpoint/2010/main" val="367460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F57B94-3048-4DFC-A950-459BFC4CE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4" t="16068" r="21139" b="48242"/>
          <a:stretch/>
        </p:blipFill>
        <p:spPr>
          <a:xfrm>
            <a:off x="1206741" y="1662546"/>
            <a:ext cx="9851494" cy="3408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9287A5-E47E-4769-B6B2-58025FAE620D}"/>
              </a:ext>
            </a:extLst>
          </p:cNvPr>
          <p:cNvSpPr txBox="1"/>
          <p:nvPr/>
        </p:nvSpPr>
        <p:spPr>
          <a:xfrm>
            <a:off x="313580" y="499040"/>
            <a:ext cx="638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For Desktop1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400"/>
              <a:t> operation was performed, Icon3 was removed from the desktop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A51FC03-EAFE-4912-9747-BC8F58B99A08}"/>
              </a:ext>
            </a:extLst>
          </p:cNvPr>
          <p:cNvSpPr/>
          <p:nvPr/>
        </p:nvSpPr>
        <p:spPr>
          <a:xfrm>
            <a:off x="897775" y="2705510"/>
            <a:ext cx="2693323" cy="2697763"/>
          </a:xfrm>
          <a:custGeom>
            <a:avLst/>
            <a:gdLst>
              <a:gd name="connsiteX0" fmla="*/ 598516 w 2693323"/>
              <a:gd name="connsiteY0" fmla="*/ 21065 h 2697763"/>
              <a:gd name="connsiteX1" fmla="*/ 498763 w 2693323"/>
              <a:gd name="connsiteY1" fmla="*/ 104192 h 2697763"/>
              <a:gd name="connsiteX2" fmla="*/ 432261 w 2693323"/>
              <a:gd name="connsiteY2" fmla="*/ 137443 h 2697763"/>
              <a:gd name="connsiteX3" fmla="*/ 332509 w 2693323"/>
              <a:gd name="connsiteY3" fmla="*/ 237195 h 2697763"/>
              <a:gd name="connsiteX4" fmla="*/ 266007 w 2693323"/>
              <a:gd name="connsiteY4" fmla="*/ 303697 h 2697763"/>
              <a:gd name="connsiteX5" fmla="*/ 216130 w 2693323"/>
              <a:gd name="connsiteY5" fmla="*/ 403450 h 2697763"/>
              <a:gd name="connsiteX6" fmla="*/ 199505 w 2693323"/>
              <a:gd name="connsiteY6" fmla="*/ 453326 h 2697763"/>
              <a:gd name="connsiteX7" fmla="*/ 166254 w 2693323"/>
              <a:gd name="connsiteY7" fmla="*/ 935465 h 2697763"/>
              <a:gd name="connsiteX8" fmla="*/ 149629 w 2693323"/>
              <a:gd name="connsiteY8" fmla="*/ 985341 h 2697763"/>
              <a:gd name="connsiteX9" fmla="*/ 99752 w 2693323"/>
              <a:gd name="connsiteY9" fmla="*/ 1151595 h 2697763"/>
              <a:gd name="connsiteX10" fmla="*/ 83127 w 2693323"/>
              <a:gd name="connsiteY10" fmla="*/ 1201472 h 2697763"/>
              <a:gd name="connsiteX11" fmla="*/ 49876 w 2693323"/>
              <a:gd name="connsiteY11" fmla="*/ 1267974 h 2697763"/>
              <a:gd name="connsiteX12" fmla="*/ 16625 w 2693323"/>
              <a:gd name="connsiteY12" fmla="*/ 1517355 h 2697763"/>
              <a:gd name="connsiteX13" fmla="*/ 0 w 2693323"/>
              <a:gd name="connsiteY13" fmla="*/ 1766737 h 2697763"/>
              <a:gd name="connsiteX14" fmla="*/ 16625 w 2693323"/>
              <a:gd name="connsiteY14" fmla="*/ 2215625 h 2697763"/>
              <a:gd name="connsiteX15" fmla="*/ 33250 w 2693323"/>
              <a:gd name="connsiteY15" fmla="*/ 2265501 h 2697763"/>
              <a:gd name="connsiteX16" fmla="*/ 83127 w 2693323"/>
              <a:gd name="connsiteY16" fmla="*/ 2315377 h 2697763"/>
              <a:gd name="connsiteX17" fmla="*/ 133003 w 2693323"/>
              <a:gd name="connsiteY17" fmla="*/ 2332003 h 2697763"/>
              <a:gd name="connsiteX18" fmla="*/ 199505 w 2693323"/>
              <a:gd name="connsiteY18" fmla="*/ 2365254 h 2697763"/>
              <a:gd name="connsiteX19" fmla="*/ 299258 w 2693323"/>
              <a:gd name="connsiteY19" fmla="*/ 2415130 h 2697763"/>
              <a:gd name="connsiteX20" fmla="*/ 399010 w 2693323"/>
              <a:gd name="connsiteY20" fmla="*/ 2498257 h 2697763"/>
              <a:gd name="connsiteX21" fmla="*/ 515389 w 2693323"/>
              <a:gd name="connsiteY21" fmla="*/ 2531508 h 2697763"/>
              <a:gd name="connsiteX22" fmla="*/ 565265 w 2693323"/>
              <a:gd name="connsiteY22" fmla="*/ 2548134 h 2697763"/>
              <a:gd name="connsiteX23" fmla="*/ 764770 w 2693323"/>
              <a:gd name="connsiteY23" fmla="*/ 2564759 h 2697763"/>
              <a:gd name="connsiteX24" fmla="*/ 931025 w 2693323"/>
              <a:gd name="connsiteY24" fmla="*/ 2581385 h 2697763"/>
              <a:gd name="connsiteX25" fmla="*/ 1030778 w 2693323"/>
              <a:gd name="connsiteY25" fmla="*/ 2647886 h 2697763"/>
              <a:gd name="connsiteX26" fmla="*/ 1180407 w 2693323"/>
              <a:gd name="connsiteY26" fmla="*/ 2697763 h 2697763"/>
              <a:gd name="connsiteX27" fmla="*/ 1496290 w 2693323"/>
              <a:gd name="connsiteY27" fmla="*/ 2664512 h 2697763"/>
              <a:gd name="connsiteX28" fmla="*/ 1596043 w 2693323"/>
              <a:gd name="connsiteY28" fmla="*/ 2631261 h 2697763"/>
              <a:gd name="connsiteX29" fmla="*/ 2111432 w 2693323"/>
              <a:gd name="connsiteY29" fmla="*/ 2631261 h 2697763"/>
              <a:gd name="connsiteX30" fmla="*/ 2177934 w 2693323"/>
              <a:gd name="connsiteY30" fmla="*/ 2614635 h 2697763"/>
              <a:gd name="connsiteX31" fmla="*/ 2277687 w 2693323"/>
              <a:gd name="connsiteY31" fmla="*/ 2581385 h 2697763"/>
              <a:gd name="connsiteX32" fmla="*/ 2327563 w 2693323"/>
              <a:gd name="connsiteY32" fmla="*/ 2548134 h 2697763"/>
              <a:gd name="connsiteX33" fmla="*/ 2427316 w 2693323"/>
              <a:gd name="connsiteY33" fmla="*/ 2514883 h 2697763"/>
              <a:gd name="connsiteX34" fmla="*/ 2477192 w 2693323"/>
              <a:gd name="connsiteY34" fmla="*/ 2498257 h 2697763"/>
              <a:gd name="connsiteX35" fmla="*/ 2527069 w 2693323"/>
              <a:gd name="connsiteY35" fmla="*/ 2481632 h 2697763"/>
              <a:gd name="connsiteX36" fmla="*/ 2576945 w 2693323"/>
              <a:gd name="connsiteY36" fmla="*/ 2465006 h 2697763"/>
              <a:gd name="connsiteX37" fmla="*/ 2626821 w 2693323"/>
              <a:gd name="connsiteY37" fmla="*/ 2415130 h 2697763"/>
              <a:gd name="connsiteX38" fmla="*/ 2643447 w 2693323"/>
              <a:gd name="connsiteY38" fmla="*/ 2365254 h 2697763"/>
              <a:gd name="connsiteX39" fmla="*/ 2693323 w 2693323"/>
              <a:gd name="connsiteY39" fmla="*/ 2248875 h 2697763"/>
              <a:gd name="connsiteX40" fmla="*/ 2660072 w 2693323"/>
              <a:gd name="connsiteY40" fmla="*/ 1567232 h 2697763"/>
              <a:gd name="connsiteX41" fmla="*/ 2626821 w 2693323"/>
              <a:gd name="connsiteY41" fmla="*/ 1500730 h 2697763"/>
              <a:gd name="connsiteX42" fmla="*/ 2510443 w 2693323"/>
              <a:gd name="connsiteY42" fmla="*/ 1434228 h 2697763"/>
              <a:gd name="connsiteX43" fmla="*/ 2211185 w 2693323"/>
              <a:gd name="connsiteY43" fmla="*/ 1417603 h 2697763"/>
              <a:gd name="connsiteX44" fmla="*/ 2028305 w 2693323"/>
              <a:gd name="connsiteY44" fmla="*/ 1400977 h 2697763"/>
              <a:gd name="connsiteX45" fmla="*/ 1911927 w 2693323"/>
              <a:gd name="connsiteY45" fmla="*/ 1351101 h 2697763"/>
              <a:gd name="connsiteX46" fmla="*/ 1812174 w 2693323"/>
              <a:gd name="connsiteY46" fmla="*/ 1317850 h 2697763"/>
              <a:gd name="connsiteX47" fmla="*/ 1745672 w 2693323"/>
              <a:gd name="connsiteY47" fmla="*/ 1218097 h 2697763"/>
              <a:gd name="connsiteX48" fmla="*/ 1712421 w 2693323"/>
              <a:gd name="connsiteY48" fmla="*/ 1168221 h 2697763"/>
              <a:gd name="connsiteX49" fmla="*/ 1645920 w 2693323"/>
              <a:gd name="connsiteY49" fmla="*/ 1101719 h 2697763"/>
              <a:gd name="connsiteX50" fmla="*/ 1596043 w 2693323"/>
              <a:gd name="connsiteY50" fmla="*/ 1035217 h 2697763"/>
              <a:gd name="connsiteX51" fmla="*/ 1529541 w 2693323"/>
              <a:gd name="connsiteY51" fmla="*/ 1001966 h 2697763"/>
              <a:gd name="connsiteX52" fmla="*/ 1429789 w 2693323"/>
              <a:gd name="connsiteY52" fmla="*/ 935465 h 2697763"/>
              <a:gd name="connsiteX53" fmla="*/ 1396538 w 2693323"/>
              <a:gd name="connsiteY53" fmla="*/ 885588 h 2697763"/>
              <a:gd name="connsiteX54" fmla="*/ 1346661 w 2693323"/>
              <a:gd name="connsiteY54" fmla="*/ 852337 h 2697763"/>
              <a:gd name="connsiteX55" fmla="*/ 1330036 w 2693323"/>
              <a:gd name="connsiteY55" fmla="*/ 253821 h 2697763"/>
              <a:gd name="connsiteX56" fmla="*/ 1280160 w 2693323"/>
              <a:gd name="connsiteY56" fmla="*/ 203945 h 2697763"/>
              <a:gd name="connsiteX57" fmla="*/ 1230283 w 2693323"/>
              <a:gd name="connsiteY57" fmla="*/ 170694 h 2697763"/>
              <a:gd name="connsiteX58" fmla="*/ 1163781 w 2693323"/>
              <a:gd name="connsiteY58" fmla="*/ 120817 h 2697763"/>
              <a:gd name="connsiteX59" fmla="*/ 1113905 w 2693323"/>
              <a:gd name="connsiteY59" fmla="*/ 70941 h 2697763"/>
              <a:gd name="connsiteX60" fmla="*/ 1047403 w 2693323"/>
              <a:gd name="connsiteY60" fmla="*/ 54315 h 2697763"/>
              <a:gd name="connsiteX61" fmla="*/ 980901 w 2693323"/>
              <a:gd name="connsiteY61" fmla="*/ 21065 h 2697763"/>
              <a:gd name="connsiteX62" fmla="*/ 598516 w 2693323"/>
              <a:gd name="connsiteY62" fmla="*/ 21065 h 269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693323" h="2697763">
                <a:moveTo>
                  <a:pt x="598516" y="21065"/>
                </a:moveTo>
                <a:cubicBezTo>
                  <a:pt x="518160" y="34919"/>
                  <a:pt x="534222" y="79371"/>
                  <a:pt x="498763" y="104192"/>
                </a:cubicBezTo>
                <a:cubicBezTo>
                  <a:pt x="478459" y="118405"/>
                  <a:pt x="451614" y="121961"/>
                  <a:pt x="432261" y="137443"/>
                </a:cubicBezTo>
                <a:cubicBezTo>
                  <a:pt x="395542" y="166818"/>
                  <a:pt x="365760" y="203944"/>
                  <a:pt x="332509" y="237195"/>
                </a:cubicBezTo>
                <a:lnTo>
                  <a:pt x="266007" y="303697"/>
                </a:lnTo>
                <a:cubicBezTo>
                  <a:pt x="224216" y="429069"/>
                  <a:pt x="280590" y="274530"/>
                  <a:pt x="216130" y="403450"/>
                </a:cubicBezTo>
                <a:cubicBezTo>
                  <a:pt x="208293" y="419124"/>
                  <a:pt x="205047" y="436701"/>
                  <a:pt x="199505" y="453326"/>
                </a:cubicBezTo>
                <a:cubicBezTo>
                  <a:pt x="188421" y="614039"/>
                  <a:pt x="181291" y="775074"/>
                  <a:pt x="166254" y="935465"/>
                </a:cubicBezTo>
                <a:cubicBezTo>
                  <a:pt x="164618" y="952913"/>
                  <a:pt x="154443" y="968491"/>
                  <a:pt x="149629" y="985341"/>
                </a:cubicBezTo>
                <a:cubicBezTo>
                  <a:pt x="99376" y="1161226"/>
                  <a:pt x="178770" y="914540"/>
                  <a:pt x="99752" y="1151595"/>
                </a:cubicBezTo>
                <a:cubicBezTo>
                  <a:pt x="94210" y="1168221"/>
                  <a:pt x="90964" y="1185797"/>
                  <a:pt x="83127" y="1201472"/>
                </a:cubicBezTo>
                <a:lnTo>
                  <a:pt x="49876" y="1267974"/>
                </a:lnTo>
                <a:cubicBezTo>
                  <a:pt x="31833" y="1376227"/>
                  <a:pt x="26799" y="1395259"/>
                  <a:pt x="16625" y="1517355"/>
                </a:cubicBezTo>
                <a:cubicBezTo>
                  <a:pt x="9707" y="1600379"/>
                  <a:pt x="5542" y="1683610"/>
                  <a:pt x="0" y="1766737"/>
                </a:cubicBezTo>
                <a:cubicBezTo>
                  <a:pt x="5542" y="1916366"/>
                  <a:pt x="6665" y="2066225"/>
                  <a:pt x="16625" y="2215625"/>
                </a:cubicBezTo>
                <a:cubicBezTo>
                  <a:pt x="17791" y="2233111"/>
                  <a:pt x="23529" y="2250920"/>
                  <a:pt x="33250" y="2265501"/>
                </a:cubicBezTo>
                <a:cubicBezTo>
                  <a:pt x="46292" y="2285064"/>
                  <a:pt x="63564" y="2302335"/>
                  <a:pt x="83127" y="2315377"/>
                </a:cubicBezTo>
                <a:cubicBezTo>
                  <a:pt x="97708" y="2325098"/>
                  <a:pt x="116895" y="2325100"/>
                  <a:pt x="133003" y="2332003"/>
                </a:cubicBezTo>
                <a:cubicBezTo>
                  <a:pt x="155783" y="2341766"/>
                  <a:pt x="177987" y="2352958"/>
                  <a:pt x="199505" y="2365254"/>
                </a:cubicBezTo>
                <a:cubicBezTo>
                  <a:pt x="289745" y="2416820"/>
                  <a:pt x="207812" y="2384649"/>
                  <a:pt x="299258" y="2415130"/>
                </a:cubicBezTo>
                <a:cubicBezTo>
                  <a:pt x="336026" y="2451898"/>
                  <a:pt x="352718" y="2475111"/>
                  <a:pt x="399010" y="2498257"/>
                </a:cubicBezTo>
                <a:cubicBezTo>
                  <a:pt x="425589" y="2511547"/>
                  <a:pt x="490524" y="2524404"/>
                  <a:pt x="515389" y="2531508"/>
                </a:cubicBezTo>
                <a:cubicBezTo>
                  <a:pt x="532239" y="2536322"/>
                  <a:pt x="547894" y="2545818"/>
                  <a:pt x="565265" y="2548134"/>
                </a:cubicBezTo>
                <a:cubicBezTo>
                  <a:pt x="631412" y="2556954"/>
                  <a:pt x="698312" y="2558717"/>
                  <a:pt x="764770" y="2564759"/>
                </a:cubicBezTo>
                <a:lnTo>
                  <a:pt x="931025" y="2581385"/>
                </a:lnTo>
                <a:cubicBezTo>
                  <a:pt x="964276" y="2603552"/>
                  <a:pt x="992866" y="2635249"/>
                  <a:pt x="1030778" y="2647886"/>
                </a:cubicBezTo>
                <a:lnTo>
                  <a:pt x="1180407" y="2697763"/>
                </a:lnTo>
                <a:cubicBezTo>
                  <a:pt x="1253630" y="2692130"/>
                  <a:pt x="1407614" y="2686681"/>
                  <a:pt x="1496290" y="2664512"/>
                </a:cubicBezTo>
                <a:cubicBezTo>
                  <a:pt x="1530293" y="2656011"/>
                  <a:pt x="1596043" y="2631261"/>
                  <a:pt x="1596043" y="2631261"/>
                </a:cubicBezTo>
                <a:cubicBezTo>
                  <a:pt x="1858051" y="2649975"/>
                  <a:pt x="1829873" y="2658076"/>
                  <a:pt x="2111432" y="2631261"/>
                </a:cubicBezTo>
                <a:cubicBezTo>
                  <a:pt x="2134179" y="2629095"/>
                  <a:pt x="2156048" y="2621201"/>
                  <a:pt x="2177934" y="2614635"/>
                </a:cubicBezTo>
                <a:cubicBezTo>
                  <a:pt x="2211505" y="2604564"/>
                  <a:pt x="2277687" y="2581385"/>
                  <a:pt x="2277687" y="2581385"/>
                </a:cubicBezTo>
                <a:cubicBezTo>
                  <a:pt x="2294312" y="2570301"/>
                  <a:pt x="2309304" y="2556249"/>
                  <a:pt x="2327563" y="2548134"/>
                </a:cubicBezTo>
                <a:cubicBezTo>
                  <a:pt x="2359592" y="2533899"/>
                  <a:pt x="2394065" y="2525967"/>
                  <a:pt x="2427316" y="2514883"/>
                </a:cubicBezTo>
                <a:lnTo>
                  <a:pt x="2477192" y="2498257"/>
                </a:lnTo>
                <a:lnTo>
                  <a:pt x="2527069" y="2481632"/>
                </a:lnTo>
                <a:lnTo>
                  <a:pt x="2576945" y="2465006"/>
                </a:lnTo>
                <a:cubicBezTo>
                  <a:pt x="2593570" y="2448381"/>
                  <a:pt x="2613779" y="2434693"/>
                  <a:pt x="2626821" y="2415130"/>
                </a:cubicBezTo>
                <a:cubicBezTo>
                  <a:pt x="2636542" y="2400549"/>
                  <a:pt x="2636544" y="2381362"/>
                  <a:pt x="2643447" y="2365254"/>
                </a:cubicBezTo>
                <a:cubicBezTo>
                  <a:pt x="2705073" y="2221463"/>
                  <a:pt x="2654339" y="2365833"/>
                  <a:pt x="2693323" y="2248875"/>
                </a:cubicBezTo>
                <a:cubicBezTo>
                  <a:pt x="2682239" y="2021661"/>
                  <a:pt x="2680213" y="1793823"/>
                  <a:pt x="2660072" y="1567232"/>
                </a:cubicBezTo>
                <a:cubicBezTo>
                  <a:pt x="2657878" y="1542546"/>
                  <a:pt x="2641226" y="1520897"/>
                  <a:pt x="2626821" y="1500730"/>
                </a:cubicBezTo>
                <a:cubicBezTo>
                  <a:pt x="2592134" y="1452168"/>
                  <a:pt x="2569292" y="1439578"/>
                  <a:pt x="2510443" y="1434228"/>
                </a:cubicBezTo>
                <a:cubicBezTo>
                  <a:pt x="2410947" y="1425183"/>
                  <a:pt x="2310855" y="1424477"/>
                  <a:pt x="2211185" y="1417603"/>
                </a:cubicBezTo>
                <a:cubicBezTo>
                  <a:pt x="2150119" y="1413392"/>
                  <a:pt x="2089265" y="1406519"/>
                  <a:pt x="2028305" y="1400977"/>
                </a:cubicBezTo>
                <a:cubicBezTo>
                  <a:pt x="1867765" y="1347465"/>
                  <a:pt x="2117356" y="1433273"/>
                  <a:pt x="1911927" y="1351101"/>
                </a:cubicBezTo>
                <a:cubicBezTo>
                  <a:pt x="1879384" y="1338084"/>
                  <a:pt x="1812174" y="1317850"/>
                  <a:pt x="1812174" y="1317850"/>
                </a:cubicBezTo>
                <a:lnTo>
                  <a:pt x="1745672" y="1218097"/>
                </a:lnTo>
                <a:cubicBezTo>
                  <a:pt x="1734588" y="1201472"/>
                  <a:pt x="1726550" y="1182350"/>
                  <a:pt x="1712421" y="1168221"/>
                </a:cubicBezTo>
                <a:cubicBezTo>
                  <a:pt x="1690254" y="1146054"/>
                  <a:pt x="1666563" y="1125312"/>
                  <a:pt x="1645920" y="1101719"/>
                </a:cubicBezTo>
                <a:cubicBezTo>
                  <a:pt x="1627673" y="1080866"/>
                  <a:pt x="1617081" y="1053250"/>
                  <a:pt x="1596043" y="1035217"/>
                </a:cubicBezTo>
                <a:cubicBezTo>
                  <a:pt x="1577226" y="1019088"/>
                  <a:pt x="1550793" y="1014717"/>
                  <a:pt x="1529541" y="1001966"/>
                </a:cubicBezTo>
                <a:cubicBezTo>
                  <a:pt x="1495274" y="981406"/>
                  <a:pt x="1429789" y="935465"/>
                  <a:pt x="1429789" y="935465"/>
                </a:cubicBezTo>
                <a:cubicBezTo>
                  <a:pt x="1418705" y="918839"/>
                  <a:pt x="1410667" y="899717"/>
                  <a:pt x="1396538" y="885588"/>
                </a:cubicBezTo>
                <a:cubicBezTo>
                  <a:pt x="1382409" y="871459"/>
                  <a:pt x="1348753" y="872209"/>
                  <a:pt x="1346661" y="852337"/>
                </a:cubicBezTo>
                <a:cubicBezTo>
                  <a:pt x="1325768" y="653851"/>
                  <a:pt x="1350399" y="452362"/>
                  <a:pt x="1330036" y="253821"/>
                </a:cubicBezTo>
                <a:cubicBezTo>
                  <a:pt x="1327637" y="230432"/>
                  <a:pt x="1298222" y="218997"/>
                  <a:pt x="1280160" y="203945"/>
                </a:cubicBezTo>
                <a:cubicBezTo>
                  <a:pt x="1264810" y="191153"/>
                  <a:pt x="1246543" y="182308"/>
                  <a:pt x="1230283" y="170694"/>
                </a:cubicBezTo>
                <a:cubicBezTo>
                  <a:pt x="1207735" y="154588"/>
                  <a:pt x="1184819" y="138850"/>
                  <a:pt x="1163781" y="120817"/>
                </a:cubicBezTo>
                <a:cubicBezTo>
                  <a:pt x="1145930" y="105516"/>
                  <a:pt x="1134319" y="82606"/>
                  <a:pt x="1113905" y="70941"/>
                </a:cubicBezTo>
                <a:cubicBezTo>
                  <a:pt x="1094066" y="59604"/>
                  <a:pt x="1068798" y="62338"/>
                  <a:pt x="1047403" y="54315"/>
                </a:cubicBezTo>
                <a:cubicBezTo>
                  <a:pt x="1024197" y="45613"/>
                  <a:pt x="1005095" y="26441"/>
                  <a:pt x="980901" y="21065"/>
                </a:cubicBezTo>
                <a:cubicBezTo>
                  <a:pt x="803055" y="-18456"/>
                  <a:pt x="678872" y="7211"/>
                  <a:pt x="598516" y="21065"/>
                </a:cubicBez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36AEF3-4921-423D-9B5B-A7A8620B46F7}"/>
              </a:ext>
            </a:extLst>
          </p:cNvPr>
          <p:cNvCxnSpPr/>
          <p:nvPr/>
        </p:nvCxnSpPr>
        <p:spPr>
          <a:xfrm flipH="1">
            <a:off x="1612669" y="1280162"/>
            <a:ext cx="199506" cy="137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1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F57B94-3048-4DFC-A950-459BFC4CE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4" t="16068" r="21139" b="48242"/>
          <a:stretch/>
        </p:blipFill>
        <p:spPr>
          <a:xfrm>
            <a:off x="1206741" y="1662546"/>
            <a:ext cx="9851494" cy="3408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9287A5-E47E-4769-B6B2-58025FAE620D}"/>
              </a:ext>
            </a:extLst>
          </p:cNvPr>
          <p:cNvSpPr txBox="1"/>
          <p:nvPr/>
        </p:nvSpPr>
        <p:spPr>
          <a:xfrm>
            <a:off x="5550598" y="432539"/>
            <a:ext cx="638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For Desktop2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en-US" sz="2400"/>
              <a:t> operation was performed, Icon2 was added to the desktop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17000AF-C639-48D6-9691-B61BC6D74C55}"/>
              </a:ext>
            </a:extLst>
          </p:cNvPr>
          <p:cNvSpPr/>
          <p:nvPr/>
        </p:nvSpPr>
        <p:spPr>
          <a:xfrm>
            <a:off x="7963593" y="1330036"/>
            <a:ext cx="3241283" cy="3973484"/>
          </a:xfrm>
          <a:custGeom>
            <a:avLst/>
            <a:gdLst>
              <a:gd name="connsiteX0" fmla="*/ 1895302 w 3241283"/>
              <a:gd name="connsiteY0" fmla="*/ 0 h 3973484"/>
              <a:gd name="connsiteX1" fmla="*/ 1778923 w 3241283"/>
              <a:gd name="connsiteY1" fmla="*/ 116379 h 3973484"/>
              <a:gd name="connsiteX2" fmla="*/ 1712422 w 3241283"/>
              <a:gd name="connsiteY2" fmla="*/ 182880 h 3973484"/>
              <a:gd name="connsiteX3" fmla="*/ 1662545 w 3241283"/>
              <a:gd name="connsiteY3" fmla="*/ 216131 h 3973484"/>
              <a:gd name="connsiteX4" fmla="*/ 1629294 w 3241283"/>
              <a:gd name="connsiteY4" fmla="*/ 266008 h 3973484"/>
              <a:gd name="connsiteX5" fmla="*/ 1529542 w 3241283"/>
              <a:gd name="connsiteY5" fmla="*/ 365760 h 3973484"/>
              <a:gd name="connsiteX6" fmla="*/ 1463040 w 3241283"/>
              <a:gd name="connsiteY6" fmla="*/ 498764 h 3973484"/>
              <a:gd name="connsiteX7" fmla="*/ 1396538 w 3241283"/>
              <a:gd name="connsiteY7" fmla="*/ 598517 h 3973484"/>
              <a:gd name="connsiteX8" fmla="*/ 1280160 w 3241283"/>
              <a:gd name="connsiteY8" fmla="*/ 714895 h 3973484"/>
              <a:gd name="connsiteX9" fmla="*/ 1230283 w 3241283"/>
              <a:gd name="connsiteY9" fmla="*/ 764771 h 3973484"/>
              <a:gd name="connsiteX10" fmla="*/ 1213658 w 3241283"/>
              <a:gd name="connsiteY10" fmla="*/ 831273 h 3973484"/>
              <a:gd name="connsiteX11" fmla="*/ 1197032 w 3241283"/>
              <a:gd name="connsiteY11" fmla="*/ 1064029 h 3973484"/>
              <a:gd name="connsiteX12" fmla="*/ 1130531 w 3241283"/>
              <a:gd name="connsiteY12" fmla="*/ 1213659 h 3973484"/>
              <a:gd name="connsiteX13" fmla="*/ 1113905 w 3241283"/>
              <a:gd name="connsiteY13" fmla="*/ 1263535 h 3973484"/>
              <a:gd name="connsiteX14" fmla="*/ 1064029 w 3241283"/>
              <a:gd name="connsiteY14" fmla="*/ 1330037 h 3973484"/>
              <a:gd name="connsiteX15" fmla="*/ 1030778 w 3241283"/>
              <a:gd name="connsiteY15" fmla="*/ 1396539 h 3973484"/>
              <a:gd name="connsiteX16" fmla="*/ 997527 w 3241283"/>
              <a:gd name="connsiteY16" fmla="*/ 1446415 h 3973484"/>
              <a:gd name="connsiteX17" fmla="*/ 947651 w 3241283"/>
              <a:gd name="connsiteY17" fmla="*/ 1712422 h 3973484"/>
              <a:gd name="connsiteX18" fmla="*/ 931025 w 3241283"/>
              <a:gd name="connsiteY18" fmla="*/ 1795549 h 3973484"/>
              <a:gd name="connsiteX19" fmla="*/ 897774 w 3241283"/>
              <a:gd name="connsiteY19" fmla="*/ 1862051 h 3973484"/>
              <a:gd name="connsiteX20" fmla="*/ 881149 w 3241283"/>
              <a:gd name="connsiteY20" fmla="*/ 1928553 h 3973484"/>
              <a:gd name="connsiteX21" fmla="*/ 847898 w 3241283"/>
              <a:gd name="connsiteY21" fmla="*/ 2028306 h 3973484"/>
              <a:gd name="connsiteX22" fmla="*/ 798022 w 3241283"/>
              <a:gd name="connsiteY22" fmla="*/ 2227811 h 3973484"/>
              <a:gd name="connsiteX23" fmla="*/ 764771 w 3241283"/>
              <a:gd name="connsiteY23" fmla="*/ 2277688 h 3973484"/>
              <a:gd name="connsiteX24" fmla="*/ 698269 w 3241283"/>
              <a:gd name="connsiteY24" fmla="*/ 2460568 h 3973484"/>
              <a:gd name="connsiteX25" fmla="*/ 681643 w 3241283"/>
              <a:gd name="connsiteY25" fmla="*/ 2510444 h 3973484"/>
              <a:gd name="connsiteX26" fmla="*/ 665018 w 3241283"/>
              <a:gd name="connsiteY26" fmla="*/ 2576946 h 3973484"/>
              <a:gd name="connsiteX27" fmla="*/ 598516 w 3241283"/>
              <a:gd name="connsiteY27" fmla="*/ 2676699 h 3973484"/>
              <a:gd name="connsiteX28" fmla="*/ 432262 w 3241283"/>
              <a:gd name="connsiteY28" fmla="*/ 2759826 h 3973484"/>
              <a:gd name="connsiteX29" fmla="*/ 282632 w 3241283"/>
              <a:gd name="connsiteY29" fmla="*/ 2809702 h 3973484"/>
              <a:gd name="connsiteX30" fmla="*/ 232756 w 3241283"/>
              <a:gd name="connsiteY30" fmla="*/ 2842953 h 3973484"/>
              <a:gd name="connsiteX31" fmla="*/ 199505 w 3241283"/>
              <a:gd name="connsiteY31" fmla="*/ 2909455 h 3973484"/>
              <a:gd name="connsiteX32" fmla="*/ 149629 w 3241283"/>
              <a:gd name="connsiteY32" fmla="*/ 2975957 h 3973484"/>
              <a:gd name="connsiteX33" fmla="*/ 83127 w 3241283"/>
              <a:gd name="connsiteY33" fmla="*/ 3075709 h 3973484"/>
              <a:gd name="connsiteX34" fmla="*/ 49876 w 3241283"/>
              <a:gd name="connsiteY34" fmla="*/ 3175462 h 3973484"/>
              <a:gd name="connsiteX35" fmla="*/ 33251 w 3241283"/>
              <a:gd name="connsiteY35" fmla="*/ 3225339 h 3973484"/>
              <a:gd name="connsiteX36" fmla="*/ 16625 w 3241283"/>
              <a:gd name="connsiteY36" fmla="*/ 3391593 h 3973484"/>
              <a:gd name="connsiteX37" fmla="*/ 0 w 3241283"/>
              <a:gd name="connsiteY37" fmla="*/ 3474720 h 3973484"/>
              <a:gd name="connsiteX38" fmla="*/ 16625 w 3241283"/>
              <a:gd name="connsiteY38" fmla="*/ 3707477 h 3973484"/>
              <a:gd name="connsiteX39" fmla="*/ 99752 w 3241283"/>
              <a:gd name="connsiteY39" fmla="*/ 3807229 h 3973484"/>
              <a:gd name="connsiteX40" fmla="*/ 149629 w 3241283"/>
              <a:gd name="connsiteY40" fmla="*/ 3823855 h 3973484"/>
              <a:gd name="connsiteX41" fmla="*/ 299258 w 3241283"/>
              <a:gd name="connsiteY41" fmla="*/ 3906982 h 3973484"/>
              <a:gd name="connsiteX42" fmla="*/ 349134 w 3241283"/>
              <a:gd name="connsiteY42" fmla="*/ 3940233 h 3973484"/>
              <a:gd name="connsiteX43" fmla="*/ 598516 w 3241283"/>
              <a:gd name="connsiteY43" fmla="*/ 3973484 h 3973484"/>
              <a:gd name="connsiteX44" fmla="*/ 1313411 w 3241283"/>
              <a:gd name="connsiteY44" fmla="*/ 3956859 h 3973484"/>
              <a:gd name="connsiteX45" fmla="*/ 1379912 w 3241283"/>
              <a:gd name="connsiteY45" fmla="*/ 3940233 h 3973484"/>
              <a:gd name="connsiteX46" fmla="*/ 1529542 w 3241283"/>
              <a:gd name="connsiteY46" fmla="*/ 3923608 h 3973484"/>
              <a:gd name="connsiteX47" fmla="*/ 1629294 w 3241283"/>
              <a:gd name="connsiteY47" fmla="*/ 3873731 h 3973484"/>
              <a:gd name="connsiteX48" fmla="*/ 1729047 w 3241283"/>
              <a:gd name="connsiteY48" fmla="*/ 3840480 h 3973484"/>
              <a:gd name="connsiteX49" fmla="*/ 1862051 w 3241283"/>
              <a:gd name="connsiteY49" fmla="*/ 3773979 h 3973484"/>
              <a:gd name="connsiteX50" fmla="*/ 1945178 w 3241283"/>
              <a:gd name="connsiteY50" fmla="*/ 3707477 h 3973484"/>
              <a:gd name="connsiteX51" fmla="*/ 2044931 w 3241283"/>
              <a:gd name="connsiteY51" fmla="*/ 3607724 h 3973484"/>
              <a:gd name="connsiteX52" fmla="*/ 2111432 w 3241283"/>
              <a:gd name="connsiteY52" fmla="*/ 3557848 h 3973484"/>
              <a:gd name="connsiteX53" fmla="*/ 2177934 w 3241283"/>
              <a:gd name="connsiteY53" fmla="*/ 3474720 h 3973484"/>
              <a:gd name="connsiteX54" fmla="*/ 2211185 w 3241283"/>
              <a:gd name="connsiteY54" fmla="*/ 3424844 h 3973484"/>
              <a:gd name="connsiteX55" fmla="*/ 2261062 w 3241283"/>
              <a:gd name="connsiteY55" fmla="*/ 3391593 h 3973484"/>
              <a:gd name="connsiteX56" fmla="*/ 2360814 w 3241283"/>
              <a:gd name="connsiteY56" fmla="*/ 3308466 h 3973484"/>
              <a:gd name="connsiteX57" fmla="*/ 2493818 w 3241283"/>
              <a:gd name="connsiteY57" fmla="*/ 3275215 h 3973484"/>
              <a:gd name="connsiteX58" fmla="*/ 2660072 w 3241283"/>
              <a:gd name="connsiteY58" fmla="*/ 3241964 h 3973484"/>
              <a:gd name="connsiteX59" fmla="*/ 2693323 w 3241283"/>
              <a:gd name="connsiteY59" fmla="*/ 3192088 h 3973484"/>
              <a:gd name="connsiteX60" fmla="*/ 2743200 w 3241283"/>
              <a:gd name="connsiteY60" fmla="*/ 3142211 h 3973484"/>
              <a:gd name="connsiteX61" fmla="*/ 2793076 w 3241283"/>
              <a:gd name="connsiteY61" fmla="*/ 3025833 h 3973484"/>
              <a:gd name="connsiteX62" fmla="*/ 2859578 w 3241283"/>
              <a:gd name="connsiteY62" fmla="*/ 2892829 h 3973484"/>
              <a:gd name="connsiteX63" fmla="*/ 2876203 w 3241283"/>
              <a:gd name="connsiteY63" fmla="*/ 2842953 h 3973484"/>
              <a:gd name="connsiteX64" fmla="*/ 2942705 w 3241283"/>
              <a:gd name="connsiteY64" fmla="*/ 2709949 h 3973484"/>
              <a:gd name="connsiteX65" fmla="*/ 2975956 w 3241283"/>
              <a:gd name="connsiteY65" fmla="*/ 2626822 h 3973484"/>
              <a:gd name="connsiteX66" fmla="*/ 2992582 w 3241283"/>
              <a:gd name="connsiteY66" fmla="*/ 2576946 h 3973484"/>
              <a:gd name="connsiteX67" fmla="*/ 3092334 w 3241283"/>
              <a:gd name="connsiteY67" fmla="*/ 2394066 h 3973484"/>
              <a:gd name="connsiteX68" fmla="*/ 3125585 w 3241283"/>
              <a:gd name="connsiteY68" fmla="*/ 2294313 h 3973484"/>
              <a:gd name="connsiteX69" fmla="*/ 3142211 w 3241283"/>
              <a:gd name="connsiteY69" fmla="*/ 2244437 h 3973484"/>
              <a:gd name="connsiteX70" fmla="*/ 3175462 w 3241283"/>
              <a:gd name="connsiteY70" fmla="*/ 2194560 h 3973484"/>
              <a:gd name="connsiteX71" fmla="*/ 3208712 w 3241283"/>
              <a:gd name="connsiteY71" fmla="*/ 1330037 h 3973484"/>
              <a:gd name="connsiteX72" fmla="*/ 3192087 w 3241283"/>
              <a:gd name="connsiteY72" fmla="*/ 1280160 h 3973484"/>
              <a:gd name="connsiteX73" fmla="*/ 3092334 w 3241283"/>
              <a:gd name="connsiteY73" fmla="*/ 1130531 h 3973484"/>
              <a:gd name="connsiteX74" fmla="*/ 3042458 w 3241283"/>
              <a:gd name="connsiteY74" fmla="*/ 1014153 h 3973484"/>
              <a:gd name="connsiteX75" fmla="*/ 3025832 w 3241283"/>
              <a:gd name="connsiteY75" fmla="*/ 964277 h 3973484"/>
              <a:gd name="connsiteX76" fmla="*/ 2992582 w 3241283"/>
              <a:gd name="connsiteY76" fmla="*/ 914400 h 3973484"/>
              <a:gd name="connsiteX77" fmla="*/ 2942705 w 3241283"/>
              <a:gd name="connsiteY77" fmla="*/ 814648 h 3973484"/>
              <a:gd name="connsiteX78" fmla="*/ 2926080 w 3241283"/>
              <a:gd name="connsiteY78" fmla="*/ 764771 h 3973484"/>
              <a:gd name="connsiteX79" fmla="*/ 2892829 w 3241283"/>
              <a:gd name="connsiteY79" fmla="*/ 714895 h 3973484"/>
              <a:gd name="connsiteX80" fmla="*/ 2876203 w 3241283"/>
              <a:gd name="connsiteY80" fmla="*/ 631768 h 3973484"/>
              <a:gd name="connsiteX81" fmla="*/ 2776451 w 3241283"/>
              <a:gd name="connsiteY81" fmla="*/ 465513 h 3973484"/>
              <a:gd name="connsiteX82" fmla="*/ 2676698 w 3241283"/>
              <a:gd name="connsiteY82" fmla="*/ 365760 h 3973484"/>
              <a:gd name="connsiteX83" fmla="*/ 2660072 w 3241283"/>
              <a:gd name="connsiteY83" fmla="*/ 315884 h 3973484"/>
              <a:gd name="connsiteX84" fmla="*/ 2560320 w 3241283"/>
              <a:gd name="connsiteY84" fmla="*/ 216131 h 3973484"/>
              <a:gd name="connsiteX85" fmla="*/ 2443942 w 3241283"/>
              <a:gd name="connsiteY85" fmla="*/ 182880 h 3973484"/>
              <a:gd name="connsiteX86" fmla="*/ 2344189 w 3241283"/>
              <a:gd name="connsiteY86" fmla="*/ 149629 h 3973484"/>
              <a:gd name="connsiteX87" fmla="*/ 2294312 w 3241283"/>
              <a:gd name="connsiteY87" fmla="*/ 116379 h 3973484"/>
              <a:gd name="connsiteX88" fmla="*/ 2161309 w 3241283"/>
              <a:gd name="connsiteY88" fmla="*/ 83128 h 3973484"/>
              <a:gd name="connsiteX89" fmla="*/ 2111432 w 3241283"/>
              <a:gd name="connsiteY89" fmla="*/ 49877 h 3973484"/>
              <a:gd name="connsiteX90" fmla="*/ 1828800 w 3241283"/>
              <a:gd name="connsiteY90" fmla="*/ 33251 h 397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241283" h="3973484">
                <a:moveTo>
                  <a:pt x="1895302" y="0"/>
                </a:moveTo>
                <a:cubicBezTo>
                  <a:pt x="1798748" y="160922"/>
                  <a:pt x="1900347" y="25311"/>
                  <a:pt x="1778923" y="116379"/>
                </a:cubicBezTo>
                <a:cubicBezTo>
                  <a:pt x="1753844" y="135188"/>
                  <a:pt x="1736224" y="162478"/>
                  <a:pt x="1712422" y="182880"/>
                </a:cubicBezTo>
                <a:cubicBezTo>
                  <a:pt x="1697251" y="195884"/>
                  <a:pt x="1679171" y="205047"/>
                  <a:pt x="1662545" y="216131"/>
                </a:cubicBezTo>
                <a:cubicBezTo>
                  <a:pt x="1651461" y="232757"/>
                  <a:pt x="1642569" y="251074"/>
                  <a:pt x="1629294" y="266008"/>
                </a:cubicBezTo>
                <a:cubicBezTo>
                  <a:pt x="1598053" y="301154"/>
                  <a:pt x="1529542" y="365760"/>
                  <a:pt x="1529542" y="365760"/>
                </a:cubicBezTo>
                <a:cubicBezTo>
                  <a:pt x="1504253" y="466911"/>
                  <a:pt x="1528981" y="404563"/>
                  <a:pt x="1463040" y="498764"/>
                </a:cubicBezTo>
                <a:cubicBezTo>
                  <a:pt x="1440123" y="531503"/>
                  <a:pt x="1424796" y="570259"/>
                  <a:pt x="1396538" y="598517"/>
                </a:cubicBezTo>
                <a:lnTo>
                  <a:pt x="1280160" y="714895"/>
                </a:lnTo>
                <a:lnTo>
                  <a:pt x="1230283" y="764771"/>
                </a:lnTo>
                <a:cubicBezTo>
                  <a:pt x="1224741" y="786938"/>
                  <a:pt x="1216181" y="808563"/>
                  <a:pt x="1213658" y="831273"/>
                </a:cubicBezTo>
                <a:cubicBezTo>
                  <a:pt x="1205068" y="908580"/>
                  <a:pt x="1208570" y="987107"/>
                  <a:pt x="1197032" y="1064029"/>
                </a:cubicBezTo>
                <a:cubicBezTo>
                  <a:pt x="1178650" y="1186577"/>
                  <a:pt x="1171146" y="1132431"/>
                  <a:pt x="1130531" y="1213659"/>
                </a:cubicBezTo>
                <a:cubicBezTo>
                  <a:pt x="1122694" y="1229334"/>
                  <a:pt x="1122600" y="1248319"/>
                  <a:pt x="1113905" y="1263535"/>
                </a:cubicBezTo>
                <a:cubicBezTo>
                  <a:pt x="1100157" y="1287593"/>
                  <a:pt x="1078715" y="1306540"/>
                  <a:pt x="1064029" y="1330037"/>
                </a:cubicBezTo>
                <a:cubicBezTo>
                  <a:pt x="1050894" y="1351054"/>
                  <a:pt x="1043074" y="1375021"/>
                  <a:pt x="1030778" y="1396539"/>
                </a:cubicBezTo>
                <a:cubicBezTo>
                  <a:pt x="1020865" y="1413888"/>
                  <a:pt x="1008611" y="1429790"/>
                  <a:pt x="997527" y="1446415"/>
                </a:cubicBezTo>
                <a:cubicBezTo>
                  <a:pt x="971612" y="1601907"/>
                  <a:pt x="987511" y="1513125"/>
                  <a:pt x="947651" y="1712422"/>
                </a:cubicBezTo>
                <a:cubicBezTo>
                  <a:pt x="942109" y="1740131"/>
                  <a:pt x="943662" y="1770274"/>
                  <a:pt x="931025" y="1795549"/>
                </a:cubicBezTo>
                <a:lnTo>
                  <a:pt x="897774" y="1862051"/>
                </a:lnTo>
                <a:cubicBezTo>
                  <a:pt x="892232" y="1884218"/>
                  <a:pt x="887715" y="1906667"/>
                  <a:pt x="881149" y="1928553"/>
                </a:cubicBezTo>
                <a:cubicBezTo>
                  <a:pt x="871078" y="1962124"/>
                  <a:pt x="853660" y="1993733"/>
                  <a:pt x="847898" y="2028306"/>
                </a:cubicBezTo>
                <a:cubicBezTo>
                  <a:pt x="839588" y="2078164"/>
                  <a:pt x="827294" y="2183902"/>
                  <a:pt x="798022" y="2227811"/>
                </a:cubicBezTo>
                <a:lnTo>
                  <a:pt x="764771" y="2277688"/>
                </a:lnTo>
                <a:cubicBezTo>
                  <a:pt x="693171" y="2564088"/>
                  <a:pt x="771518" y="2314071"/>
                  <a:pt x="698269" y="2460568"/>
                </a:cubicBezTo>
                <a:cubicBezTo>
                  <a:pt x="690432" y="2476243"/>
                  <a:pt x="686457" y="2493594"/>
                  <a:pt x="681643" y="2510444"/>
                </a:cubicBezTo>
                <a:cubicBezTo>
                  <a:pt x="675366" y="2532414"/>
                  <a:pt x="675237" y="2556509"/>
                  <a:pt x="665018" y="2576946"/>
                </a:cubicBezTo>
                <a:cubicBezTo>
                  <a:pt x="647146" y="2612690"/>
                  <a:pt x="634260" y="2658827"/>
                  <a:pt x="598516" y="2676699"/>
                </a:cubicBezTo>
                <a:cubicBezTo>
                  <a:pt x="543098" y="2704408"/>
                  <a:pt x="491042" y="2740233"/>
                  <a:pt x="432262" y="2759826"/>
                </a:cubicBezTo>
                <a:lnTo>
                  <a:pt x="282632" y="2809702"/>
                </a:lnTo>
                <a:cubicBezTo>
                  <a:pt x="266007" y="2820786"/>
                  <a:pt x="245548" y="2827603"/>
                  <a:pt x="232756" y="2842953"/>
                </a:cubicBezTo>
                <a:cubicBezTo>
                  <a:pt x="216890" y="2861993"/>
                  <a:pt x="212640" y="2888438"/>
                  <a:pt x="199505" y="2909455"/>
                </a:cubicBezTo>
                <a:cubicBezTo>
                  <a:pt x="184819" y="2932952"/>
                  <a:pt x="165519" y="2953257"/>
                  <a:pt x="149629" y="2975957"/>
                </a:cubicBezTo>
                <a:cubicBezTo>
                  <a:pt x="126712" y="3008695"/>
                  <a:pt x="83127" y="3075709"/>
                  <a:pt x="83127" y="3075709"/>
                </a:cubicBezTo>
                <a:lnTo>
                  <a:pt x="49876" y="3175462"/>
                </a:lnTo>
                <a:lnTo>
                  <a:pt x="33251" y="3225339"/>
                </a:lnTo>
                <a:cubicBezTo>
                  <a:pt x="27709" y="3280757"/>
                  <a:pt x="23986" y="3336387"/>
                  <a:pt x="16625" y="3391593"/>
                </a:cubicBezTo>
                <a:cubicBezTo>
                  <a:pt x="12890" y="3419603"/>
                  <a:pt x="0" y="3446462"/>
                  <a:pt x="0" y="3474720"/>
                </a:cubicBezTo>
                <a:cubicBezTo>
                  <a:pt x="0" y="3552503"/>
                  <a:pt x="3108" y="3630877"/>
                  <a:pt x="16625" y="3707477"/>
                </a:cubicBezTo>
                <a:cubicBezTo>
                  <a:pt x="20714" y="3730649"/>
                  <a:pt x="85408" y="3797667"/>
                  <a:pt x="99752" y="3807229"/>
                </a:cubicBezTo>
                <a:cubicBezTo>
                  <a:pt x="114334" y="3816950"/>
                  <a:pt x="134309" y="3815344"/>
                  <a:pt x="149629" y="3823855"/>
                </a:cubicBezTo>
                <a:cubicBezTo>
                  <a:pt x="321128" y="3919132"/>
                  <a:pt x="186402" y="3869364"/>
                  <a:pt x="299258" y="3906982"/>
                </a:cubicBezTo>
                <a:cubicBezTo>
                  <a:pt x="315883" y="3918066"/>
                  <a:pt x="330768" y="3932362"/>
                  <a:pt x="349134" y="3940233"/>
                </a:cubicBezTo>
                <a:cubicBezTo>
                  <a:pt x="408448" y="3965654"/>
                  <a:pt x="571218" y="3971002"/>
                  <a:pt x="598516" y="3973484"/>
                </a:cubicBezTo>
                <a:lnTo>
                  <a:pt x="1313411" y="3956859"/>
                </a:lnTo>
                <a:cubicBezTo>
                  <a:pt x="1336240" y="3955888"/>
                  <a:pt x="1357328" y="3943707"/>
                  <a:pt x="1379912" y="3940233"/>
                </a:cubicBezTo>
                <a:cubicBezTo>
                  <a:pt x="1429512" y="3932602"/>
                  <a:pt x="1479665" y="3929150"/>
                  <a:pt x="1529542" y="3923608"/>
                </a:cubicBezTo>
                <a:cubicBezTo>
                  <a:pt x="1562793" y="3906982"/>
                  <a:pt x="1594978" y="3888029"/>
                  <a:pt x="1629294" y="3873731"/>
                </a:cubicBezTo>
                <a:cubicBezTo>
                  <a:pt x="1661647" y="3860250"/>
                  <a:pt x="1697139" y="3854984"/>
                  <a:pt x="1729047" y="3840480"/>
                </a:cubicBezTo>
                <a:cubicBezTo>
                  <a:pt x="1944975" y="3742331"/>
                  <a:pt x="1717646" y="3822112"/>
                  <a:pt x="1862051" y="3773979"/>
                </a:cubicBezTo>
                <a:cubicBezTo>
                  <a:pt x="1953319" y="3637075"/>
                  <a:pt x="1833988" y="3793958"/>
                  <a:pt x="1945178" y="3707477"/>
                </a:cubicBezTo>
                <a:cubicBezTo>
                  <a:pt x="1982297" y="3678607"/>
                  <a:pt x="2007312" y="3635938"/>
                  <a:pt x="2044931" y="3607724"/>
                </a:cubicBezTo>
                <a:lnTo>
                  <a:pt x="2111432" y="3557848"/>
                </a:lnTo>
                <a:cubicBezTo>
                  <a:pt x="2143799" y="3460748"/>
                  <a:pt x="2102733" y="3549921"/>
                  <a:pt x="2177934" y="3474720"/>
                </a:cubicBezTo>
                <a:cubicBezTo>
                  <a:pt x="2192063" y="3460591"/>
                  <a:pt x="2197056" y="3438973"/>
                  <a:pt x="2211185" y="3424844"/>
                </a:cubicBezTo>
                <a:cubicBezTo>
                  <a:pt x="2225314" y="3410715"/>
                  <a:pt x="2245712" y="3404385"/>
                  <a:pt x="2261062" y="3391593"/>
                </a:cubicBezTo>
                <a:cubicBezTo>
                  <a:pt x="2316215" y="3345632"/>
                  <a:pt x="2298897" y="3339425"/>
                  <a:pt x="2360814" y="3308466"/>
                </a:cubicBezTo>
                <a:cubicBezTo>
                  <a:pt x="2393778" y="3291984"/>
                  <a:pt x="2464003" y="3280636"/>
                  <a:pt x="2493818" y="3275215"/>
                </a:cubicBezTo>
                <a:cubicBezTo>
                  <a:pt x="2643279" y="3248040"/>
                  <a:pt x="2542452" y="3271369"/>
                  <a:pt x="2660072" y="3241964"/>
                </a:cubicBezTo>
                <a:cubicBezTo>
                  <a:pt x="2671156" y="3225339"/>
                  <a:pt x="2680531" y="3207438"/>
                  <a:pt x="2693323" y="3192088"/>
                </a:cubicBezTo>
                <a:cubicBezTo>
                  <a:pt x="2708375" y="3174025"/>
                  <a:pt x="2729534" y="3161344"/>
                  <a:pt x="2743200" y="3142211"/>
                </a:cubicBezTo>
                <a:cubicBezTo>
                  <a:pt x="2788069" y="3079394"/>
                  <a:pt x="2765940" y="3085532"/>
                  <a:pt x="2793076" y="3025833"/>
                </a:cubicBezTo>
                <a:cubicBezTo>
                  <a:pt x="2813587" y="2980708"/>
                  <a:pt x="2843904" y="2939853"/>
                  <a:pt x="2859578" y="2892829"/>
                </a:cubicBezTo>
                <a:cubicBezTo>
                  <a:pt x="2865120" y="2876204"/>
                  <a:pt x="2868951" y="2858907"/>
                  <a:pt x="2876203" y="2842953"/>
                </a:cubicBezTo>
                <a:cubicBezTo>
                  <a:pt x="2896714" y="2797828"/>
                  <a:pt x="2924296" y="2755971"/>
                  <a:pt x="2942705" y="2709949"/>
                </a:cubicBezTo>
                <a:cubicBezTo>
                  <a:pt x="2953789" y="2682240"/>
                  <a:pt x="2965477" y="2654765"/>
                  <a:pt x="2975956" y="2626822"/>
                </a:cubicBezTo>
                <a:cubicBezTo>
                  <a:pt x="2982109" y="2610413"/>
                  <a:pt x="2984745" y="2592621"/>
                  <a:pt x="2992582" y="2576946"/>
                </a:cubicBezTo>
                <a:cubicBezTo>
                  <a:pt x="3053285" y="2455538"/>
                  <a:pt x="3016997" y="2620076"/>
                  <a:pt x="3092334" y="2394066"/>
                </a:cubicBezTo>
                <a:lnTo>
                  <a:pt x="3125585" y="2294313"/>
                </a:lnTo>
                <a:cubicBezTo>
                  <a:pt x="3131127" y="2277688"/>
                  <a:pt x="3132490" y="2259018"/>
                  <a:pt x="3142211" y="2244437"/>
                </a:cubicBezTo>
                <a:lnTo>
                  <a:pt x="3175462" y="2194560"/>
                </a:lnTo>
                <a:cubicBezTo>
                  <a:pt x="3275005" y="1796385"/>
                  <a:pt x="3240355" y="2010366"/>
                  <a:pt x="3208712" y="1330037"/>
                </a:cubicBezTo>
                <a:cubicBezTo>
                  <a:pt x="3207898" y="1312531"/>
                  <a:pt x="3199924" y="1295835"/>
                  <a:pt x="3192087" y="1280160"/>
                </a:cubicBezTo>
                <a:cubicBezTo>
                  <a:pt x="3013921" y="923822"/>
                  <a:pt x="3259384" y="1436789"/>
                  <a:pt x="3092334" y="1130531"/>
                </a:cubicBezTo>
                <a:cubicBezTo>
                  <a:pt x="3072124" y="1093479"/>
                  <a:pt x="3058133" y="1053339"/>
                  <a:pt x="3042458" y="1014153"/>
                </a:cubicBezTo>
                <a:cubicBezTo>
                  <a:pt x="3035949" y="997882"/>
                  <a:pt x="3033669" y="979952"/>
                  <a:pt x="3025832" y="964277"/>
                </a:cubicBezTo>
                <a:cubicBezTo>
                  <a:pt x="3016896" y="946405"/>
                  <a:pt x="3001518" y="932272"/>
                  <a:pt x="2992582" y="914400"/>
                </a:cubicBezTo>
                <a:cubicBezTo>
                  <a:pt x="2923757" y="776749"/>
                  <a:pt x="3037988" y="957571"/>
                  <a:pt x="2942705" y="814648"/>
                </a:cubicBezTo>
                <a:cubicBezTo>
                  <a:pt x="2937163" y="798022"/>
                  <a:pt x="2933917" y="780446"/>
                  <a:pt x="2926080" y="764771"/>
                </a:cubicBezTo>
                <a:cubicBezTo>
                  <a:pt x="2917144" y="746899"/>
                  <a:pt x="2899845" y="733604"/>
                  <a:pt x="2892829" y="714895"/>
                </a:cubicBezTo>
                <a:cubicBezTo>
                  <a:pt x="2882907" y="688436"/>
                  <a:pt x="2885139" y="658576"/>
                  <a:pt x="2876203" y="631768"/>
                </a:cubicBezTo>
                <a:cubicBezTo>
                  <a:pt x="2863084" y="592411"/>
                  <a:pt x="2795421" y="484483"/>
                  <a:pt x="2776451" y="465513"/>
                </a:cubicBezTo>
                <a:lnTo>
                  <a:pt x="2676698" y="365760"/>
                </a:lnTo>
                <a:cubicBezTo>
                  <a:pt x="2671156" y="349135"/>
                  <a:pt x="2670831" y="329717"/>
                  <a:pt x="2660072" y="315884"/>
                </a:cubicBezTo>
                <a:cubicBezTo>
                  <a:pt x="2631202" y="278766"/>
                  <a:pt x="2604931" y="231001"/>
                  <a:pt x="2560320" y="216131"/>
                </a:cubicBezTo>
                <a:cubicBezTo>
                  <a:pt x="2392659" y="160246"/>
                  <a:pt x="2652751" y="245524"/>
                  <a:pt x="2443942" y="182880"/>
                </a:cubicBezTo>
                <a:cubicBezTo>
                  <a:pt x="2410371" y="172808"/>
                  <a:pt x="2373352" y="169070"/>
                  <a:pt x="2344189" y="149629"/>
                </a:cubicBezTo>
                <a:cubicBezTo>
                  <a:pt x="2327563" y="138546"/>
                  <a:pt x="2313090" y="123207"/>
                  <a:pt x="2294312" y="116379"/>
                </a:cubicBezTo>
                <a:cubicBezTo>
                  <a:pt x="2251365" y="100762"/>
                  <a:pt x="2161309" y="83128"/>
                  <a:pt x="2161309" y="83128"/>
                </a:cubicBezTo>
                <a:cubicBezTo>
                  <a:pt x="2144683" y="72044"/>
                  <a:pt x="2129304" y="58813"/>
                  <a:pt x="2111432" y="49877"/>
                </a:cubicBezTo>
                <a:cubicBezTo>
                  <a:pt x="2029110" y="8715"/>
                  <a:pt x="1896869" y="33251"/>
                  <a:pt x="1828800" y="3325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0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D8A7-0551-4FF6-81BE-AF25CD1B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see the operations?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E21B-3D06-450B-B30C-B85B88A3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previous slides showed the operations in boxes. How was that accomplished?</a:t>
            </a:r>
          </a:p>
          <a:p>
            <a:r>
              <a:rPr lang="en-US"/>
              <a:t>Answer: I converted the operations to signatures.</a:t>
            </a:r>
          </a:p>
        </p:txBody>
      </p:sp>
    </p:spTree>
    <p:extLst>
      <p:ext uri="{BB962C8B-B14F-4D97-AF65-F5344CB8AC3E}">
        <p14:creationId xmlns:p14="http://schemas.microsoft.com/office/powerpoint/2010/main" val="238027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0FFBAC-7127-4D48-8F65-997DF599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/>
              <a:t>Event-based model: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A9B8F6-D30A-43D0-A107-A82C85ED75A2}"/>
              </a:ext>
            </a:extLst>
          </p:cNvPr>
          <p:cNvGrpSpPr/>
          <p:nvPr/>
        </p:nvGrpSpPr>
        <p:grpSpPr>
          <a:xfrm>
            <a:off x="6112625" y="141316"/>
            <a:ext cx="4151385" cy="6666809"/>
            <a:chOff x="6117429" y="365125"/>
            <a:chExt cx="4151385" cy="66668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14727F-16D6-4E98-B6C7-C854CDA1E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" t="18413" r="65809" b="5257"/>
            <a:stretch/>
          </p:blipFill>
          <p:spPr>
            <a:xfrm>
              <a:off x="6117430" y="365125"/>
              <a:ext cx="4101509" cy="487125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EBE374-AC0D-40CC-8E3B-FCA5ADA00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" t="52800" r="65396" b="19064"/>
            <a:stretch/>
          </p:blipFill>
          <p:spPr>
            <a:xfrm>
              <a:off x="6117429" y="5236384"/>
              <a:ext cx="4151385" cy="179555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8C0296-6550-4A2C-8B2F-F61D1C9E4D79}"/>
              </a:ext>
            </a:extLst>
          </p:cNvPr>
          <p:cNvSpPr txBox="1"/>
          <p:nvPr/>
        </p:nvSpPr>
        <p:spPr>
          <a:xfrm>
            <a:off x="2460567" y="3042458"/>
            <a:ext cx="880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3913D-ECAC-4D04-8B6B-62824114D703}"/>
              </a:ext>
            </a:extLst>
          </p:cNvPr>
          <p:cNvSpPr txBox="1"/>
          <p:nvPr/>
        </p:nvSpPr>
        <p:spPr>
          <a:xfrm>
            <a:off x="1282930" y="4209011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178207-D20D-4419-8C0A-C71BD1B4CC93}"/>
              </a:ext>
            </a:extLst>
          </p:cNvPr>
          <p:cNvSpPr txBox="1"/>
          <p:nvPr/>
        </p:nvSpPr>
        <p:spPr>
          <a:xfrm>
            <a:off x="2448505" y="4209011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BBD39-47B2-4D76-BD16-3A6DB9C61B19}"/>
              </a:ext>
            </a:extLst>
          </p:cNvPr>
          <p:cNvSpPr txBox="1"/>
          <p:nvPr/>
        </p:nvSpPr>
        <p:spPr>
          <a:xfrm>
            <a:off x="3602859" y="4209011"/>
            <a:ext cx="863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paste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FC48B1-330C-43BF-81AD-16284875B49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578043" y="3504123"/>
            <a:ext cx="1322549" cy="704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036064-C12C-49AF-B2D4-75BFAB70C4E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738008" y="3504123"/>
            <a:ext cx="162584" cy="704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263763-58FC-42BA-A208-9DAEA886B54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2900592" y="3504123"/>
            <a:ext cx="1134244" cy="704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3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4E7F4-929B-4CAB-8FDD-83FD21F96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" t="18672" r="64431" b="30447"/>
          <a:stretch/>
        </p:blipFill>
        <p:spPr>
          <a:xfrm>
            <a:off x="424382" y="1250114"/>
            <a:ext cx="4263995" cy="32470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94A1565-F4E1-4BC2-8A3F-38E147285062}"/>
              </a:ext>
            </a:extLst>
          </p:cNvPr>
          <p:cNvGrpSpPr/>
          <p:nvPr/>
        </p:nvGrpSpPr>
        <p:grpSpPr>
          <a:xfrm>
            <a:off x="6334298" y="1250114"/>
            <a:ext cx="3913087" cy="5558011"/>
            <a:chOff x="6117429" y="365125"/>
            <a:chExt cx="4151385" cy="66668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89D9B9-220A-41D2-A8B9-16846674E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" t="18413" r="65809" b="5257"/>
            <a:stretch/>
          </p:blipFill>
          <p:spPr>
            <a:xfrm>
              <a:off x="6117430" y="365125"/>
              <a:ext cx="4101509" cy="487125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4391E1-2F96-42F5-9C1E-62A09B984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" t="52800" r="65396" b="19064"/>
            <a:stretch/>
          </p:blipFill>
          <p:spPr>
            <a:xfrm>
              <a:off x="6117429" y="5236384"/>
              <a:ext cx="4151385" cy="179555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041265-3D17-4BD7-93DF-A0D5B4575872}"/>
              </a:ext>
            </a:extLst>
          </p:cNvPr>
          <p:cNvSpPr txBox="1"/>
          <p:nvPr/>
        </p:nvSpPr>
        <p:spPr>
          <a:xfrm>
            <a:off x="881149" y="399011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10AEE-EF4E-446D-950D-CEA2147B9EC2}"/>
              </a:ext>
            </a:extLst>
          </p:cNvPr>
          <p:cNvSpPr txBox="1"/>
          <p:nvPr/>
        </p:nvSpPr>
        <p:spPr>
          <a:xfrm>
            <a:off x="6334298" y="399011"/>
            <a:ext cx="1794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Event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6C51DB-DA4F-4C6F-9514-E01A3FCEFB97}"/>
              </a:ext>
            </a:extLst>
          </p:cNvPr>
          <p:cNvCxnSpPr/>
          <p:nvPr/>
        </p:nvCxnSpPr>
        <p:spPr>
          <a:xfrm>
            <a:off x="4688377" y="199505"/>
            <a:ext cx="0" cy="626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6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4E7F4-929B-4CAB-8FDD-83FD21F96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" t="18672" r="64431" b="30447"/>
          <a:stretch/>
        </p:blipFill>
        <p:spPr>
          <a:xfrm>
            <a:off x="424382" y="1250114"/>
            <a:ext cx="4263995" cy="32470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94A1565-F4E1-4BC2-8A3F-38E147285062}"/>
              </a:ext>
            </a:extLst>
          </p:cNvPr>
          <p:cNvGrpSpPr/>
          <p:nvPr/>
        </p:nvGrpSpPr>
        <p:grpSpPr>
          <a:xfrm>
            <a:off x="6334298" y="1250114"/>
            <a:ext cx="3913087" cy="5558011"/>
            <a:chOff x="6117429" y="365125"/>
            <a:chExt cx="4151385" cy="66668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89D9B9-220A-41D2-A8B9-16846674E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" t="18413" r="65809" b="5257"/>
            <a:stretch/>
          </p:blipFill>
          <p:spPr>
            <a:xfrm>
              <a:off x="6117430" y="365125"/>
              <a:ext cx="4101509" cy="487125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4391E1-2F96-42F5-9C1E-62A09B984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" t="52800" r="65396" b="19064"/>
            <a:stretch/>
          </p:blipFill>
          <p:spPr>
            <a:xfrm>
              <a:off x="6117429" y="5236384"/>
              <a:ext cx="4151385" cy="179555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041265-3D17-4BD7-93DF-A0D5B4575872}"/>
              </a:ext>
            </a:extLst>
          </p:cNvPr>
          <p:cNvSpPr txBox="1"/>
          <p:nvPr/>
        </p:nvSpPr>
        <p:spPr>
          <a:xfrm>
            <a:off x="881149" y="399011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Object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10AEE-EF4E-446D-950D-CEA2147B9EC2}"/>
              </a:ext>
            </a:extLst>
          </p:cNvPr>
          <p:cNvSpPr txBox="1"/>
          <p:nvPr/>
        </p:nvSpPr>
        <p:spPr>
          <a:xfrm>
            <a:off x="6334298" y="399011"/>
            <a:ext cx="1794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Event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02C02-0438-44C9-AD00-B4F1D8B23022}"/>
              </a:ext>
            </a:extLst>
          </p:cNvPr>
          <p:cNvCxnSpPr/>
          <p:nvPr/>
        </p:nvCxnSpPr>
        <p:spPr>
          <a:xfrm>
            <a:off x="3640975" y="1463040"/>
            <a:ext cx="2576945" cy="81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FD6DF0-1AC9-4B02-B9B0-07469227CDC9}"/>
              </a:ext>
            </a:extLst>
          </p:cNvPr>
          <p:cNvSpPr txBox="1"/>
          <p:nvPr/>
        </p:nvSpPr>
        <p:spPr>
          <a:xfrm>
            <a:off x="3848794" y="2171945"/>
            <a:ext cx="2427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FFFF00"/>
                </a:highlight>
              </a:rPr>
              <a:t>Turn predicate into signature. Turn parameters into fields.</a:t>
            </a:r>
          </a:p>
        </p:txBody>
      </p:sp>
    </p:spTree>
    <p:extLst>
      <p:ext uri="{BB962C8B-B14F-4D97-AF65-F5344CB8AC3E}">
        <p14:creationId xmlns:p14="http://schemas.microsoft.com/office/powerpoint/2010/main" val="15080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718F9-8DC2-4C29-9E53-5FFF23194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" t="18414" r="65809" b="34824"/>
          <a:stretch/>
        </p:blipFill>
        <p:spPr>
          <a:xfrm>
            <a:off x="4466707" y="1221971"/>
            <a:ext cx="5175441" cy="376566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5D17B6-72DE-4638-81C7-CBACA85276F9}"/>
              </a:ext>
            </a:extLst>
          </p:cNvPr>
          <p:cNvCxnSpPr/>
          <p:nvPr/>
        </p:nvCxnSpPr>
        <p:spPr>
          <a:xfrm>
            <a:off x="3025833" y="2543695"/>
            <a:ext cx="1313411" cy="29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AEB0AA-A2B7-4D4C-8B61-ACFA248D4A64}"/>
              </a:ext>
            </a:extLst>
          </p:cNvPr>
          <p:cNvSpPr txBox="1"/>
          <p:nvPr/>
        </p:nvSpPr>
        <p:spPr>
          <a:xfrm>
            <a:off x="232758" y="2227810"/>
            <a:ext cx="29925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There is one member in the set named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/>
              <a:t>. There is a relation,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icons</a:t>
            </a:r>
            <a:r>
              <a:rPr lang="en-US" sz="2400"/>
              <a:t>, which maps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/>
              <a:t> to a set 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en-US" sz="2400"/>
              <a:t>. There is a second relation,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/>
              <a:t>, which maps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en-US" sz="2400"/>
              <a:t> to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DC8F1-208D-412A-8B19-93D7C2B1F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" t="18413" r="76839" b="76116"/>
          <a:stretch/>
        </p:blipFill>
        <p:spPr>
          <a:xfrm>
            <a:off x="7054427" y="349134"/>
            <a:ext cx="2773853" cy="349135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8D45466-59BA-40A0-99A0-E770D709049C}"/>
              </a:ext>
            </a:extLst>
          </p:cNvPr>
          <p:cNvSpPr/>
          <p:nvPr/>
        </p:nvSpPr>
        <p:spPr>
          <a:xfrm>
            <a:off x="5719156" y="1568352"/>
            <a:ext cx="1213659" cy="518709"/>
          </a:xfrm>
          <a:custGeom>
            <a:avLst/>
            <a:gdLst>
              <a:gd name="connsiteX0" fmla="*/ 548640 w 1213659"/>
              <a:gd name="connsiteY0" fmla="*/ 27692 h 518709"/>
              <a:gd name="connsiteX1" fmla="*/ 465513 w 1213659"/>
              <a:gd name="connsiteY1" fmla="*/ 94193 h 518709"/>
              <a:gd name="connsiteX2" fmla="*/ 415637 w 1213659"/>
              <a:gd name="connsiteY2" fmla="*/ 77568 h 518709"/>
              <a:gd name="connsiteX3" fmla="*/ 349135 w 1213659"/>
              <a:gd name="connsiteY3" fmla="*/ 60943 h 518709"/>
              <a:gd name="connsiteX4" fmla="*/ 49877 w 1213659"/>
              <a:gd name="connsiteY4" fmla="*/ 44317 h 518709"/>
              <a:gd name="connsiteX5" fmla="*/ 33251 w 1213659"/>
              <a:gd name="connsiteY5" fmla="*/ 127444 h 518709"/>
              <a:gd name="connsiteX6" fmla="*/ 0 w 1213659"/>
              <a:gd name="connsiteY6" fmla="*/ 227197 h 518709"/>
              <a:gd name="connsiteX7" fmla="*/ 16626 w 1213659"/>
              <a:gd name="connsiteY7" fmla="*/ 310324 h 518709"/>
              <a:gd name="connsiteX8" fmla="*/ 33251 w 1213659"/>
              <a:gd name="connsiteY8" fmla="*/ 360201 h 518709"/>
              <a:gd name="connsiteX9" fmla="*/ 133004 w 1213659"/>
              <a:gd name="connsiteY9" fmla="*/ 426703 h 518709"/>
              <a:gd name="connsiteX10" fmla="*/ 182880 w 1213659"/>
              <a:gd name="connsiteY10" fmla="*/ 476579 h 518709"/>
              <a:gd name="connsiteX11" fmla="*/ 532015 w 1213659"/>
              <a:gd name="connsiteY11" fmla="*/ 493204 h 518709"/>
              <a:gd name="connsiteX12" fmla="*/ 997528 w 1213659"/>
              <a:gd name="connsiteY12" fmla="*/ 493204 h 518709"/>
              <a:gd name="connsiteX13" fmla="*/ 1097280 w 1213659"/>
              <a:gd name="connsiteY13" fmla="*/ 426703 h 518709"/>
              <a:gd name="connsiteX14" fmla="*/ 1213659 w 1213659"/>
              <a:gd name="connsiteY14" fmla="*/ 393452 h 518709"/>
              <a:gd name="connsiteX15" fmla="*/ 1197033 w 1213659"/>
              <a:gd name="connsiteY15" fmla="*/ 210572 h 518709"/>
              <a:gd name="connsiteX16" fmla="*/ 1180408 w 1213659"/>
              <a:gd name="connsiteY16" fmla="*/ 160695 h 518709"/>
              <a:gd name="connsiteX17" fmla="*/ 1113906 w 1213659"/>
              <a:gd name="connsiteY17" fmla="*/ 144070 h 518709"/>
              <a:gd name="connsiteX18" fmla="*/ 1014153 w 1213659"/>
              <a:gd name="connsiteY18" fmla="*/ 110819 h 518709"/>
              <a:gd name="connsiteX19" fmla="*/ 914400 w 1213659"/>
              <a:gd name="connsiteY19" fmla="*/ 77568 h 518709"/>
              <a:gd name="connsiteX20" fmla="*/ 864524 w 1213659"/>
              <a:gd name="connsiteY20" fmla="*/ 60943 h 518709"/>
              <a:gd name="connsiteX21" fmla="*/ 798022 w 1213659"/>
              <a:gd name="connsiteY21" fmla="*/ 44317 h 518709"/>
              <a:gd name="connsiteX22" fmla="*/ 748146 w 1213659"/>
              <a:gd name="connsiteY22" fmla="*/ 27692 h 518709"/>
              <a:gd name="connsiteX23" fmla="*/ 548640 w 1213659"/>
              <a:gd name="connsiteY23" fmla="*/ 27692 h 51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3659" h="518709">
                <a:moveTo>
                  <a:pt x="548640" y="27692"/>
                </a:moveTo>
                <a:cubicBezTo>
                  <a:pt x="501534" y="38776"/>
                  <a:pt x="498738" y="81734"/>
                  <a:pt x="465513" y="94193"/>
                </a:cubicBezTo>
                <a:cubicBezTo>
                  <a:pt x="449104" y="100346"/>
                  <a:pt x="432487" y="82382"/>
                  <a:pt x="415637" y="77568"/>
                </a:cubicBezTo>
                <a:cubicBezTo>
                  <a:pt x="393667" y="71291"/>
                  <a:pt x="371302" y="66485"/>
                  <a:pt x="349135" y="60943"/>
                </a:cubicBezTo>
                <a:cubicBezTo>
                  <a:pt x="249059" y="-5775"/>
                  <a:pt x="239478" y="-26783"/>
                  <a:pt x="49877" y="44317"/>
                </a:cubicBezTo>
                <a:cubicBezTo>
                  <a:pt x="23418" y="54239"/>
                  <a:pt x="40686" y="100182"/>
                  <a:pt x="33251" y="127444"/>
                </a:cubicBezTo>
                <a:cubicBezTo>
                  <a:pt x="24029" y="161259"/>
                  <a:pt x="0" y="227197"/>
                  <a:pt x="0" y="227197"/>
                </a:cubicBezTo>
                <a:cubicBezTo>
                  <a:pt x="5542" y="254906"/>
                  <a:pt x="9772" y="282910"/>
                  <a:pt x="16626" y="310324"/>
                </a:cubicBezTo>
                <a:cubicBezTo>
                  <a:pt x="20876" y="327326"/>
                  <a:pt x="20859" y="347809"/>
                  <a:pt x="33251" y="360201"/>
                </a:cubicBezTo>
                <a:cubicBezTo>
                  <a:pt x="61509" y="388459"/>
                  <a:pt x="104746" y="398445"/>
                  <a:pt x="133004" y="426703"/>
                </a:cubicBezTo>
                <a:cubicBezTo>
                  <a:pt x="149629" y="443328"/>
                  <a:pt x="159688" y="472714"/>
                  <a:pt x="182880" y="476579"/>
                </a:cubicBezTo>
                <a:cubicBezTo>
                  <a:pt x="297805" y="495733"/>
                  <a:pt x="415637" y="487662"/>
                  <a:pt x="532015" y="493204"/>
                </a:cubicBezTo>
                <a:cubicBezTo>
                  <a:pt x="708970" y="518484"/>
                  <a:pt x="772072" y="534955"/>
                  <a:pt x="997528" y="493204"/>
                </a:cubicBezTo>
                <a:cubicBezTo>
                  <a:pt x="1036822" y="485927"/>
                  <a:pt x="1058511" y="436396"/>
                  <a:pt x="1097280" y="426703"/>
                </a:cubicBezTo>
                <a:cubicBezTo>
                  <a:pt x="1180784" y="405826"/>
                  <a:pt x="1142105" y="417302"/>
                  <a:pt x="1213659" y="393452"/>
                </a:cubicBezTo>
                <a:cubicBezTo>
                  <a:pt x="1208117" y="332492"/>
                  <a:pt x="1205690" y="271168"/>
                  <a:pt x="1197033" y="210572"/>
                </a:cubicBezTo>
                <a:cubicBezTo>
                  <a:pt x="1194555" y="193223"/>
                  <a:pt x="1194093" y="171643"/>
                  <a:pt x="1180408" y="160695"/>
                </a:cubicBezTo>
                <a:cubicBezTo>
                  <a:pt x="1162566" y="146421"/>
                  <a:pt x="1135792" y="150636"/>
                  <a:pt x="1113906" y="144070"/>
                </a:cubicBezTo>
                <a:cubicBezTo>
                  <a:pt x="1080335" y="133999"/>
                  <a:pt x="1047404" y="121903"/>
                  <a:pt x="1014153" y="110819"/>
                </a:cubicBezTo>
                <a:lnTo>
                  <a:pt x="914400" y="77568"/>
                </a:lnTo>
                <a:cubicBezTo>
                  <a:pt x="897775" y="72026"/>
                  <a:pt x="881525" y="65193"/>
                  <a:pt x="864524" y="60943"/>
                </a:cubicBezTo>
                <a:cubicBezTo>
                  <a:pt x="842357" y="55401"/>
                  <a:pt x="819992" y="50594"/>
                  <a:pt x="798022" y="44317"/>
                </a:cubicBezTo>
                <a:cubicBezTo>
                  <a:pt x="781172" y="39503"/>
                  <a:pt x="765632" y="28858"/>
                  <a:pt x="748146" y="27692"/>
                </a:cubicBezTo>
                <a:cubicBezTo>
                  <a:pt x="681791" y="23268"/>
                  <a:pt x="595746" y="16608"/>
                  <a:pt x="548640" y="27692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DBEF3-C1B1-4D0B-9F74-FC976AA5B5D7}"/>
              </a:ext>
            </a:extLst>
          </p:cNvPr>
          <p:cNvSpPr txBox="1"/>
          <p:nvPr/>
        </p:nvSpPr>
        <p:spPr>
          <a:xfrm>
            <a:off x="8046720" y="1027481"/>
            <a:ext cx="394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set of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/>
              <a:t> members are ordered: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Desktop0</a:t>
            </a:r>
            <a:r>
              <a:rPr lang="en-US" sz="2400"/>
              <a:t>,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Desktop1</a:t>
            </a:r>
            <a:r>
              <a:rPr lang="en-US" sz="2400"/>
              <a:t>, etc.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B31EF5-C9FC-44B9-B97E-D48CC36CD600}"/>
              </a:ext>
            </a:extLst>
          </p:cNvPr>
          <p:cNvCxnSpPr/>
          <p:nvPr/>
        </p:nvCxnSpPr>
        <p:spPr>
          <a:xfrm flipH="1">
            <a:off x="7054427" y="1627645"/>
            <a:ext cx="992293" cy="20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C10138-7772-418C-A64D-898C14A9AB6F}"/>
              </a:ext>
            </a:extLst>
          </p:cNvPr>
          <p:cNvCxnSpPr>
            <a:endCxn id="8" idx="2"/>
          </p:cNvCxnSpPr>
          <p:nvPr/>
        </p:nvCxnSpPr>
        <p:spPr>
          <a:xfrm flipV="1">
            <a:off x="8441353" y="698269"/>
            <a:ext cx="1" cy="3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4A9B8F0-BB27-4763-978B-2ABA3B685AC3}"/>
              </a:ext>
            </a:extLst>
          </p:cNvPr>
          <p:cNvSpPr/>
          <p:nvPr/>
        </p:nvSpPr>
        <p:spPr>
          <a:xfrm>
            <a:off x="6932815" y="3657600"/>
            <a:ext cx="482138" cy="881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3F8E83-F0DC-448A-B5F4-C8CE3E9C09E5}"/>
              </a:ext>
            </a:extLst>
          </p:cNvPr>
          <p:cNvSpPr txBox="1"/>
          <p:nvPr/>
        </p:nvSpPr>
        <p:spPr>
          <a:xfrm>
            <a:off x="7550573" y="3773978"/>
            <a:ext cx="4320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first desktop,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Desktop0</a:t>
            </a:r>
            <a:r>
              <a:rPr lang="en-US" sz="2400"/>
              <a:t>, is the desktop in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/>
              <a:t>. The icons in the first desktop are the icons in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init.icons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DDDAB-078C-44AA-A82B-C13762857FBB}"/>
              </a:ext>
            </a:extLst>
          </p:cNvPr>
          <p:cNvCxnSpPr/>
          <p:nvPr/>
        </p:nvCxnSpPr>
        <p:spPr>
          <a:xfrm flipH="1" flipV="1">
            <a:off x="6600305" y="4405745"/>
            <a:ext cx="133004" cy="14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9E6653-0673-4074-84F8-18FC0E8D220A}"/>
              </a:ext>
            </a:extLst>
          </p:cNvPr>
          <p:cNvSpPr txBox="1"/>
          <p:nvPr/>
        </p:nvSpPr>
        <p:spPr>
          <a:xfrm flipH="1">
            <a:off x="6325985" y="5818909"/>
            <a:ext cx="270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implicitly expanded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init.icons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DDBF30-EB1C-4298-84EC-2DC8466CE664}"/>
              </a:ext>
            </a:extLst>
          </p:cNvPr>
          <p:cNvCxnSpPr>
            <a:cxnSpLocks/>
          </p:cNvCxnSpPr>
          <p:nvPr/>
        </p:nvCxnSpPr>
        <p:spPr>
          <a:xfrm flipV="1">
            <a:off x="3890358" y="4538749"/>
            <a:ext cx="1296784" cy="120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947CD8-B500-4576-9243-48327C0B3733}"/>
              </a:ext>
            </a:extLst>
          </p:cNvPr>
          <p:cNvSpPr txBox="1"/>
          <p:nvPr/>
        </p:nvSpPr>
        <p:spPr>
          <a:xfrm>
            <a:off x="3499660" y="5748144"/>
            <a:ext cx="243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reserved symbol @ says “don’t implicitly expand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icons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64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750A-323D-4BA2-8C56-BBB6890A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 the desktop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1524D-CCD5-454B-9096-CEE4585ABD51}"/>
              </a:ext>
            </a:extLst>
          </p:cNvPr>
          <p:cNvSpPr/>
          <p:nvPr/>
        </p:nvSpPr>
        <p:spPr>
          <a:xfrm>
            <a:off x="1476759" y="233085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D6A68-7971-4D9E-BB58-911BEDF79482}"/>
              </a:ext>
            </a:extLst>
          </p:cNvPr>
          <p:cNvSpPr txBox="1"/>
          <p:nvPr/>
        </p:nvSpPr>
        <p:spPr>
          <a:xfrm>
            <a:off x="2220204" y="280225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DD3A6-6AEF-47AB-B496-1C7BBCFB56C4}"/>
              </a:ext>
            </a:extLst>
          </p:cNvPr>
          <p:cNvSpPr txBox="1"/>
          <p:nvPr/>
        </p:nvSpPr>
        <p:spPr>
          <a:xfrm>
            <a:off x="1694474" y="2042358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B6034-336A-46DB-96E4-6EAE80714DA0}"/>
              </a:ext>
            </a:extLst>
          </p:cNvPr>
          <p:cNvSpPr txBox="1"/>
          <p:nvPr/>
        </p:nvSpPr>
        <p:spPr>
          <a:xfrm>
            <a:off x="4342346" y="2058983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A5FB2B-6DF0-466F-A18A-A3D583C04976}"/>
              </a:ext>
            </a:extLst>
          </p:cNvPr>
          <p:cNvSpPr/>
          <p:nvPr/>
        </p:nvSpPr>
        <p:spPr>
          <a:xfrm>
            <a:off x="3159925" y="2563729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C86D9-9E8E-49BD-9E85-8CEE3F04FB17}"/>
              </a:ext>
            </a:extLst>
          </p:cNvPr>
          <p:cNvSpPr txBox="1"/>
          <p:nvPr/>
        </p:nvSpPr>
        <p:spPr>
          <a:xfrm>
            <a:off x="3308950" y="237058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10ABE-2FF3-413C-A91A-CF907138F218}"/>
              </a:ext>
            </a:extLst>
          </p:cNvPr>
          <p:cNvSpPr txBox="1"/>
          <p:nvPr/>
        </p:nvSpPr>
        <p:spPr>
          <a:xfrm>
            <a:off x="1585026" y="280225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831D3-7E03-4A2A-BB1B-DED1245D8EAA}"/>
              </a:ext>
            </a:extLst>
          </p:cNvPr>
          <p:cNvSpPr/>
          <p:nvPr/>
        </p:nvSpPr>
        <p:spPr>
          <a:xfrm>
            <a:off x="6975707" y="233085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3DB2A-85F4-47EC-B750-CE6406A43979}"/>
              </a:ext>
            </a:extLst>
          </p:cNvPr>
          <p:cNvSpPr txBox="1"/>
          <p:nvPr/>
        </p:nvSpPr>
        <p:spPr>
          <a:xfrm>
            <a:off x="7091820" y="2042358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104CCA5-B8DD-4B26-95E6-F2F68E2484BF}"/>
              </a:ext>
            </a:extLst>
          </p:cNvPr>
          <p:cNvSpPr/>
          <p:nvPr/>
        </p:nvSpPr>
        <p:spPr>
          <a:xfrm>
            <a:off x="5909399" y="2563729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344004-2EC2-44A1-A53F-A6AEF465CE73}"/>
              </a:ext>
            </a:extLst>
          </p:cNvPr>
          <p:cNvSpPr txBox="1"/>
          <p:nvPr/>
        </p:nvSpPr>
        <p:spPr>
          <a:xfrm>
            <a:off x="5947684" y="2370582"/>
            <a:ext cx="63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paste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25ECE-E226-4EF5-B43A-4C1A8B67E4B9}"/>
              </a:ext>
            </a:extLst>
          </p:cNvPr>
          <p:cNvSpPr txBox="1"/>
          <p:nvPr/>
        </p:nvSpPr>
        <p:spPr>
          <a:xfrm>
            <a:off x="7091820" y="280947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670FB-594C-4E55-905C-D45BCF5F1F4D}"/>
              </a:ext>
            </a:extLst>
          </p:cNvPr>
          <p:cNvSpPr txBox="1"/>
          <p:nvPr/>
        </p:nvSpPr>
        <p:spPr>
          <a:xfrm>
            <a:off x="7768694" y="249097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E80DA-E95F-4569-A167-71A056A12143}"/>
              </a:ext>
            </a:extLst>
          </p:cNvPr>
          <p:cNvSpPr/>
          <p:nvPr/>
        </p:nvSpPr>
        <p:spPr>
          <a:xfrm>
            <a:off x="4231108" y="2337799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987C6-E722-4700-A4D6-B72E35613AFD}"/>
              </a:ext>
            </a:extLst>
          </p:cNvPr>
          <p:cNvSpPr txBox="1"/>
          <p:nvPr/>
        </p:nvSpPr>
        <p:spPr>
          <a:xfrm>
            <a:off x="4339375" y="2809202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8C75D-9217-4467-9852-84FB6A05BB81}"/>
              </a:ext>
            </a:extLst>
          </p:cNvPr>
          <p:cNvSpPr/>
          <p:nvPr/>
        </p:nvSpPr>
        <p:spPr>
          <a:xfrm>
            <a:off x="6975707" y="421906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7E25E-6067-4DD1-9A13-2890F40D9B0D}"/>
              </a:ext>
            </a:extLst>
          </p:cNvPr>
          <p:cNvSpPr txBox="1"/>
          <p:nvPr/>
        </p:nvSpPr>
        <p:spPr>
          <a:xfrm>
            <a:off x="7091820" y="3930568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785DD-C8B9-4C8C-98E7-B94CBC13C145}"/>
              </a:ext>
            </a:extLst>
          </p:cNvPr>
          <p:cNvSpPr txBox="1"/>
          <p:nvPr/>
        </p:nvSpPr>
        <p:spPr>
          <a:xfrm>
            <a:off x="7091820" y="469768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FC7DAD-6E84-4ABA-8C9E-D3C871DF0C2F}"/>
              </a:ext>
            </a:extLst>
          </p:cNvPr>
          <p:cNvSpPr txBox="1"/>
          <p:nvPr/>
        </p:nvSpPr>
        <p:spPr>
          <a:xfrm>
            <a:off x="7768694" y="437918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D346D-42F6-4FBC-8EAD-88999D5310B1}"/>
              </a:ext>
            </a:extLst>
          </p:cNvPr>
          <p:cNvSpPr txBox="1"/>
          <p:nvPr/>
        </p:nvSpPr>
        <p:spPr>
          <a:xfrm>
            <a:off x="7091819" y="4364392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icon0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D673AC6-3CE4-4863-9D1F-C623B2A7A987}"/>
              </a:ext>
            </a:extLst>
          </p:cNvPr>
          <p:cNvSpPr/>
          <p:nvPr/>
        </p:nvSpPr>
        <p:spPr>
          <a:xfrm rot="5400000">
            <a:off x="7394842" y="3474636"/>
            <a:ext cx="474686" cy="285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FFCEB-7645-40A2-91BF-7899769213D6}"/>
              </a:ext>
            </a:extLst>
          </p:cNvPr>
          <p:cNvSpPr txBox="1"/>
          <p:nvPr/>
        </p:nvSpPr>
        <p:spPr>
          <a:xfrm>
            <a:off x="7708124" y="3400449"/>
            <a:ext cx="63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paste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70552-634C-45C6-9698-3E42CD20703B}"/>
              </a:ext>
            </a:extLst>
          </p:cNvPr>
          <p:cNvSpPr txBox="1"/>
          <p:nvPr/>
        </p:nvSpPr>
        <p:spPr>
          <a:xfrm>
            <a:off x="4342346" y="3940247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Desktop4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1E445A5-6EF8-4C56-9423-82560F84379A}"/>
              </a:ext>
            </a:extLst>
          </p:cNvPr>
          <p:cNvSpPr/>
          <p:nvPr/>
        </p:nvSpPr>
        <p:spPr>
          <a:xfrm flipH="1">
            <a:off x="5909399" y="4444993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7D145A-CB75-4353-9197-8CACC5AD727B}"/>
              </a:ext>
            </a:extLst>
          </p:cNvPr>
          <p:cNvSpPr txBox="1"/>
          <p:nvPr/>
        </p:nvSpPr>
        <p:spPr>
          <a:xfrm>
            <a:off x="6165068" y="425173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0042C6-C365-481F-A1A2-08CEE2ECE04D}"/>
              </a:ext>
            </a:extLst>
          </p:cNvPr>
          <p:cNvSpPr/>
          <p:nvPr/>
        </p:nvSpPr>
        <p:spPr>
          <a:xfrm>
            <a:off x="4231108" y="421906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BB0B59-9BFB-4B96-BFE5-6F507A28C858}"/>
              </a:ext>
            </a:extLst>
          </p:cNvPr>
          <p:cNvSpPr txBox="1"/>
          <p:nvPr/>
        </p:nvSpPr>
        <p:spPr>
          <a:xfrm>
            <a:off x="4339375" y="469046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26BE7-024F-4BF5-8C51-B6F1F7EC3357}"/>
              </a:ext>
            </a:extLst>
          </p:cNvPr>
          <p:cNvSpPr txBox="1"/>
          <p:nvPr/>
        </p:nvSpPr>
        <p:spPr>
          <a:xfrm>
            <a:off x="5038235" y="4380703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6C68621-F7C5-41BF-AEFD-1E6FDF3583D0}"/>
              </a:ext>
            </a:extLst>
          </p:cNvPr>
          <p:cNvSpPr/>
          <p:nvPr/>
        </p:nvSpPr>
        <p:spPr>
          <a:xfrm>
            <a:off x="466322" y="2567920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3B048-FDB7-4FA9-B494-305DEB575E7B}"/>
              </a:ext>
            </a:extLst>
          </p:cNvPr>
          <p:cNvSpPr txBox="1"/>
          <p:nvPr/>
        </p:nvSpPr>
        <p:spPr>
          <a:xfrm>
            <a:off x="615347" y="235814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89015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750A-323D-4BA2-8C56-BBB6890A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init, cut, and paste are “operations”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1524D-CCD5-454B-9096-CEE4585ABD51}"/>
              </a:ext>
            </a:extLst>
          </p:cNvPr>
          <p:cNvSpPr/>
          <p:nvPr/>
        </p:nvSpPr>
        <p:spPr>
          <a:xfrm>
            <a:off x="1476759" y="233085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D6A68-7971-4D9E-BB58-911BEDF79482}"/>
              </a:ext>
            </a:extLst>
          </p:cNvPr>
          <p:cNvSpPr txBox="1"/>
          <p:nvPr/>
        </p:nvSpPr>
        <p:spPr>
          <a:xfrm>
            <a:off x="2220204" y="280225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DD3A6-6AEF-47AB-B496-1C7BBCFB56C4}"/>
              </a:ext>
            </a:extLst>
          </p:cNvPr>
          <p:cNvSpPr txBox="1"/>
          <p:nvPr/>
        </p:nvSpPr>
        <p:spPr>
          <a:xfrm>
            <a:off x="1694474" y="2042358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B6034-336A-46DB-96E4-6EAE80714DA0}"/>
              </a:ext>
            </a:extLst>
          </p:cNvPr>
          <p:cNvSpPr txBox="1"/>
          <p:nvPr/>
        </p:nvSpPr>
        <p:spPr>
          <a:xfrm>
            <a:off x="4342346" y="2058983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A5FB2B-6DF0-466F-A18A-A3D583C04976}"/>
              </a:ext>
            </a:extLst>
          </p:cNvPr>
          <p:cNvSpPr/>
          <p:nvPr/>
        </p:nvSpPr>
        <p:spPr>
          <a:xfrm>
            <a:off x="3159925" y="2563729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C86D9-9E8E-49BD-9E85-8CEE3F04FB17}"/>
              </a:ext>
            </a:extLst>
          </p:cNvPr>
          <p:cNvSpPr txBox="1"/>
          <p:nvPr/>
        </p:nvSpPr>
        <p:spPr>
          <a:xfrm>
            <a:off x="3308950" y="237058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10ABE-2FF3-413C-A91A-CF907138F218}"/>
              </a:ext>
            </a:extLst>
          </p:cNvPr>
          <p:cNvSpPr txBox="1"/>
          <p:nvPr/>
        </p:nvSpPr>
        <p:spPr>
          <a:xfrm>
            <a:off x="1585026" y="280225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831D3-7E03-4A2A-BB1B-DED1245D8EAA}"/>
              </a:ext>
            </a:extLst>
          </p:cNvPr>
          <p:cNvSpPr/>
          <p:nvPr/>
        </p:nvSpPr>
        <p:spPr>
          <a:xfrm>
            <a:off x="6975707" y="233085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3DB2A-85F4-47EC-B750-CE6406A43979}"/>
              </a:ext>
            </a:extLst>
          </p:cNvPr>
          <p:cNvSpPr txBox="1"/>
          <p:nvPr/>
        </p:nvSpPr>
        <p:spPr>
          <a:xfrm>
            <a:off x="7091820" y="2042358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104CCA5-B8DD-4B26-95E6-F2F68E2484BF}"/>
              </a:ext>
            </a:extLst>
          </p:cNvPr>
          <p:cNvSpPr/>
          <p:nvPr/>
        </p:nvSpPr>
        <p:spPr>
          <a:xfrm>
            <a:off x="5909399" y="2563729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344004-2EC2-44A1-A53F-A6AEF465CE73}"/>
              </a:ext>
            </a:extLst>
          </p:cNvPr>
          <p:cNvSpPr txBox="1"/>
          <p:nvPr/>
        </p:nvSpPr>
        <p:spPr>
          <a:xfrm>
            <a:off x="5947684" y="2370582"/>
            <a:ext cx="63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paste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25ECE-E226-4EF5-B43A-4C1A8B67E4B9}"/>
              </a:ext>
            </a:extLst>
          </p:cNvPr>
          <p:cNvSpPr txBox="1"/>
          <p:nvPr/>
        </p:nvSpPr>
        <p:spPr>
          <a:xfrm>
            <a:off x="7091820" y="280947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670FB-594C-4E55-905C-D45BCF5F1F4D}"/>
              </a:ext>
            </a:extLst>
          </p:cNvPr>
          <p:cNvSpPr txBox="1"/>
          <p:nvPr/>
        </p:nvSpPr>
        <p:spPr>
          <a:xfrm>
            <a:off x="7768694" y="249097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E80DA-E95F-4569-A167-71A056A12143}"/>
              </a:ext>
            </a:extLst>
          </p:cNvPr>
          <p:cNvSpPr/>
          <p:nvPr/>
        </p:nvSpPr>
        <p:spPr>
          <a:xfrm>
            <a:off x="4231108" y="2337799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987C6-E722-4700-A4D6-B72E35613AFD}"/>
              </a:ext>
            </a:extLst>
          </p:cNvPr>
          <p:cNvSpPr txBox="1"/>
          <p:nvPr/>
        </p:nvSpPr>
        <p:spPr>
          <a:xfrm>
            <a:off x="4339375" y="2809202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8C75D-9217-4467-9852-84FB6A05BB81}"/>
              </a:ext>
            </a:extLst>
          </p:cNvPr>
          <p:cNvSpPr/>
          <p:nvPr/>
        </p:nvSpPr>
        <p:spPr>
          <a:xfrm>
            <a:off x="6975707" y="421906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7E25E-6067-4DD1-9A13-2890F40D9B0D}"/>
              </a:ext>
            </a:extLst>
          </p:cNvPr>
          <p:cNvSpPr txBox="1"/>
          <p:nvPr/>
        </p:nvSpPr>
        <p:spPr>
          <a:xfrm>
            <a:off x="7091820" y="3930568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785DD-C8B9-4C8C-98E7-B94CBC13C145}"/>
              </a:ext>
            </a:extLst>
          </p:cNvPr>
          <p:cNvSpPr txBox="1"/>
          <p:nvPr/>
        </p:nvSpPr>
        <p:spPr>
          <a:xfrm>
            <a:off x="7091820" y="469768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FC7DAD-6E84-4ABA-8C9E-D3C871DF0C2F}"/>
              </a:ext>
            </a:extLst>
          </p:cNvPr>
          <p:cNvSpPr txBox="1"/>
          <p:nvPr/>
        </p:nvSpPr>
        <p:spPr>
          <a:xfrm>
            <a:off x="7768694" y="437918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D346D-42F6-4FBC-8EAD-88999D5310B1}"/>
              </a:ext>
            </a:extLst>
          </p:cNvPr>
          <p:cNvSpPr txBox="1"/>
          <p:nvPr/>
        </p:nvSpPr>
        <p:spPr>
          <a:xfrm>
            <a:off x="7091819" y="4364392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icon0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D673AC6-3CE4-4863-9D1F-C623B2A7A987}"/>
              </a:ext>
            </a:extLst>
          </p:cNvPr>
          <p:cNvSpPr/>
          <p:nvPr/>
        </p:nvSpPr>
        <p:spPr>
          <a:xfrm rot="5400000">
            <a:off x="7394842" y="3474636"/>
            <a:ext cx="474686" cy="285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FFCEB-7645-40A2-91BF-7899769213D6}"/>
              </a:ext>
            </a:extLst>
          </p:cNvPr>
          <p:cNvSpPr txBox="1"/>
          <p:nvPr/>
        </p:nvSpPr>
        <p:spPr>
          <a:xfrm>
            <a:off x="7708124" y="3400449"/>
            <a:ext cx="63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paste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70552-634C-45C6-9698-3E42CD20703B}"/>
              </a:ext>
            </a:extLst>
          </p:cNvPr>
          <p:cNvSpPr txBox="1"/>
          <p:nvPr/>
        </p:nvSpPr>
        <p:spPr>
          <a:xfrm>
            <a:off x="4342346" y="3940247"/>
            <a:ext cx="97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Desktop4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1E445A5-6EF8-4C56-9423-82560F84379A}"/>
              </a:ext>
            </a:extLst>
          </p:cNvPr>
          <p:cNvSpPr/>
          <p:nvPr/>
        </p:nvSpPr>
        <p:spPr>
          <a:xfrm flipH="1">
            <a:off x="5909399" y="4444993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7D145A-CB75-4353-9197-8CACC5AD727B}"/>
              </a:ext>
            </a:extLst>
          </p:cNvPr>
          <p:cNvSpPr txBox="1"/>
          <p:nvPr/>
        </p:nvSpPr>
        <p:spPr>
          <a:xfrm>
            <a:off x="6165068" y="425173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0042C6-C365-481F-A1A2-08CEE2ECE04D}"/>
              </a:ext>
            </a:extLst>
          </p:cNvPr>
          <p:cNvSpPr/>
          <p:nvPr/>
        </p:nvSpPr>
        <p:spPr>
          <a:xfrm>
            <a:off x="4231108" y="4219063"/>
            <a:ext cx="1422400" cy="928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BB0B59-9BFB-4B96-BFE5-6F507A28C858}"/>
              </a:ext>
            </a:extLst>
          </p:cNvPr>
          <p:cNvSpPr txBox="1"/>
          <p:nvPr/>
        </p:nvSpPr>
        <p:spPr>
          <a:xfrm>
            <a:off x="4339375" y="4690466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26BE7-024F-4BF5-8C51-B6F1F7EC3357}"/>
              </a:ext>
            </a:extLst>
          </p:cNvPr>
          <p:cNvSpPr txBox="1"/>
          <p:nvPr/>
        </p:nvSpPr>
        <p:spPr>
          <a:xfrm>
            <a:off x="5038235" y="4380703"/>
            <a:ext cx="49564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icon1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1E4A466-A989-40FB-A1A7-9EBA50440EBB}"/>
              </a:ext>
            </a:extLst>
          </p:cNvPr>
          <p:cNvSpPr/>
          <p:nvPr/>
        </p:nvSpPr>
        <p:spPr>
          <a:xfrm>
            <a:off x="466322" y="2567920"/>
            <a:ext cx="80554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C4146B-0EE5-4D6C-A4DD-A6BC77790C91}"/>
              </a:ext>
            </a:extLst>
          </p:cNvPr>
          <p:cNvSpPr txBox="1"/>
          <p:nvPr/>
        </p:nvSpPr>
        <p:spPr>
          <a:xfrm>
            <a:off x="615347" y="235814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14022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E598-0755-4FC3-9AB8-033E2938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reimplemented the model, using pred (instead of fact):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32EB0-5400-4C59-B690-66DBDBDAD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" t="18672" r="64431" b="5257"/>
          <a:stretch/>
        </p:blipFill>
        <p:spPr>
          <a:xfrm>
            <a:off x="5395393" y="1374805"/>
            <a:ext cx="4263995" cy="485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6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D072-CC60-4724-9C1B-5572CB0E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Here’s an instance, displayed with the Alloy visualizer (VIZ):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C527D-1D95-449F-95BE-92A6456EF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5" t="15547" r="28860" b="60225"/>
          <a:stretch/>
        </p:blipFill>
        <p:spPr>
          <a:xfrm>
            <a:off x="641292" y="2211184"/>
            <a:ext cx="10712508" cy="35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9A18-05B7-4CB0-89EA-DBB78653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5407" cy="1325563"/>
          </a:xfrm>
        </p:spPr>
        <p:txBody>
          <a:bodyPr/>
          <a:lstStyle/>
          <a:p>
            <a:r>
              <a:rPr lang="en-US"/>
              <a:t>Table view: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393BC-7AB7-4852-B7E2-E955E7D12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" t="15286" r="65258"/>
          <a:stretch/>
        </p:blipFill>
        <p:spPr>
          <a:xfrm>
            <a:off x="4042756" y="287504"/>
            <a:ext cx="4835237" cy="63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8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1003E-53B7-4D81-BC7D-1A0635F9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" t="15286" r="65258"/>
          <a:stretch/>
        </p:blipFill>
        <p:spPr>
          <a:xfrm>
            <a:off x="7517476" y="714894"/>
            <a:ext cx="4106487" cy="5406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609FB-96B7-4BA4-9555-AC1895B5A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5" t="15547" r="28860" b="60225"/>
          <a:stretch/>
        </p:blipFill>
        <p:spPr>
          <a:xfrm>
            <a:off x="241030" y="714894"/>
            <a:ext cx="7006282" cy="2294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53F00-07AA-49B3-955B-2383DB21DD5F}"/>
              </a:ext>
            </a:extLst>
          </p:cNvPr>
          <p:cNvSpPr txBox="1"/>
          <p:nvPr/>
        </p:nvSpPr>
        <p:spPr>
          <a:xfrm>
            <a:off x="685087" y="3418002"/>
            <a:ext cx="6118168" cy="304698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Where are the operations? What operation occurred between Desktop i and Desktop i+1? The absence of a visual display of the operations makes it difficult to understand instances.</a:t>
            </a:r>
          </a:p>
        </p:txBody>
      </p:sp>
    </p:spTree>
    <p:extLst>
      <p:ext uri="{BB962C8B-B14F-4D97-AF65-F5344CB8AC3E}">
        <p14:creationId xmlns:p14="http://schemas.microsoft.com/office/powerpoint/2010/main" val="138829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1003E-53B7-4D81-BC7D-1A0635F9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" t="15286" r="65258"/>
          <a:stretch/>
        </p:blipFill>
        <p:spPr>
          <a:xfrm>
            <a:off x="7517476" y="714894"/>
            <a:ext cx="4106487" cy="5406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609FB-96B7-4BA4-9555-AC1895B5A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5" t="15547" r="28860" b="60225"/>
          <a:stretch/>
        </p:blipFill>
        <p:spPr>
          <a:xfrm>
            <a:off x="241030" y="714894"/>
            <a:ext cx="7006282" cy="2294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53F00-07AA-49B3-955B-2383DB21DD5F}"/>
              </a:ext>
            </a:extLst>
          </p:cNvPr>
          <p:cNvSpPr txBox="1"/>
          <p:nvPr/>
        </p:nvSpPr>
        <p:spPr>
          <a:xfrm>
            <a:off x="485582" y="5107234"/>
            <a:ext cx="6118168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Only signatures are displayed (as boxes), with lines for the fields (relations).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0FC9E-5DD6-4F71-93E5-9F62C2D24B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" t="26228" r="85249" b="49284"/>
          <a:stretch/>
        </p:blipFill>
        <p:spPr>
          <a:xfrm>
            <a:off x="1985680" y="3418002"/>
            <a:ext cx="1758491" cy="15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8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F57B94-3048-4DFC-A950-459BFC4CE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4" t="16068" r="21139" b="48242"/>
          <a:stretch/>
        </p:blipFill>
        <p:spPr>
          <a:xfrm>
            <a:off x="1206741" y="1662546"/>
            <a:ext cx="9851494" cy="340821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74DCA-DA81-41FF-9094-C4450C2724E8}"/>
              </a:ext>
            </a:extLst>
          </p:cNvPr>
          <p:cNvSpPr/>
          <p:nvPr/>
        </p:nvSpPr>
        <p:spPr>
          <a:xfrm>
            <a:off x="2220407" y="1296785"/>
            <a:ext cx="2534473" cy="3973484"/>
          </a:xfrm>
          <a:custGeom>
            <a:avLst/>
            <a:gdLst>
              <a:gd name="connsiteX0" fmla="*/ 655797 w 2534473"/>
              <a:gd name="connsiteY0" fmla="*/ 182880 h 3973484"/>
              <a:gd name="connsiteX1" fmla="*/ 556044 w 2534473"/>
              <a:gd name="connsiteY1" fmla="*/ 216131 h 3973484"/>
              <a:gd name="connsiteX2" fmla="*/ 489542 w 2534473"/>
              <a:gd name="connsiteY2" fmla="*/ 315884 h 3973484"/>
              <a:gd name="connsiteX3" fmla="*/ 439666 w 2534473"/>
              <a:gd name="connsiteY3" fmla="*/ 548640 h 3973484"/>
              <a:gd name="connsiteX4" fmla="*/ 423040 w 2534473"/>
              <a:gd name="connsiteY4" fmla="*/ 615142 h 3973484"/>
              <a:gd name="connsiteX5" fmla="*/ 356538 w 2534473"/>
              <a:gd name="connsiteY5" fmla="*/ 714895 h 3973484"/>
              <a:gd name="connsiteX6" fmla="*/ 339913 w 2534473"/>
              <a:gd name="connsiteY6" fmla="*/ 764771 h 3973484"/>
              <a:gd name="connsiteX7" fmla="*/ 306662 w 2534473"/>
              <a:gd name="connsiteY7" fmla="*/ 814648 h 3973484"/>
              <a:gd name="connsiteX8" fmla="*/ 240160 w 2534473"/>
              <a:gd name="connsiteY8" fmla="*/ 964277 h 3973484"/>
              <a:gd name="connsiteX9" fmla="*/ 206909 w 2534473"/>
              <a:gd name="connsiteY9" fmla="*/ 1064030 h 3973484"/>
              <a:gd name="connsiteX10" fmla="*/ 140408 w 2534473"/>
              <a:gd name="connsiteY10" fmla="*/ 1163782 h 3973484"/>
              <a:gd name="connsiteX11" fmla="*/ 107157 w 2534473"/>
              <a:gd name="connsiteY11" fmla="*/ 1263535 h 3973484"/>
              <a:gd name="connsiteX12" fmla="*/ 90531 w 2534473"/>
              <a:gd name="connsiteY12" fmla="*/ 1313411 h 3973484"/>
              <a:gd name="connsiteX13" fmla="*/ 73906 w 2534473"/>
              <a:gd name="connsiteY13" fmla="*/ 1562793 h 3973484"/>
              <a:gd name="connsiteX14" fmla="*/ 40655 w 2534473"/>
              <a:gd name="connsiteY14" fmla="*/ 1695797 h 3973484"/>
              <a:gd name="connsiteX15" fmla="*/ 24029 w 2534473"/>
              <a:gd name="connsiteY15" fmla="*/ 2144684 h 3973484"/>
              <a:gd name="connsiteX16" fmla="*/ 24029 w 2534473"/>
              <a:gd name="connsiteY16" fmla="*/ 2776451 h 3973484"/>
              <a:gd name="connsiteX17" fmla="*/ 57280 w 2534473"/>
              <a:gd name="connsiteY17" fmla="*/ 2876204 h 3973484"/>
              <a:gd name="connsiteX18" fmla="*/ 90531 w 2534473"/>
              <a:gd name="connsiteY18" fmla="*/ 2975957 h 3973484"/>
              <a:gd name="connsiteX19" fmla="*/ 107157 w 2534473"/>
              <a:gd name="connsiteY19" fmla="*/ 3059084 h 3973484"/>
              <a:gd name="connsiteX20" fmla="*/ 123782 w 2534473"/>
              <a:gd name="connsiteY20" fmla="*/ 3308466 h 3973484"/>
              <a:gd name="connsiteX21" fmla="*/ 157033 w 2534473"/>
              <a:gd name="connsiteY21" fmla="*/ 3358342 h 3973484"/>
              <a:gd name="connsiteX22" fmla="*/ 173658 w 2534473"/>
              <a:gd name="connsiteY22" fmla="*/ 3441470 h 3973484"/>
              <a:gd name="connsiteX23" fmla="*/ 206909 w 2534473"/>
              <a:gd name="connsiteY23" fmla="*/ 3491346 h 3973484"/>
              <a:gd name="connsiteX24" fmla="*/ 256786 w 2534473"/>
              <a:gd name="connsiteY24" fmla="*/ 3591099 h 3973484"/>
              <a:gd name="connsiteX25" fmla="*/ 339913 w 2534473"/>
              <a:gd name="connsiteY25" fmla="*/ 3724102 h 3973484"/>
              <a:gd name="connsiteX26" fmla="*/ 406415 w 2534473"/>
              <a:gd name="connsiteY26" fmla="*/ 3840480 h 3973484"/>
              <a:gd name="connsiteX27" fmla="*/ 506168 w 2534473"/>
              <a:gd name="connsiteY27" fmla="*/ 3890357 h 3973484"/>
              <a:gd name="connsiteX28" fmla="*/ 556044 w 2534473"/>
              <a:gd name="connsiteY28" fmla="*/ 3923608 h 3973484"/>
              <a:gd name="connsiteX29" fmla="*/ 938429 w 2534473"/>
              <a:gd name="connsiteY29" fmla="*/ 3973484 h 3973484"/>
              <a:gd name="connsiteX30" fmla="*/ 1121309 w 2534473"/>
              <a:gd name="connsiteY30" fmla="*/ 3956859 h 3973484"/>
              <a:gd name="connsiteX31" fmla="*/ 1187811 w 2534473"/>
              <a:gd name="connsiteY31" fmla="*/ 3923608 h 3973484"/>
              <a:gd name="connsiteX32" fmla="*/ 1237688 w 2534473"/>
              <a:gd name="connsiteY32" fmla="*/ 3906982 h 3973484"/>
              <a:gd name="connsiteX33" fmla="*/ 1354066 w 2534473"/>
              <a:gd name="connsiteY33" fmla="*/ 3840480 h 3973484"/>
              <a:gd name="connsiteX34" fmla="*/ 1403942 w 2534473"/>
              <a:gd name="connsiteY34" fmla="*/ 3773979 h 3973484"/>
              <a:gd name="connsiteX35" fmla="*/ 1487069 w 2534473"/>
              <a:gd name="connsiteY35" fmla="*/ 3674226 h 3973484"/>
              <a:gd name="connsiteX36" fmla="*/ 1536946 w 2534473"/>
              <a:gd name="connsiteY36" fmla="*/ 3591099 h 3973484"/>
              <a:gd name="connsiteX37" fmla="*/ 1586822 w 2534473"/>
              <a:gd name="connsiteY37" fmla="*/ 3491346 h 3973484"/>
              <a:gd name="connsiteX38" fmla="*/ 1636698 w 2534473"/>
              <a:gd name="connsiteY38" fmla="*/ 3441470 h 3973484"/>
              <a:gd name="connsiteX39" fmla="*/ 1653324 w 2534473"/>
              <a:gd name="connsiteY39" fmla="*/ 3391593 h 3973484"/>
              <a:gd name="connsiteX40" fmla="*/ 1753077 w 2534473"/>
              <a:gd name="connsiteY40" fmla="*/ 3241964 h 3973484"/>
              <a:gd name="connsiteX41" fmla="*/ 1819578 w 2534473"/>
              <a:gd name="connsiteY41" fmla="*/ 3142211 h 3973484"/>
              <a:gd name="connsiteX42" fmla="*/ 1952582 w 2534473"/>
              <a:gd name="connsiteY42" fmla="*/ 3025833 h 3973484"/>
              <a:gd name="connsiteX43" fmla="*/ 2019084 w 2534473"/>
              <a:gd name="connsiteY43" fmla="*/ 3009208 h 3973484"/>
              <a:gd name="connsiteX44" fmla="*/ 2085586 w 2534473"/>
              <a:gd name="connsiteY44" fmla="*/ 2959331 h 3973484"/>
              <a:gd name="connsiteX45" fmla="*/ 2185338 w 2534473"/>
              <a:gd name="connsiteY45" fmla="*/ 2859579 h 3973484"/>
              <a:gd name="connsiteX46" fmla="*/ 2218589 w 2534473"/>
              <a:gd name="connsiteY46" fmla="*/ 2776451 h 3973484"/>
              <a:gd name="connsiteX47" fmla="*/ 2318342 w 2534473"/>
              <a:gd name="connsiteY47" fmla="*/ 2626822 h 3973484"/>
              <a:gd name="connsiteX48" fmla="*/ 2351593 w 2534473"/>
              <a:gd name="connsiteY48" fmla="*/ 2460568 h 3973484"/>
              <a:gd name="connsiteX49" fmla="*/ 2368218 w 2534473"/>
              <a:gd name="connsiteY49" fmla="*/ 2410691 h 3973484"/>
              <a:gd name="connsiteX50" fmla="*/ 2418095 w 2534473"/>
              <a:gd name="connsiteY50" fmla="*/ 2244437 h 3973484"/>
              <a:gd name="connsiteX51" fmla="*/ 2451346 w 2534473"/>
              <a:gd name="connsiteY51" fmla="*/ 2194560 h 3973484"/>
              <a:gd name="connsiteX52" fmla="*/ 2484597 w 2534473"/>
              <a:gd name="connsiteY52" fmla="*/ 2078182 h 3973484"/>
              <a:gd name="connsiteX53" fmla="*/ 2517848 w 2534473"/>
              <a:gd name="connsiteY53" fmla="*/ 1978430 h 3973484"/>
              <a:gd name="connsiteX54" fmla="*/ 2534473 w 2534473"/>
              <a:gd name="connsiteY54" fmla="*/ 1928553 h 3973484"/>
              <a:gd name="connsiteX55" fmla="*/ 2517848 w 2534473"/>
              <a:gd name="connsiteY55" fmla="*/ 1562793 h 3973484"/>
              <a:gd name="connsiteX56" fmla="*/ 2501222 w 2534473"/>
              <a:gd name="connsiteY56" fmla="*/ 1479666 h 3973484"/>
              <a:gd name="connsiteX57" fmla="*/ 2467971 w 2534473"/>
              <a:gd name="connsiteY57" fmla="*/ 1429790 h 3973484"/>
              <a:gd name="connsiteX58" fmla="*/ 2451346 w 2534473"/>
              <a:gd name="connsiteY58" fmla="*/ 1363288 h 3973484"/>
              <a:gd name="connsiteX59" fmla="*/ 2434720 w 2534473"/>
              <a:gd name="connsiteY59" fmla="*/ 1313411 h 3973484"/>
              <a:gd name="connsiteX60" fmla="*/ 2418095 w 2534473"/>
              <a:gd name="connsiteY60" fmla="*/ 1197033 h 3973484"/>
              <a:gd name="connsiteX61" fmla="*/ 2368218 w 2534473"/>
              <a:gd name="connsiteY61" fmla="*/ 1080655 h 3973484"/>
              <a:gd name="connsiteX62" fmla="*/ 2334968 w 2534473"/>
              <a:gd name="connsiteY62" fmla="*/ 980902 h 3973484"/>
              <a:gd name="connsiteX63" fmla="*/ 2301717 w 2534473"/>
              <a:gd name="connsiteY63" fmla="*/ 847899 h 3973484"/>
              <a:gd name="connsiteX64" fmla="*/ 2268466 w 2534473"/>
              <a:gd name="connsiteY64" fmla="*/ 731520 h 3973484"/>
              <a:gd name="connsiteX65" fmla="*/ 2235215 w 2534473"/>
              <a:gd name="connsiteY65" fmla="*/ 681644 h 3973484"/>
              <a:gd name="connsiteX66" fmla="*/ 2135462 w 2534473"/>
              <a:gd name="connsiteY66" fmla="*/ 581891 h 3973484"/>
              <a:gd name="connsiteX67" fmla="*/ 1919331 w 2534473"/>
              <a:gd name="connsiteY67" fmla="*/ 432262 h 3973484"/>
              <a:gd name="connsiteX68" fmla="*/ 1852829 w 2534473"/>
              <a:gd name="connsiteY68" fmla="*/ 382386 h 3973484"/>
              <a:gd name="connsiteX69" fmla="*/ 1753077 w 2534473"/>
              <a:gd name="connsiteY69" fmla="*/ 282633 h 3973484"/>
              <a:gd name="connsiteX70" fmla="*/ 1669949 w 2534473"/>
              <a:gd name="connsiteY70" fmla="*/ 166255 h 3973484"/>
              <a:gd name="connsiteX71" fmla="*/ 1653324 w 2534473"/>
              <a:gd name="connsiteY71" fmla="*/ 116379 h 3973484"/>
              <a:gd name="connsiteX72" fmla="*/ 1553571 w 2534473"/>
              <a:gd name="connsiteY72" fmla="*/ 33251 h 3973484"/>
              <a:gd name="connsiteX73" fmla="*/ 1453818 w 2534473"/>
              <a:gd name="connsiteY73" fmla="*/ 0 h 3973484"/>
              <a:gd name="connsiteX74" fmla="*/ 1270938 w 2534473"/>
              <a:gd name="connsiteY74" fmla="*/ 16626 h 3973484"/>
              <a:gd name="connsiteX75" fmla="*/ 1071433 w 2534473"/>
              <a:gd name="connsiteY75" fmla="*/ 66502 h 3973484"/>
              <a:gd name="connsiteX76" fmla="*/ 955055 w 2534473"/>
              <a:gd name="connsiteY76" fmla="*/ 83128 h 3973484"/>
              <a:gd name="connsiteX77" fmla="*/ 905178 w 2534473"/>
              <a:gd name="connsiteY77" fmla="*/ 116379 h 3973484"/>
              <a:gd name="connsiteX78" fmla="*/ 722298 w 2534473"/>
              <a:gd name="connsiteY78" fmla="*/ 166255 h 3973484"/>
              <a:gd name="connsiteX79" fmla="*/ 655797 w 2534473"/>
              <a:gd name="connsiteY79" fmla="*/ 182880 h 397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34473" h="3973484">
                <a:moveTo>
                  <a:pt x="655797" y="182880"/>
                </a:moveTo>
                <a:cubicBezTo>
                  <a:pt x="622546" y="193964"/>
                  <a:pt x="583413" y="194236"/>
                  <a:pt x="556044" y="216131"/>
                </a:cubicBezTo>
                <a:cubicBezTo>
                  <a:pt x="524838" y="241096"/>
                  <a:pt x="489542" y="315884"/>
                  <a:pt x="489542" y="315884"/>
                </a:cubicBezTo>
                <a:cubicBezTo>
                  <a:pt x="453473" y="604446"/>
                  <a:pt x="498889" y="311755"/>
                  <a:pt x="439666" y="548640"/>
                </a:cubicBezTo>
                <a:cubicBezTo>
                  <a:pt x="434124" y="570807"/>
                  <a:pt x="433259" y="594705"/>
                  <a:pt x="423040" y="615142"/>
                </a:cubicBezTo>
                <a:cubicBezTo>
                  <a:pt x="405168" y="650886"/>
                  <a:pt x="356538" y="714895"/>
                  <a:pt x="356538" y="714895"/>
                </a:cubicBezTo>
                <a:cubicBezTo>
                  <a:pt x="350996" y="731520"/>
                  <a:pt x="347750" y="749096"/>
                  <a:pt x="339913" y="764771"/>
                </a:cubicBezTo>
                <a:cubicBezTo>
                  <a:pt x="330977" y="782643"/>
                  <a:pt x="314777" y="796389"/>
                  <a:pt x="306662" y="814648"/>
                </a:cubicBezTo>
                <a:cubicBezTo>
                  <a:pt x="227522" y="992711"/>
                  <a:pt x="315411" y="851399"/>
                  <a:pt x="240160" y="964277"/>
                </a:cubicBezTo>
                <a:cubicBezTo>
                  <a:pt x="229076" y="997528"/>
                  <a:pt x="226351" y="1034867"/>
                  <a:pt x="206909" y="1064030"/>
                </a:cubicBezTo>
                <a:cubicBezTo>
                  <a:pt x="184742" y="1097281"/>
                  <a:pt x="153045" y="1125870"/>
                  <a:pt x="140408" y="1163782"/>
                </a:cubicBezTo>
                <a:lnTo>
                  <a:pt x="107157" y="1263535"/>
                </a:lnTo>
                <a:lnTo>
                  <a:pt x="90531" y="1313411"/>
                </a:lnTo>
                <a:cubicBezTo>
                  <a:pt x="84989" y="1396538"/>
                  <a:pt x="84681" y="1480181"/>
                  <a:pt x="73906" y="1562793"/>
                </a:cubicBezTo>
                <a:cubicBezTo>
                  <a:pt x="67995" y="1608108"/>
                  <a:pt x="40655" y="1695797"/>
                  <a:pt x="40655" y="1695797"/>
                </a:cubicBezTo>
                <a:cubicBezTo>
                  <a:pt x="35113" y="1845426"/>
                  <a:pt x="31697" y="1995149"/>
                  <a:pt x="24029" y="2144684"/>
                </a:cubicBezTo>
                <a:cubicBezTo>
                  <a:pt x="7054" y="2475698"/>
                  <a:pt x="-20278" y="2303842"/>
                  <a:pt x="24029" y="2776451"/>
                </a:cubicBezTo>
                <a:cubicBezTo>
                  <a:pt x="27301" y="2811348"/>
                  <a:pt x="46196" y="2842953"/>
                  <a:pt x="57280" y="2876204"/>
                </a:cubicBezTo>
                <a:cubicBezTo>
                  <a:pt x="57284" y="2876217"/>
                  <a:pt x="90528" y="2975944"/>
                  <a:pt x="90531" y="2975957"/>
                </a:cubicBezTo>
                <a:lnTo>
                  <a:pt x="107157" y="3059084"/>
                </a:lnTo>
                <a:cubicBezTo>
                  <a:pt x="112699" y="3142211"/>
                  <a:pt x="110086" y="3226288"/>
                  <a:pt x="123782" y="3308466"/>
                </a:cubicBezTo>
                <a:cubicBezTo>
                  <a:pt x="127067" y="3328175"/>
                  <a:pt x="150017" y="3339633"/>
                  <a:pt x="157033" y="3358342"/>
                </a:cubicBezTo>
                <a:cubicBezTo>
                  <a:pt x="166955" y="3384801"/>
                  <a:pt x="163736" y="3415011"/>
                  <a:pt x="173658" y="3441470"/>
                </a:cubicBezTo>
                <a:cubicBezTo>
                  <a:pt x="180674" y="3460179"/>
                  <a:pt x="197973" y="3473474"/>
                  <a:pt x="206909" y="3491346"/>
                </a:cubicBezTo>
                <a:cubicBezTo>
                  <a:pt x="275745" y="3629016"/>
                  <a:pt x="161489" y="3448153"/>
                  <a:pt x="256786" y="3591099"/>
                </a:cubicBezTo>
                <a:cubicBezTo>
                  <a:pt x="291007" y="3693763"/>
                  <a:pt x="249556" y="3588566"/>
                  <a:pt x="339913" y="3724102"/>
                </a:cubicBezTo>
                <a:cubicBezTo>
                  <a:pt x="365994" y="3763223"/>
                  <a:pt x="372401" y="3806466"/>
                  <a:pt x="406415" y="3840480"/>
                </a:cubicBezTo>
                <a:cubicBezTo>
                  <a:pt x="454061" y="3888126"/>
                  <a:pt x="452080" y="3863313"/>
                  <a:pt x="506168" y="3890357"/>
                </a:cubicBezTo>
                <a:cubicBezTo>
                  <a:pt x="524040" y="3899293"/>
                  <a:pt x="537266" y="3916780"/>
                  <a:pt x="556044" y="3923608"/>
                </a:cubicBezTo>
                <a:cubicBezTo>
                  <a:pt x="688050" y="3971610"/>
                  <a:pt x="792615" y="3963763"/>
                  <a:pt x="938429" y="3973484"/>
                </a:cubicBezTo>
                <a:cubicBezTo>
                  <a:pt x="999389" y="3967942"/>
                  <a:pt x="1061286" y="3968863"/>
                  <a:pt x="1121309" y="3956859"/>
                </a:cubicBezTo>
                <a:cubicBezTo>
                  <a:pt x="1145612" y="3951999"/>
                  <a:pt x="1165031" y="3933371"/>
                  <a:pt x="1187811" y="3923608"/>
                </a:cubicBezTo>
                <a:cubicBezTo>
                  <a:pt x="1203919" y="3916705"/>
                  <a:pt x="1221580" y="3913886"/>
                  <a:pt x="1237688" y="3906982"/>
                </a:cubicBezTo>
                <a:cubicBezTo>
                  <a:pt x="1296747" y="3881671"/>
                  <a:pt x="1303977" y="3873872"/>
                  <a:pt x="1354066" y="3840480"/>
                </a:cubicBezTo>
                <a:cubicBezTo>
                  <a:pt x="1370691" y="3818313"/>
                  <a:pt x="1385909" y="3795017"/>
                  <a:pt x="1403942" y="3773979"/>
                </a:cubicBezTo>
                <a:cubicBezTo>
                  <a:pt x="1479993" y="3685253"/>
                  <a:pt x="1430539" y="3764673"/>
                  <a:pt x="1487069" y="3674226"/>
                </a:cubicBezTo>
                <a:cubicBezTo>
                  <a:pt x="1504196" y="3646824"/>
                  <a:pt x="1521472" y="3619467"/>
                  <a:pt x="1536946" y="3591099"/>
                </a:cubicBezTo>
                <a:cubicBezTo>
                  <a:pt x="1554748" y="3558463"/>
                  <a:pt x="1566201" y="3522278"/>
                  <a:pt x="1586822" y="3491346"/>
                </a:cubicBezTo>
                <a:cubicBezTo>
                  <a:pt x="1599864" y="3471783"/>
                  <a:pt x="1620073" y="3458095"/>
                  <a:pt x="1636698" y="3441470"/>
                </a:cubicBezTo>
                <a:cubicBezTo>
                  <a:pt x="1642240" y="3424844"/>
                  <a:pt x="1644813" y="3406913"/>
                  <a:pt x="1653324" y="3391593"/>
                </a:cubicBezTo>
                <a:cubicBezTo>
                  <a:pt x="1653328" y="3391586"/>
                  <a:pt x="1736449" y="3266906"/>
                  <a:pt x="1753077" y="3241964"/>
                </a:cubicBezTo>
                <a:lnTo>
                  <a:pt x="1819578" y="3142211"/>
                </a:lnTo>
                <a:cubicBezTo>
                  <a:pt x="1855599" y="3088179"/>
                  <a:pt x="1875000" y="3045228"/>
                  <a:pt x="1952582" y="3025833"/>
                </a:cubicBezTo>
                <a:lnTo>
                  <a:pt x="2019084" y="3009208"/>
                </a:lnTo>
                <a:cubicBezTo>
                  <a:pt x="2041251" y="2992582"/>
                  <a:pt x="2064990" y="2977868"/>
                  <a:pt x="2085586" y="2959331"/>
                </a:cubicBezTo>
                <a:cubicBezTo>
                  <a:pt x="2120538" y="2927874"/>
                  <a:pt x="2185338" y="2859579"/>
                  <a:pt x="2185338" y="2859579"/>
                </a:cubicBezTo>
                <a:cubicBezTo>
                  <a:pt x="2196422" y="2831870"/>
                  <a:pt x="2203782" y="2802363"/>
                  <a:pt x="2218589" y="2776451"/>
                </a:cubicBezTo>
                <a:cubicBezTo>
                  <a:pt x="2248330" y="2724405"/>
                  <a:pt x="2318342" y="2626822"/>
                  <a:pt x="2318342" y="2626822"/>
                </a:cubicBezTo>
                <a:cubicBezTo>
                  <a:pt x="2329426" y="2571404"/>
                  <a:pt x="2333722" y="2514184"/>
                  <a:pt x="2351593" y="2460568"/>
                </a:cubicBezTo>
                <a:cubicBezTo>
                  <a:pt x="2357135" y="2443942"/>
                  <a:pt x="2363404" y="2427542"/>
                  <a:pt x="2368218" y="2410691"/>
                </a:cubicBezTo>
                <a:cubicBezTo>
                  <a:pt x="2379834" y="2370034"/>
                  <a:pt x="2398343" y="2274065"/>
                  <a:pt x="2418095" y="2244437"/>
                </a:cubicBezTo>
                <a:lnTo>
                  <a:pt x="2451346" y="2194560"/>
                </a:lnTo>
                <a:cubicBezTo>
                  <a:pt x="2507227" y="2026914"/>
                  <a:pt x="2421958" y="2286977"/>
                  <a:pt x="2484597" y="2078182"/>
                </a:cubicBezTo>
                <a:cubicBezTo>
                  <a:pt x="2494668" y="2044611"/>
                  <a:pt x="2506764" y="2011681"/>
                  <a:pt x="2517848" y="1978430"/>
                </a:cubicBezTo>
                <a:lnTo>
                  <a:pt x="2534473" y="1928553"/>
                </a:lnTo>
                <a:cubicBezTo>
                  <a:pt x="2528931" y="1806633"/>
                  <a:pt x="2526864" y="1684505"/>
                  <a:pt x="2517848" y="1562793"/>
                </a:cubicBezTo>
                <a:cubicBezTo>
                  <a:pt x="2515761" y="1534612"/>
                  <a:pt x="2511144" y="1506125"/>
                  <a:pt x="2501222" y="1479666"/>
                </a:cubicBezTo>
                <a:cubicBezTo>
                  <a:pt x="2494206" y="1460957"/>
                  <a:pt x="2479055" y="1446415"/>
                  <a:pt x="2467971" y="1429790"/>
                </a:cubicBezTo>
                <a:cubicBezTo>
                  <a:pt x="2462429" y="1407623"/>
                  <a:pt x="2457623" y="1385258"/>
                  <a:pt x="2451346" y="1363288"/>
                </a:cubicBezTo>
                <a:cubicBezTo>
                  <a:pt x="2446532" y="1346437"/>
                  <a:pt x="2438157" y="1330596"/>
                  <a:pt x="2434720" y="1313411"/>
                </a:cubicBezTo>
                <a:cubicBezTo>
                  <a:pt x="2427035" y="1274985"/>
                  <a:pt x="2425780" y="1235459"/>
                  <a:pt x="2418095" y="1197033"/>
                </a:cubicBezTo>
                <a:cubicBezTo>
                  <a:pt x="2407392" y="1143520"/>
                  <a:pt x="2389845" y="1134724"/>
                  <a:pt x="2368218" y="1080655"/>
                </a:cubicBezTo>
                <a:cubicBezTo>
                  <a:pt x="2355201" y="1048112"/>
                  <a:pt x="2341842" y="1015271"/>
                  <a:pt x="2334968" y="980902"/>
                </a:cubicBezTo>
                <a:cubicBezTo>
                  <a:pt x="2301167" y="811903"/>
                  <a:pt x="2335798" y="967181"/>
                  <a:pt x="2301717" y="847899"/>
                </a:cubicBezTo>
                <a:cubicBezTo>
                  <a:pt x="2294617" y="823048"/>
                  <a:pt x="2281750" y="758089"/>
                  <a:pt x="2268466" y="731520"/>
                </a:cubicBezTo>
                <a:cubicBezTo>
                  <a:pt x="2259530" y="713648"/>
                  <a:pt x="2248490" y="696578"/>
                  <a:pt x="2235215" y="681644"/>
                </a:cubicBezTo>
                <a:cubicBezTo>
                  <a:pt x="2203974" y="646498"/>
                  <a:pt x="2174589" y="607975"/>
                  <a:pt x="2135462" y="581891"/>
                </a:cubicBezTo>
                <a:cubicBezTo>
                  <a:pt x="2022773" y="506766"/>
                  <a:pt x="2036341" y="517360"/>
                  <a:pt x="1919331" y="432262"/>
                </a:cubicBezTo>
                <a:cubicBezTo>
                  <a:pt x="1896922" y="415964"/>
                  <a:pt x="1872422" y="401979"/>
                  <a:pt x="1852829" y="382386"/>
                </a:cubicBezTo>
                <a:cubicBezTo>
                  <a:pt x="1819578" y="349135"/>
                  <a:pt x="1781291" y="320252"/>
                  <a:pt x="1753077" y="282633"/>
                </a:cubicBezTo>
                <a:cubicBezTo>
                  <a:pt x="1691211" y="200146"/>
                  <a:pt x="1718570" y="239186"/>
                  <a:pt x="1669949" y="166255"/>
                </a:cubicBezTo>
                <a:cubicBezTo>
                  <a:pt x="1664407" y="149630"/>
                  <a:pt x="1663045" y="130960"/>
                  <a:pt x="1653324" y="116379"/>
                </a:cubicBezTo>
                <a:cubicBezTo>
                  <a:pt x="1636838" y="91649"/>
                  <a:pt x="1582628" y="46165"/>
                  <a:pt x="1553571" y="33251"/>
                </a:cubicBezTo>
                <a:cubicBezTo>
                  <a:pt x="1521542" y="19016"/>
                  <a:pt x="1453818" y="0"/>
                  <a:pt x="1453818" y="0"/>
                </a:cubicBezTo>
                <a:cubicBezTo>
                  <a:pt x="1392858" y="5542"/>
                  <a:pt x="1331244" y="6138"/>
                  <a:pt x="1270938" y="16626"/>
                </a:cubicBezTo>
                <a:cubicBezTo>
                  <a:pt x="1203403" y="28371"/>
                  <a:pt x="1139292" y="56807"/>
                  <a:pt x="1071433" y="66502"/>
                </a:cubicBezTo>
                <a:lnTo>
                  <a:pt x="955055" y="83128"/>
                </a:lnTo>
                <a:cubicBezTo>
                  <a:pt x="938429" y="94212"/>
                  <a:pt x="923887" y="109363"/>
                  <a:pt x="905178" y="116379"/>
                </a:cubicBezTo>
                <a:cubicBezTo>
                  <a:pt x="863622" y="131962"/>
                  <a:pt x="754666" y="133886"/>
                  <a:pt x="722298" y="166255"/>
                </a:cubicBezTo>
                <a:lnTo>
                  <a:pt x="655797" y="182880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287A5-E47E-4769-B6B2-58025FAE620D}"/>
              </a:ext>
            </a:extLst>
          </p:cNvPr>
          <p:cNvSpPr txBox="1"/>
          <p:nvPr/>
        </p:nvSpPr>
        <p:spPr>
          <a:xfrm>
            <a:off x="1206741" y="465788"/>
            <a:ext cx="5818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For Desktop0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/>
              <a:t> operation was performed, Icon3 was placed on the desktop</a:t>
            </a:r>
          </a:p>
        </p:txBody>
      </p:sp>
    </p:spTree>
    <p:extLst>
      <p:ext uri="{BB962C8B-B14F-4D97-AF65-F5344CB8AC3E}">
        <p14:creationId xmlns:p14="http://schemas.microsoft.com/office/powerpoint/2010/main" val="311712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5831</TotalTime>
  <Words>338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Object model versus Event model</vt:lpstr>
      <vt:lpstr>Remember the desktop model</vt:lpstr>
      <vt:lpstr>init, cut, and paste are “operations”</vt:lpstr>
      <vt:lpstr>I reimplemented the model, using pred (instead of fact):</vt:lpstr>
      <vt:lpstr>Here’s an instance, displayed with the Alloy visualizer (VIZ):</vt:lpstr>
      <vt:lpstr>Table view: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see the operations?</vt:lpstr>
      <vt:lpstr>Event-based model: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models as objects vs as events</dc:title>
  <dc:creator>Costello, Roger L.</dc:creator>
  <cp:lastModifiedBy>Costello, Roger L.</cp:lastModifiedBy>
  <cp:revision>29</cp:revision>
  <dcterms:created xsi:type="dcterms:W3CDTF">2018-03-11T09:30:10Z</dcterms:created>
  <dcterms:modified xsi:type="dcterms:W3CDTF">2018-03-26T19:42:56Z</dcterms:modified>
</cp:coreProperties>
</file>