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5CFC-82E2-4409-919A-A4651126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B3C39-0B4A-4448-A272-F265BDD1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0C1C7-1C46-41FB-B761-447EF411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7F1-C461-47C1-9240-AD2C60C9EB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8C85-0947-45AB-9B8C-440A15CB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8004-337C-44C9-9295-715041D3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C43-D206-46D9-BBED-77D7FC70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C7C1-CD45-4BD5-9785-5A1B5D12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CEBDC-32AE-4EBD-AFA8-683A84F2A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109B-C041-4F69-AC16-793762F8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7F1-C461-47C1-9240-AD2C60C9EB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55041-551D-4463-8047-60894B66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EAE7-F9FB-4C01-A847-7F5F2DA0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C43-D206-46D9-BBED-77D7FC70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8D94A-DD99-4795-83BC-1A18FE0EA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D1A5B-CD44-4E50-991B-3C7BCED11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7F88D-02B7-472F-BC80-FB915156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7F1-C461-47C1-9240-AD2C60C9EB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5B34-BF45-4098-9889-88AEC010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3E5A3-1179-49EB-A670-6ADD4136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C43-D206-46D9-BBED-77D7FC70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6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3727-6513-41C0-AC2A-E9AD0FE5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2432-9B22-4535-89A3-A46C7F87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49F5-4701-4E5A-8A46-77455868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7F1-C461-47C1-9240-AD2C60C9EB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C6700-72E2-48E4-B003-3B39011F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B391-DF5A-47F6-A4F3-5B3CD495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C43-D206-46D9-BBED-77D7FC70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73BF-D15A-422F-8EF0-CC6FF1D5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704F-1DD0-40B9-9ECA-0774648B1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95C33-0200-4CDD-8029-915267B8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7F1-C461-47C1-9240-AD2C60C9EB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93542-FA64-4E3C-B421-EBE9FA12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2D86-8E65-4094-B59A-C7C388DD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C43-D206-46D9-BBED-77D7FC70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845D-E09B-486F-A828-C788FEF0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464F-F9DE-4E35-A108-D2B36606C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708F0-F263-446F-B354-B4017C4A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278EA-7CDF-419E-B7BC-CC987F6B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7F1-C461-47C1-9240-AD2C60C9EB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E73E1-FE7B-48BE-9A88-7DEF8511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81A26-04BE-4243-AEF5-14B40263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C43-D206-46D9-BBED-77D7FC70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C061-1128-499C-A9E7-1A26803F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7B6B7-1068-4ED6-AB0C-F241748BD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04D97-C6E1-4DF8-BB8B-970EB64F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FFD53-9F27-48A7-95B0-3FBC2D9B0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8134F-7657-4959-9801-1F4D14B5E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80D21-3362-4BF0-A6B5-13226A27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7F1-C461-47C1-9240-AD2C60C9EB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58499-D394-43C8-A4FA-12C58E30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96429-7A31-4BFA-AD53-EA646523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C43-D206-46D9-BBED-77D7FC70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1358-B892-4B98-AD54-9AC8D316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B6FF9-BC00-4958-9DE9-D27B8BA3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7F1-C461-47C1-9240-AD2C60C9EB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9FEC5-2BDB-439E-AA86-EC4D8A22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A9C12-72ED-41E9-95A1-C05E6C77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C43-D206-46D9-BBED-77D7FC70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CEA2A-EB96-45AD-9442-B78D7BA8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7F1-C461-47C1-9240-AD2C60C9EB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17E39-D2A6-4220-AEC9-C5BAA3AA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E2D56-4A94-4AD7-B668-56B93566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C43-D206-46D9-BBED-77D7FC70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82A6-E873-4842-85B8-C142B210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C00D-422B-49C9-98A4-FEDBB2C5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4D69F-0185-457A-8F1B-6EA1FC7E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9954A-0746-4919-85FB-775A3793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7F1-C461-47C1-9240-AD2C60C9EB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23DE7-AE4A-4C70-AF4D-E10EB963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9A6C8-9E3E-4372-BC53-EB6D66C3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C43-D206-46D9-BBED-77D7FC70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8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DB62-C7E5-42F4-98D9-01BFF6D9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BE2F3-4D26-41AE-A139-1FCFD59DF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D32A-9CD5-476D-B9E7-B558172A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7C89E-CA13-4A85-B85D-5EDB9069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D7F1-C461-47C1-9240-AD2C60C9EB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638A-01AA-4AF3-9B63-3D1037C0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F5466-A375-4A72-900F-7864E354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C43-D206-46D9-BBED-77D7FC70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595A3-6C4D-4C39-8068-A48AABC0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9E05F-1516-4614-9D8A-2D235B58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A692-101D-43DA-BDC9-DE66F7252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5D7F1-C461-47C1-9240-AD2C60C9EB2C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36DE-D77A-4E85-AD8F-891F07F48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E0DB-878F-4CF9-A1BA-FC2B3DC5F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9C43-D206-46D9-BBED-77D7FC70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2D9C77-94F9-4691-BDC5-41E4E995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 like Alloy because …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EC466E-4748-4D81-8204-705A92A4E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739" y="5725306"/>
            <a:ext cx="2846521" cy="969962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May 7, 2018</a:t>
            </a:r>
          </a:p>
        </p:txBody>
      </p:sp>
    </p:spTree>
    <p:extLst>
      <p:ext uri="{BB962C8B-B14F-4D97-AF65-F5344CB8AC3E}">
        <p14:creationId xmlns:p14="http://schemas.microsoft.com/office/powerpoint/2010/main" val="39184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0719D-7445-4D33-B2E2-CE8C3B88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like Alloy because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073F79-D4EE-4C45-A909-4054C984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6091"/>
          </a:xfrm>
        </p:spPr>
        <p:txBody>
          <a:bodyPr>
            <a:normAutofit/>
          </a:bodyPr>
          <a:lstStyle/>
          <a:p>
            <a:r>
              <a:rPr lang="en-US"/>
              <a:t>Alloy hits the sweet spot: it is rooted in a solid theoretical foundation and yet is practical for solving real-world problems.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4E60F8-F416-4434-9BF5-89E5C21C5677}"/>
              </a:ext>
            </a:extLst>
          </p:cNvPr>
          <p:cNvGrpSpPr/>
          <p:nvPr/>
        </p:nvGrpSpPr>
        <p:grpSpPr>
          <a:xfrm>
            <a:off x="1213658" y="3240087"/>
            <a:ext cx="6600306" cy="1287303"/>
            <a:chOff x="1213658" y="3803659"/>
            <a:chExt cx="6600306" cy="128730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BDD3DB4-52CF-46B2-88BF-EA94C42AB112}"/>
                </a:ext>
              </a:extLst>
            </p:cNvPr>
            <p:cNvCxnSpPr/>
            <p:nvPr/>
          </p:nvCxnSpPr>
          <p:spPr>
            <a:xfrm>
              <a:off x="1213658" y="4605251"/>
              <a:ext cx="66003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70FD7F-BE1D-49F6-A481-F313EB0F1C3C}"/>
                </a:ext>
              </a:extLst>
            </p:cNvPr>
            <p:cNvSpPr txBox="1"/>
            <p:nvPr/>
          </p:nvSpPr>
          <p:spPr>
            <a:xfrm>
              <a:off x="1213658" y="4721630"/>
              <a:ext cx="1236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Theoretical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B40472-C040-4431-86C3-69DF2866B583}"/>
                </a:ext>
              </a:extLst>
            </p:cNvPr>
            <p:cNvSpPr txBox="1"/>
            <p:nvPr/>
          </p:nvSpPr>
          <p:spPr>
            <a:xfrm>
              <a:off x="7093527" y="4721630"/>
              <a:ext cx="60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Fluff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841AB8-FC2B-48BC-961F-E8F3D7106638}"/>
                </a:ext>
              </a:extLst>
            </p:cNvPr>
            <p:cNvSpPr txBox="1"/>
            <p:nvPr/>
          </p:nvSpPr>
          <p:spPr>
            <a:xfrm>
              <a:off x="4247762" y="4721630"/>
              <a:ext cx="976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Practical</a:t>
              </a: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1A80D8A7-563A-45A2-AA53-E852D9603F5E}"/>
                </a:ext>
              </a:extLst>
            </p:cNvPr>
            <p:cNvSpPr/>
            <p:nvPr/>
          </p:nvSpPr>
          <p:spPr>
            <a:xfrm>
              <a:off x="3474720" y="4172991"/>
              <a:ext cx="249382" cy="36576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8A77FE-1A02-40E0-A2DE-B1835EC5E631}"/>
                </a:ext>
              </a:extLst>
            </p:cNvPr>
            <p:cNvSpPr txBox="1"/>
            <p:nvPr/>
          </p:nvSpPr>
          <p:spPr>
            <a:xfrm flipH="1">
              <a:off x="3258006" y="3803659"/>
              <a:ext cx="682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Alloy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1938C9A-4BB6-4135-9C57-13BF1D5C7429}"/>
              </a:ext>
            </a:extLst>
          </p:cNvPr>
          <p:cNvSpPr/>
          <p:nvPr/>
        </p:nvSpPr>
        <p:spPr>
          <a:xfrm>
            <a:off x="1030262" y="6178418"/>
            <a:ext cx="7411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Sweet spot: an optimum point or combination of factors or qualities.</a:t>
            </a:r>
          </a:p>
        </p:txBody>
      </p:sp>
    </p:spTree>
    <p:extLst>
      <p:ext uri="{BB962C8B-B14F-4D97-AF65-F5344CB8AC3E}">
        <p14:creationId xmlns:p14="http://schemas.microsoft.com/office/powerpoint/2010/main" val="314592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E265-8482-4F18-95AD-D32EA22B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like Alloy because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DB56-2708-448A-8237-4B0AC8E1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like Alloy because it is like having a patient professor looking over your shoulder tirelessly pointing at where you still do not understand the design. [Peter Kriens]</a:t>
            </a:r>
          </a:p>
        </p:txBody>
      </p:sp>
    </p:spTree>
    <p:extLst>
      <p:ext uri="{BB962C8B-B14F-4D97-AF65-F5344CB8AC3E}">
        <p14:creationId xmlns:p14="http://schemas.microsoft.com/office/powerpoint/2010/main" val="258254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 like Alloy because …</vt:lpstr>
      <vt:lpstr>I like Alloy because …</vt:lpstr>
      <vt:lpstr>I like Alloy because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why I like Alloy</dc:title>
  <dc:creator>Costello, Roger L.</dc:creator>
  <cp:lastModifiedBy>Costello, Roger L.</cp:lastModifiedBy>
  <cp:revision>10</cp:revision>
  <dcterms:created xsi:type="dcterms:W3CDTF">2018-02-28T12:06:41Z</dcterms:created>
  <dcterms:modified xsi:type="dcterms:W3CDTF">2018-05-07T11:43:11Z</dcterms:modified>
</cp:coreProperties>
</file>