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99FB1-57F6-4EAF-8296-9C767BE9D6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8FDF46-0C1D-4A9B-A35E-5640CB139F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128B44-574A-446A-8B97-FEDBBC70ABBA}"/>
              </a:ext>
            </a:extLst>
          </p:cNvPr>
          <p:cNvSpPr>
            <a:spLocks noGrp="1"/>
          </p:cNvSpPr>
          <p:nvPr>
            <p:ph type="dt" sz="half" idx="10"/>
          </p:nvPr>
        </p:nvSpPr>
        <p:spPr/>
        <p:txBody>
          <a:bodyPr/>
          <a:lstStyle/>
          <a:p>
            <a:fld id="{F8908E13-48C5-4DC2-903F-CD85023FBDBD}" type="datetimeFigureOut">
              <a:rPr lang="en-US" smtClean="0"/>
              <a:t>4/22/2018</a:t>
            </a:fld>
            <a:endParaRPr lang="en-US"/>
          </a:p>
        </p:txBody>
      </p:sp>
      <p:sp>
        <p:nvSpPr>
          <p:cNvPr id="5" name="Footer Placeholder 4">
            <a:extLst>
              <a:ext uri="{FF2B5EF4-FFF2-40B4-BE49-F238E27FC236}">
                <a16:creationId xmlns:a16="http://schemas.microsoft.com/office/drawing/2014/main" id="{D6C0C0A2-F6B3-43C3-9A28-44DD2514B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E5F81-6BD7-4A00-8436-230AF7993350}"/>
              </a:ext>
            </a:extLst>
          </p:cNvPr>
          <p:cNvSpPr>
            <a:spLocks noGrp="1"/>
          </p:cNvSpPr>
          <p:nvPr>
            <p:ph type="sldNum" sz="quarter" idx="12"/>
          </p:nvPr>
        </p:nvSpPr>
        <p:spPr/>
        <p:txBody>
          <a:bodyPr/>
          <a:lstStyle/>
          <a:p>
            <a:fld id="{44B36E3E-3DBA-4212-B9CD-CEEDFC621C7F}" type="slidenum">
              <a:rPr lang="en-US" smtClean="0"/>
              <a:t>‹#›</a:t>
            </a:fld>
            <a:endParaRPr lang="en-US"/>
          </a:p>
        </p:txBody>
      </p:sp>
    </p:spTree>
    <p:extLst>
      <p:ext uri="{BB962C8B-B14F-4D97-AF65-F5344CB8AC3E}">
        <p14:creationId xmlns:p14="http://schemas.microsoft.com/office/powerpoint/2010/main" val="160129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A624-8CC3-4C33-B6E3-B40299E9CD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4C524F-1F92-44A9-A394-2EFBA37019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9E1847-999F-4496-8328-0CF72EC63644}"/>
              </a:ext>
            </a:extLst>
          </p:cNvPr>
          <p:cNvSpPr>
            <a:spLocks noGrp="1"/>
          </p:cNvSpPr>
          <p:nvPr>
            <p:ph type="dt" sz="half" idx="10"/>
          </p:nvPr>
        </p:nvSpPr>
        <p:spPr/>
        <p:txBody>
          <a:bodyPr/>
          <a:lstStyle/>
          <a:p>
            <a:fld id="{F8908E13-48C5-4DC2-903F-CD85023FBDBD}" type="datetimeFigureOut">
              <a:rPr lang="en-US" smtClean="0"/>
              <a:t>4/22/2018</a:t>
            </a:fld>
            <a:endParaRPr lang="en-US"/>
          </a:p>
        </p:txBody>
      </p:sp>
      <p:sp>
        <p:nvSpPr>
          <p:cNvPr id="5" name="Footer Placeholder 4">
            <a:extLst>
              <a:ext uri="{FF2B5EF4-FFF2-40B4-BE49-F238E27FC236}">
                <a16:creationId xmlns:a16="http://schemas.microsoft.com/office/drawing/2014/main" id="{6737E539-118D-426B-A496-928BD695E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36C0C-3F73-4B62-82CA-D260A9F31984}"/>
              </a:ext>
            </a:extLst>
          </p:cNvPr>
          <p:cNvSpPr>
            <a:spLocks noGrp="1"/>
          </p:cNvSpPr>
          <p:nvPr>
            <p:ph type="sldNum" sz="quarter" idx="12"/>
          </p:nvPr>
        </p:nvSpPr>
        <p:spPr/>
        <p:txBody>
          <a:bodyPr/>
          <a:lstStyle/>
          <a:p>
            <a:fld id="{44B36E3E-3DBA-4212-B9CD-CEEDFC621C7F}" type="slidenum">
              <a:rPr lang="en-US" smtClean="0"/>
              <a:t>‹#›</a:t>
            </a:fld>
            <a:endParaRPr lang="en-US"/>
          </a:p>
        </p:txBody>
      </p:sp>
    </p:spTree>
    <p:extLst>
      <p:ext uri="{BB962C8B-B14F-4D97-AF65-F5344CB8AC3E}">
        <p14:creationId xmlns:p14="http://schemas.microsoft.com/office/powerpoint/2010/main" val="2067110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B32BBA-0B4C-4214-AFA1-D685DD734D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AC9B4B-18EB-4EF9-BAC8-F9973F9E541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A3859-8A0D-4BC8-BC2C-3345DA33B140}"/>
              </a:ext>
            </a:extLst>
          </p:cNvPr>
          <p:cNvSpPr>
            <a:spLocks noGrp="1"/>
          </p:cNvSpPr>
          <p:nvPr>
            <p:ph type="dt" sz="half" idx="10"/>
          </p:nvPr>
        </p:nvSpPr>
        <p:spPr/>
        <p:txBody>
          <a:bodyPr/>
          <a:lstStyle/>
          <a:p>
            <a:fld id="{F8908E13-48C5-4DC2-903F-CD85023FBDBD}" type="datetimeFigureOut">
              <a:rPr lang="en-US" smtClean="0"/>
              <a:t>4/22/2018</a:t>
            </a:fld>
            <a:endParaRPr lang="en-US"/>
          </a:p>
        </p:txBody>
      </p:sp>
      <p:sp>
        <p:nvSpPr>
          <p:cNvPr id="5" name="Footer Placeholder 4">
            <a:extLst>
              <a:ext uri="{FF2B5EF4-FFF2-40B4-BE49-F238E27FC236}">
                <a16:creationId xmlns:a16="http://schemas.microsoft.com/office/drawing/2014/main" id="{E391961F-6163-4463-AB01-4E55A8C3D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37E426-EBD8-4A8E-A6C5-F81B13051B4A}"/>
              </a:ext>
            </a:extLst>
          </p:cNvPr>
          <p:cNvSpPr>
            <a:spLocks noGrp="1"/>
          </p:cNvSpPr>
          <p:nvPr>
            <p:ph type="sldNum" sz="quarter" idx="12"/>
          </p:nvPr>
        </p:nvSpPr>
        <p:spPr/>
        <p:txBody>
          <a:bodyPr/>
          <a:lstStyle/>
          <a:p>
            <a:fld id="{44B36E3E-3DBA-4212-B9CD-CEEDFC621C7F}" type="slidenum">
              <a:rPr lang="en-US" smtClean="0"/>
              <a:t>‹#›</a:t>
            </a:fld>
            <a:endParaRPr lang="en-US"/>
          </a:p>
        </p:txBody>
      </p:sp>
    </p:spTree>
    <p:extLst>
      <p:ext uri="{BB962C8B-B14F-4D97-AF65-F5344CB8AC3E}">
        <p14:creationId xmlns:p14="http://schemas.microsoft.com/office/powerpoint/2010/main" val="1289516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9598-C1D3-4425-AE0B-A159EACCCC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805C63-4CC3-4BC3-9DC2-5EB69C7423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50782-CCEF-4638-A687-5EF15C652419}"/>
              </a:ext>
            </a:extLst>
          </p:cNvPr>
          <p:cNvSpPr>
            <a:spLocks noGrp="1"/>
          </p:cNvSpPr>
          <p:nvPr>
            <p:ph type="dt" sz="half" idx="10"/>
          </p:nvPr>
        </p:nvSpPr>
        <p:spPr/>
        <p:txBody>
          <a:bodyPr/>
          <a:lstStyle/>
          <a:p>
            <a:fld id="{F8908E13-48C5-4DC2-903F-CD85023FBDBD}" type="datetimeFigureOut">
              <a:rPr lang="en-US" smtClean="0"/>
              <a:t>4/22/2018</a:t>
            </a:fld>
            <a:endParaRPr lang="en-US"/>
          </a:p>
        </p:txBody>
      </p:sp>
      <p:sp>
        <p:nvSpPr>
          <p:cNvPr id="5" name="Footer Placeholder 4">
            <a:extLst>
              <a:ext uri="{FF2B5EF4-FFF2-40B4-BE49-F238E27FC236}">
                <a16:creationId xmlns:a16="http://schemas.microsoft.com/office/drawing/2014/main" id="{0D1842F5-1855-43AF-AFB6-8389C0469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BAB8D-1411-4291-92BC-7278A765C3F4}"/>
              </a:ext>
            </a:extLst>
          </p:cNvPr>
          <p:cNvSpPr>
            <a:spLocks noGrp="1"/>
          </p:cNvSpPr>
          <p:nvPr>
            <p:ph type="sldNum" sz="quarter" idx="12"/>
          </p:nvPr>
        </p:nvSpPr>
        <p:spPr/>
        <p:txBody>
          <a:bodyPr/>
          <a:lstStyle/>
          <a:p>
            <a:fld id="{44B36E3E-3DBA-4212-B9CD-CEEDFC621C7F}" type="slidenum">
              <a:rPr lang="en-US" smtClean="0"/>
              <a:t>‹#›</a:t>
            </a:fld>
            <a:endParaRPr lang="en-US"/>
          </a:p>
        </p:txBody>
      </p:sp>
    </p:spTree>
    <p:extLst>
      <p:ext uri="{BB962C8B-B14F-4D97-AF65-F5344CB8AC3E}">
        <p14:creationId xmlns:p14="http://schemas.microsoft.com/office/powerpoint/2010/main" val="72300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14CD-AFF7-45CA-8BE1-7E706E07E2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DB22EC-D1B5-430F-88FE-F45326825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75A1F8-7FB2-4D84-86CB-98AC00593F50}"/>
              </a:ext>
            </a:extLst>
          </p:cNvPr>
          <p:cNvSpPr>
            <a:spLocks noGrp="1"/>
          </p:cNvSpPr>
          <p:nvPr>
            <p:ph type="dt" sz="half" idx="10"/>
          </p:nvPr>
        </p:nvSpPr>
        <p:spPr/>
        <p:txBody>
          <a:bodyPr/>
          <a:lstStyle/>
          <a:p>
            <a:fld id="{F8908E13-48C5-4DC2-903F-CD85023FBDBD}" type="datetimeFigureOut">
              <a:rPr lang="en-US" smtClean="0"/>
              <a:t>4/22/2018</a:t>
            </a:fld>
            <a:endParaRPr lang="en-US"/>
          </a:p>
        </p:txBody>
      </p:sp>
      <p:sp>
        <p:nvSpPr>
          <p:cNvPr id="5" name="Footer Placeholder 4">
            <a:extLst>
              <a:ext uri="{FF2B5EF4-FFF2-40B4-BE49-F238E27FC236}">
                <a16:creationId xmlns:a16="http://schemas.microsoft.com/office/drawing/2014/main" id="{B5E7134B-C8A3-4244-BE34-11ED99B72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3B2A72-6CD0-420B-9EB7-3F6BB139843B}"/>
              </a:ext>
            </a:extLst>
          </p:cNvPr>
          <p:cNvSpPr>
            <a:spLocks noGrp="1"/>
          </p:cNvSpPr>
          <p:nvPr>
            <p:ph type="sldNum" sz="quarter" idx="12"/>
          </p:nvPr>
        </p:nvSpPr>
        <p:spPr/>
        <p:txBody>
          <a:bodyPr/>
          <a:lstStyle/>
          <a:p>
            <a:fld id="{44B36E3E-3DBA-4212-B9CD-CEEDFC621C7F}" type="slidenum">
              <a:rPr lang="en-US" smtClean="0"/>
              <a:t>‹#›</a:t>
            </a:fld>
            <a:endParaRPr lang="en-US"/>
          </a:p>
        </p:txBody>
      </p:sp>
    </p:spTree>
    <p:extLst>
      <p:ext uri="{BB962C8B-B14F-4D97-AF65-F5344CB8AC3E}">
        <p14:creationId xmlns:p14="http://schemas.microsoft.com/office/powerpoint/2010/main" val="234935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6BC5-58A8-402B-A881-06F5044280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6AFDB-2ED9-458A-861F-B052951FA31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1FB406-8227-4E5C-8FF5-0A178EA692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BD9B38-B725-4E0D-993C-341C45589AAA}"/>
              </a:ext>
            </a:extLst>
          </p:cNvPr>
          <p:cNvSpPr>
            <a:spLocks noGrp="1"/>
          </p:cNvSpPr>
          <p:nvPr>
            <p:ph type="dt" sz="half" idx="10"/>
          </p:nvPr>
        </p:nvSpPr>
        <p:spPr/>
        <p:txBody>
          <a:bodyPr/>
          <a:lstStyle/>
          <a:p>
            <a:fld id="{F8908E13-48C5-4DC2-903F-CD85023FBDBD}" type="datetimeFigureOut">
              <a:rPr lang="en-US" smtClean="0"/>
              <a:t>4/22/2018</a:t>
            </a:fld>
            <a:endParaRPr lang="en-US"/>
          </a:p>
        </p:txBody>
      </p:sp>
      <p:sp>
        <p:nvSpPr>
          <p:cNvPr id="6" name="Footer Placeholder 5">
            <a:extLst>
              <a:ext uri="{FF2B5EF4-FFF2-40B4-BE49-F238E27FC236}">
                <a16:creationId xmlns:a16="http://schemas.microsoft.com/office/drawing/2014/main" id="{16D3C4D4-D7A6-4C00-A6F4-6D306F7B6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83EB67-BC3C-4C86-B332-C92E8921966C}"/>
              </a:ext>
            </a:extLst>
          </p:cNvPr>
          <p:cNvSpPr>
            <a:spLocks noGrp="1"/>
          </p:cNvSpPr>
          <p:nvPr>
            <p:ph type="sldNum" sz="quarter" idx="12"/>
          </p:nvPr>
        </p:nvSpPr>
        <p:spPr/>
        <p:txBody>
          <a:bodyPr/>
          <a:lstStyle/>
          <a:p>
            <a:fld id="{44B36E3E-3DBA-4212-B9CD-CEEDFC621C7F}" type="slidenum">
              <a:rPr lang="en-US" smtClean="0"/>
              <a:t>‹#›</a:t>
            </a:fld>
            <a:endParaRPr lang="en-US"/>
          </a:p>
        </p:txBody>
      </p:sp>
    </p:spTree>
    <p:extLst>
      <p:ext uri="{BB962C8B-B14F-4D97-AF65-F5344CB8AC3E}">
        <p14:creationId xmlns:p14="http://schemas.microsoft.com/office/powerpoint/2010/main" val="970549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8F420-5265-441F-BD57-5AE789C122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D8523C-C1BC-4B2C-91F8-B8331B4C79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8B736AF-3D04-49B3-B239-FA30E64C3AA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F7EA16-8A2C-4644-B29E-C7F96FE57D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2C8891-04A3-4C88-A302-7DD3BEDC65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637869-155C-4DCE-BBAC-268601F82B01}"/>
              </a:ext>
            </a:extLst>
          </p:cNvPr>
          <p:cNvSpPr>
            <a:spLocks noGrp="1"/>
          </p:cNvSpPr>
          <p:nvPr>
            <p:ph type="dt" sz="half" idx="10"/>
          </p:nvPr>
        </p:nvSpPr>
        <p:spPr/>
        <p:txBody>
          <a:bodyPr/>
          <a:lstStyle/>
          <a:p>
            <a:fld id="{F8908E13-48C5-4DC2-903F-CD85023FBDBD}" type="datetimeFigureOut">
              <a:rPr lang="en-US" smtClean="0"/>
              <a:t>4/22/2018</a:t>
            </a:fld>
            <a:endParaRPr lang="en-US"/>
          </a:p>
        </p:txBody>
      </p:sp>
      <p:sp>
        <p:nvSpPr>
          <p:cNvPr id="8" name="Footer Placeholder 7">
            <a:extLst>
              <a:ext uri="{FF2B5EF4-FFF2-40B4-BE49-F238E27FC236}">
                <a16:creationId xmlns:a16="http://schemas.microsoft.com/office/drawing/2014/main" id="{52152A23-40F5-4319-83BA-F7E711657C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53755B-4E94-4D31-B7B1-9F9CAE43BDA1}"/>
              </a:ext>
            </a:extLst>
          </p:cNvPr>
          <p:cNvSpPr>
            <a:spLocks noGrp="1"/>
          </p:cNvSpPr>
          <p:nvPr>
            <p:ph type="sldNum" sz="quarter" idx="12"/>
          </p:nvPr>
        </p:nvSpPr>
        <p:spPr/>
        <p:txBody>
          <a:bodyPr/>
          <a:lstStyle/>
          <a:p>
            <a:fld id="{44B36E3E-3DBA-4212-B9CD-CEEDFC621C7F}" type="slidenum">
              <a:rPr lang="en-US" smtClean="0"/>
              <a:t>‹#›</a:t>
            </a:fld>
            <a:endParaRPr lang="en-US"/>
          </a:p>
        </p:txBody>
      </p:sp>
    </p:spTree>
    <p:extLst>
      <p:ext uri="{BB962C8B-B14F-4D97-AF65-F5344CB8AC3E}">
        <p14:creationId xmlns:p14="http://schemas.microsoft.com/office/powerpoint/2010/main" val="303913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8CDF1-7285-4A4A-B76B-2C20370419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2D8827-DF62-41ED-A941-4F466F64301D}"/>
              </a:ext>
            </a:extLst>
          </p:cNvPr>
          <p:cNvSpPr>
            <a:spLocks noGrp="1"/>
          </p:cNvSpPr>
          <p:nvPr>
            <p:ph type="dt" sz="half" idx="10"/>
          </p:nvPr>
        </p:nvSpPr>
        <p:spPr/>
        <p:txBody>
          <a:bodyPr/>
          <a:lstStyle/>
          <a:p>
            <a:fld id="{F8908E13-48C5-4DC2-903F-CD85023FBDBD}" type="datetimeFigureOut">
              <a:rPr lang="en-US" smtClean="0"/>
              <a:t>4/22/2018</a:t>
            </a:fld>
            <a:endParaRPr lang="en-US"/>
          </a:p>
        </p:txBody>
      </p:sp>
      <p:sp>
        <p:nvSpPr>
          <p:cNvPr id="4" name="Footer Placeholder 3">
            <a:extLst>
              <a:ext uri="{FF2B5EF4-FFF2-40B4-BE49-F238E27FC236}">
                <a16:creationId xmlns:a16="http://schemas.microsoft.com/office/drawing/2014/main" id="{7C51529B-5246-4FC5-91C5-7704F2B747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088578-F0A1-464D-93B9-E94C5B7F8447}"/>
              </a:ext>
            </a:extLst>
          </p:cNvPr>
          <p:cNvSpPr>
            <a:spLocks noGrp="1"/>
          </p:cNvSpPr>
          <p:nvPr>
            <p:ph type="sldNum" sz="quarter" idx="12"/>
          </p:nvPr>
        </p:nvSpPr>
        <p:spPr/>
        <p:txBody>
          <a:bodyPr/>
          <a:lstStyle/>
          <a:p>
            <a:fld id="{44B36E3E-3DBA-4212-B9CD-CEEDFC621C7F}" type="slidenum">
              <a:rPr lang="en-US" smtClean="0"/>
              <a:t>‹#›</a:t>
            </a:fld>
            <a:endParaRPr lang="en-US"/>
          </a:p>
        </p:txBody>
      </p:sp>
    </p:spTree>
    <p:extLst>
      <p:ext uri="{BB962C8B-B14F-4D97-AF65-F5344CB8AC3E}">
        <p14:creationId xmlns:p14="http://schemas.microsoft.com/office/powerpoint/2010/main" val="4151480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5F85C9-4E50-4A53-8BCC-B878C6151642}"/>
              </a:ext>
            </a:extLst>
          </p:cNvPr>
          <p:cNvSpPr>
            <a:spLocks noGrp="1"/>
          </p:cNvSpPr>
          <p:nvPr>
            <p:ph type="dt" sz="half" idx="10"/>
          </p:nvPr>
        </p:nvSpPr>
        <p:spPr/>
        <p:txBody>
          <a:bodyPr/>
          <a:lstStyle/>
          <a:p>
            <a:fld id="{F8908E13-48C5-4DC2-903F-CD85023FBDBD}" type="datetimeFigureOut">
              <a:rPr lang="en-US" smtClean="0"/>
              <a:t>4/22/2018</a:t>
            </a:fld>
            <a:endParaRPr lang="en-US"/>
          </a:p>
        </p:txBody>
      </p:sp>
      <p:sp>
        <p:nvSpPr>
          <p:cNvPr id="3" name="Footer Placeholder 2">
            <a:extLst>
              <a:ext uri="{FF2B5EF4-FFF2-40B4-BE49-F238E27FC236}">
                <a16:creationId xmlns:a16="http://schemas.microsoft.com/office/drawing/2014/main" id="{061D276F-54D3-4438-9F26-F56A0B13A7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069F32-44AA-4D09-994B-3A0E34727FC7}"/>
              </a:ext>
            </a:extLst>
          </p:cNvPr>
          <p:cNvSpPr>
            <a:spLocks noGrp="1"/>
          </p:cNvSpPr>
          <p:nvPr>
            <p:ph type="sldNum" sz="quarter" idx="12"/>
          </p:nvPr>
        </p:nvSpPr>
        <p:spPr/>
        <p:txBody>
          <a:bodyPr/>
          <a:lstStyle/>
          <a:p>
            <a:fld id="{44B36E3E-3DBA-4212-B9CD-CEEDFC621C7F}" type="slidenum">
              <a:rPr lang="en-US" smtClean="0"/>
              <a:t>‹#›</a:t>
            </a:fld>
            <a:endParaRPr lang="en-US"/>
          </a:p>
        </p:txBody>
      </p:sp>
    </p:spTree>
    <p:extLst>
      <p:ext uri="{BB962C8B-B14F-4D97-AF65-F5344CB8AC3E}">
        <p14:creationId xmlns:p14="http://schemas.microsoft.com/office/powerpoint/2010/main" val="249386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4022-7ED6-438D-9508-A410E2771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3B4125-26BA-47F9-9CF6-20B3DC986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740309-6B54-4053-8AA2-2D8315836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7DA94A-4F2C-4B0C-BC4F-A00B3F96AAF5}"/>
              </a:ext>
            </a:extLst>
          </p:cNvPr>
          <p:cNvSpPr>
            <a:spLocks noGrp="1"/>
          </p:cNvSpPr>
          <p:nvPr>
            <p:ph type="dt" sz="half" idx="10"/>
          </p:nvPr>
        </p:nvSpPr>
        <p:spPr/>
        <p:txBody>
          <a:bodyPr/>
          <a:lstStyle/>
          <a:p>
            <a:fld id="{F8908E13-48C5-4DC2-903F-CD85023FBDBD}" type="datetimeFigureOut">
              <a:rPr lang="en-US" smtClean="0"/>
              <a:t>4/22/2018</a:t>
            </a:fld>
            <a:endParaRPr lang="en-US"/>
          </a:p>
        </p:txBody>
      </p:sp>
      <p:sp>
        <p:nvSpPr>
          <p:cNvPr id="6" name="Footer Placeholder 5">
            <a:extLst>
              <a:ext uri="{FF2B5EF4-FFF2-40B4-BE49-F238E27FC236}">
                <a16:creationId xmlns:a16="http://schemas.microsoft.com/office/drawing/2014/main" id="{B02B6073-5621-4490-898C-02871D1B0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C058C4-52C1-4D05-8012-D4CCCAD35138}"/>
              </a:ext>
            </a:extLst>
          </p:cNvPr>
          <p:cNvSpPr>
            <a:spLocks noGrp="1"/>
          </p:cNvSpPr>
          <p:nvPr>
            <p:ph type="sldNum" sz="quarter" idx="12"/>
          </p:nvPr>
        </p:nvSpPr>
        <p:spPr/>
        <p:txBody>
          <a:bodyPr/>
          <a:lstStyle/>
          <a:p>
            <a:fld id="{44B36E3E-3DBA-4212-B9CD-CEEDFC621C7F}" type="slidenum">
              <a:rPr lang="en-US" smtClean="0"/>
              <a:t>‹#›</a:t>
            </a:fld>
            <a:endParaRPr lang="en-US"/>
          </a:p>
        </p:txBody>
      </p:sp>
    </p:spTree>
    <p:extLst>
      <p:ext uri="{BB962C8B-B14F-4D97-AF65-F5344CB8AC3E}">
        <p14:creationId xmlns:p14="http://schemas.microsoft.com/office/powerpoint/2010/main" val="3417067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89EA-75B3-410B-81DB-3A10C0912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BD913-4874-45BC-9828-36CE33CF9A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7CFF1C-71EC-4113-8621-DE9D98C8D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45D06E-14A8-4F8A-B22F-21D069A75EDE}"/>
              </a:ext>
            </a:extLst>
          </p:cNvPr>
          <p:cNvSpPr>
            <a:spLocks noGrp="1"/>
          </p:cNvSpPr>
          <p:nvPr>
            <p:ph type="dt" sz="half" idx="10"/>
          </p:nvPr>
        </p:nvSpPr>
        <p:spPr/>
        <p:txBody>
          <a:bodyPr/>
          <a:lstStyle/>
          <a:p>
            <a:fld id="{F8908E13-48C5-4DC2-903F-CD85023FBDBD}" type="datetimeFigureOut">
              <a:rPr lang="en-US" smtClean="0"/>
              <a:t>4/22/2018</a:t>
            </a:fld>
            <a:endParaRPr lang="en-US"/>
          </a:p>
        </p:txBody>
      </p:sp>
      <p:sp>
        <p:nvSpPr>
          <p:cNvPr id="6" name="Footer Placeholder 5">
            <a:extLst>
              <a:ext uri="{FF2B5EF4-FFF2-40B4-BE49-F238E27FC236}">
                <a16:creationId xmlns:a16="http://schemas.microsoft.com/office/drawing/2014/main" id="{046A7D1C-A493-421D-8678-EA80AF1AE5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6DF745-B8E4-4415-AFB9-CA0BBEC89479}"/>
              </a:ext>
            </a:extLst>
          </p:cNvPr>
          <p:cNvSpPr>
            <a:spLocks noGrp="1"/>
          </p:cNvSpPr>
          <p:nvPr>
            <p:ph type="sldNum" sz="quarter" idx="12"/>
          </p:nvPr>
        </p:nvSpPr>
        <p:spPr/>
        <p:txBody>
          <a:bodyPr/>
          <a:lstStyle/>
          <a:p>
            <a:fld id="{44B36E3E-3DBA-4212-B9CD-CEEDFC621C7F}" type="slidenum">
              <a:rPr lang="en-US" smtClean="0"/>
              <a:t>‹#›</a:t>
            </a:fld>
            <a:endParaRPr lang="en-US"/>
          </a:p>
        </p:txBody>
      </p:sp>
    </p:spTree>
    <p:extLst>
      <p:ext uri="{BB962C8B-B14F-4D97-AF65-F5344CB8AC3E}">
        <p14:creationId xmlns:p14="http://schemas.microsoft.com/office/powerpoint/2010/main" val="2314111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CD208A-9B5B-42D4-BED2-652C780091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0A2D7A-626F-4E1A-9057-882ADCCED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19CF94-FBB5-46ED-8952-146BBB985C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08E13-48C5-4DC2-903F-CD85023FBDBD}" type="datetimeFigureOut">
              <a:rPr lang="en-US" smtClean="0"/>
              <a:t>4/22/2018</a:t>
            </a:fld>
            <a:endParaRPr lang="en-US"/>
          </a:p>
        </p:txBody>
      </p:sp>
      <p:sp>
        <p:nvSpPr>
          <p:cNvPr id="5" name="Footer Placeholder 4">
            <a:extLst>
              <a:ext uri="{FF2B5EF4-FFF2-40B4-BE49-F238E27FC236}">
                <a16:creationId xmlns:a16="http://schemas.microsoft.com/office/drawing/2014/main" id="{B9DD36A6-C7BA-41B4-9C19-C9AA39C46C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FE1D60-D9B6-40A2-840A-48221EAFFB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36E3E-3DBA-4212-B9CD-CEEDFC621C7F}" type="slidenum">
              <a:rPr lang="en-US" smtClean="0"/>
              <a:t>‹#›</a:t>
            </a:fld>
            <a:endParaRPr lang="en-US"/>
          </a:p>
        </p:txBody>
      </p:sp>
    </p:spTree>
    <p:extLst>
      <p:ext uri="{BB962C8B-B14F-4D97-AF65-F5344CB8AC3E}">
        <p14:creationId xmlns:p14="http://schemas.microsoft.com/office/powerpoint/2010/main" val="1126701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3A0EF-5573-40B4-B6BD-2237AF5950AA}"/>
              </a:ext>
            </a:extLst>
          </p:cNvPr>
          <p:cNvSpPr>
            <a:spLocks noGrp="1"/>
          </p:cNvSpPr>
          <p:nvPr>
            <p:ph type="ctrTitle"/>
          </p:nvPr>
        </p:nvSpPr>
        <p:spPr/>
        <p:txBody>
          <a:bodyPr/>
          <a:lstStyle/>
          <a:p>
            <a:r>
              <a:rPr lang="en-US"/>
              <a:t>Testing versus instance generation</a:t>
            </a:r>
          </a:p>
        </p:txBody>
      </p:sp>
      <p:sp>
        <p:nvSpPr>
          <p:cNvPr id="4" name="Subtitle 2">
            <a:extLst>
              <a:ext uri="{FF2B5EF4-FFF2-40B4-BE49-F238E27FC236}">
                <a16:creationId xmlns:a16="http://schemas.microsoft.com/office/drawing/2014/main" id="{2B4E7920-29F2-48D9-B1F8-343254A77561}"/>
              </a:ext>
            </a:extLst>
          </p:cNvPr>
          <p:cNvSpPr>
            <a:spLocks noGrp="1"/>
          </p:cNvSpPr>
          <p:nvPr>
            <p:ph type="subTitle" idx="1"/>
          </p:nvPr>
        </p:nvSpPr>
        <p:spPr>
          <a:xfrm>
            <a:off x="9368443" y="5730096"/>
            <a:ext cx="2599113" cy="936711"/>
          </a:xfrm>
        </p:spPr>
        <p:txBody>
          <a:bodyPr/>
          <a:lstStyle/>
          <a:p>
            <a:r>
              <a:rPr lang="en-US">
                <a:solidFill>
                  <a:schemeClr val="bg1">
                    <a:lumMod val="65000"/>
                  </a:schemeClr>
                </a:solidFill>
              </a:rPr>
              <a:t>Roger L. Costello</a:t>
            </a:r>
          </a:p>
          <a:p>
            <a:r>
              <a:rPr lang="en-US">
                <a:solidFill>
                  <a:schemeClr val="bg1">
                    <a:lumMod val="65000"/>
                  </a:schemeClr>
                </a:solidFill>
              </a:rPr>
              <a:t>April 22, 2018</a:t>
            </a:r>
          </a:p>
        </p:txBody>
      </p:sp>
    </p:spTree>
    <p:extLst>
      <p:ext uri="{BB962C8B-B14F-4D97-AF65-F5344CB8AC3E}">
        <p14:creationId xmlns:p14="http://schemas.microsoft.com/office/powerpoint/2010/main" val="3024901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C953-634E-423A-980F-C0A991F0C1BF}"/>
              </a:ext>
            </a:extLst>
          </p:cNvPr>
          <p:cNvSpPr>
            <a:spLocks noGrp="1"/>
          </p:cNvSpPr>
          <p:nvPr>
            <p:ph type="title"/>
          </p:nvPr>
        </p:nvSpPr>
        <p:spPr/>
        <p:txBody>
          <a:bodyPr/>
          <a:lstStyle/>
          <a:p>
            <a:r>
              <a:rPr lang="en-US"/>
              <a:t>Traditional software development</a:t>
            </a:r>
          </a:p>
        </p:txBody>
      </p:sp>
      <p:sp>
        <p:nvSpPr>
          <p:cNvPr id="3" name="Content Placeholder 2">
            <a:extLst>
              <a:ext uri="{FF2B5EF4-FFF2-40B4-BE49-F238E27FC236}">
                <a16:creationId xmlns:a16="http://schemas.microsoft.com/office/drawing/2014/main" id="{BA9880C9-CDE7-4C89-96E0-E55F8DF1B962}"/>
              </a:ext>
            </a:extLst>
          </p:cNvPr>
          <p:cNvSpPr>
            <a:spLocks noGrp="1"/>
          </p:cNvSpPr>
          <p:nvPr>
            <p:ph idx="1"/>
          </p:nvPr>
        </p:nvSpPr>
        <p:spPr/>
        <p:txBody>
          <a:bodyPr/>
          <a:lstStyle/>
          <a:p>
            <a:pPr marL="514350" indent="-514350">
              <a:buFont typeface="+mj-lt"/>
              <a:buAutoNum type="arabicPeriod"/>
            </a:pPr>
            <a:r>
              <a:rPr lang="en-US"/>
              <a:t>Create software.</a:t>
            </a:r>
          </a:p>
          <a:p>
            <a:pPr marL="514350" indent="-514350">
              <a:buFont typeface="+mj-lt"/>
              <a:buAutoNum type="arabicPeriod"/>
            </a:pPr>
            <a:r>
              <a:rPr lang="en-US"/>
              <a:t>Create tests.</a:t>
            </a:r>
          </a:p>
          <a:p>
            <a:pPr marL="514350" indent="-514350">
              <a:buFont typeface="+mj-lt"/>
              <a:buAutoNum type="arabicPeriod"/>
            </a:pPr>
            <a:r>
              <a:rPr lang="en-US"/>
              <a:t>Execute software on tests.</a:t>
            </a:r>
          </a:p>
          <a:p>
            <a:pPr marL="514350" indent="-514350">
              <a:buFont typeface="+mj-lt"/>
              <a:buAutoNum type="arabicPeriod"/>
            </a:pPr>
            <a:r>
              <a:rPr lang="en-US"/>
              <a:t>Evaluate the test results. If any tests failed, then modify the software and goto step 1.</a:t>
            </a:r>
          </a:p>
        </p:txBody>
      </p:sp>
    </p:spTree>
    <p:extLst>
      <p:ext uri="{BB962C8B-B14F-4D97-AF65-F5344CB8AC3E}">
        <p14:creationId xmlns:p14="http://schemas.microsoft.com/office/powerpoint/2010/main" val="27756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68BC-170C-446A-BF2E-1591FFCB0F5E}"/>
              </a:ext>
            </a:extLst>
          </p:cNvPr>
          <p:cNvSpPr>
            <a:spLocks noGrp="1"/>
          </p:cNvSpPr>
          <p:nvPr>
            <p:ph type="title"/>
          </p:nvPr>
        </p:nvSpPr>
        <p:spPr/>
        <p:txBody>
          <a:bodyPr/>
          <a:lstStyle/>
          <a:p>
            <a:r>
              <a:rPr lang="en-US"/>
              <a:t>Alloy development</a:t>
            </a:r>
          </a:p>
        </p:txBody>
      </p:sp>
      <p:sp>
        <p:nvSpPr>
          <p:cNvPr id="3" name="Content Placeholder 2">
            <a:extLst>
              <a:ext uri="{FF2B5EF4-FFF2-40B4-BE49-F238E27FC236}">
                <a16:creationId xmlns:a16="http://schemas.microsoft.com/office/drawing/2014/main" id="{E0FE4B21-D6F7-4E61-92FD-94CFC1A35103}"/>
              </a:ext>
            </a:extLst>
          </p:cNvPr>
          <p:cNvSpPr>
            <a:spLocks noGrp="1"/>
          </p:cNvSpPr>
          <p:nvPr>
            <p:ph idx="1"/>
          </p:nvPr>
        </p:nvSpPr>
        <p:spPr/>
        <p:txBody>
          <a:bodyPr/>
          <a:lstStyle/>
          <a:p>
            <a:pPr marL="514350" indent="-514350">
              <a:buFont typeface="+mj-lt"/>
              <a:buAutoNum type="arabicPeriod"/>
            </a:pPr>
            <a:r>
              <a:rPr lang="en-US"/>
              <a:t>Create model.</a:t>
            </a:r>
          </a:p>
          <a:p>
            <a:pPr marL="514350" indent="-514350">
              <a:buFont typeface="+mj-lt"/>
              <a:buAutoNum type="arabicPeriod"/>
            </a:pPr>
            <a:r>
              <a:rPr lang="en-US"/>
              <a:t>Have the Alloy Analyzer generate instances.</a:t>
            </a:r>
          </a:p>
          <a:p>
            <a:pPr marL="514350" indent="-514350">
              <a:buFont typeface="+mj-lt"/>
              <a:buAutoNum type="arabicPeriod"/>
            </a:pPr>
            <a:r>
              <a:rPr lang="en-US"/>
              <a:t>Examine the instances. Are the instances the kind of instances that I expect? If no, modify the model and goto step 2. </a:t>
            </a:r>
          </a:p>
        </p:txBody>
      </p:sp>
    </p:spTree>
    <p:extLst>
      <p:ext uri="{BB962C8B-B14F-4D97-AF65-F5344CB8AC3E}">
        <p14:creationId xmlns:p14="http://schemas.microsoft.com/office/powerpoint/2010/main" val="1430148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1430B-D3AB-49A3-922C-9E98EE6AE298}"/>
              </a:ext>
            </a:extLst>
          </p:cNvPr>
          <p:cNvSpPr>
            <a:spLocks noGrp="1"/>
          </p:cNvSpPr>
          <p:nvPr>
            <p:ph type="title"/>
          </p:nvPr>
        </p:nvSpPr>
        <p:spPr/>
        <p:txBody>
          <a:bodyPr/>
          <a:lstStyle/>
          <a:p>
            <a:r>
              <a:rPr lang="en-US"/>
              <a:t>Testing vs instance generation</a:t>
            </a:r>
          </a:p>
        </p:txBody>
      </p:sp>
      <p:sp>
        <p:nvSpPr>
          <p:cNvPr id="3" name="Content Placeholder 2">
            <a:extLst>
              <a:ext uri="{FF2B5EF4-FFF2-40B4-BE49-F238E27FC236}">
                <a16:creationId xmlns:a16="http://schemas.microsoft.com/office/drawing/2014/main" id="{C425BEDC-5A2A-4F6A-9276-4F0CBA33C09B}"/>
              </a:ext>
            </a:extLst>
          </p:cNvPr>
          <p:cNvSpPr>
            <a:spLocks noGrp="1"/>
          </p:cNvSpPr>
          <p:nvPr>
            <p:ph idx="1"/>
          </p:nvPr>
        </p:nvSpPr>
        <p:spPr/>
        <p:txBody>
          <a:bodyPr/>
          <a:lstStyle/>
          <a:p>
            <a:r>
              <a:rPr lang="en-US"/>
              <a:t>You (a human) create the instance (test) and then see if it satisfies the constraints described by the software (i.e., you run the test on the software).</a:t>
            </a:r>
          </a:p>
          <a:p>
            <a:r>
              <a:rPr lang="en-US"/>
              <a:t>With Alloy, the instances are automatically generated by the Alloy Analyzer (a machine) from the model. You examine the instances to see if it is the kind of instance you expect.</a:t>
            </a:r>
          </a:p>
        </p:txBody>
      </p:sp>
    </p:spTree>
    <p:extLst>
      <p:ext uri="{BB962C8B-B14F-4D97-AF65-F5344CB8AC3E}">
        <p14:creationId xmlns:p14="http://schemas.microsoft.com/office/powerpoint/2010/main" val="3640711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6B1A-41A7-4609-BD8B-BBD7B2CAB9BB}"/>
              </a:ext>
            </a:extLst>
          </p:cNvPr>
          <p:cNvSpPr>
            <a:spLocks noGrp="1"/>
          </p:cNvSpPr>
          <p:nvPr>
            <p:ph type="title"/>
          </p:nvPr>
        </p:nvSpPr>
        <p:spPr/>
        <p:txBody>
          <a:bodyPr/>
          <a:lstStyle/>
          <a:p>
            <a:r>
              <a:rPr lang="en-US"/>
              <a:t>Testing vs instance generation (cont.)</a:t>
            </a:r>
          </a:p>
        </p:txBody>
      </p:sp>
      <p:sp>
        <p:nvSpPr>
          <p:cNvPr id="3" name="Content Placeholder 2">
            <a:extLst>
              <a:ext uri="{FF2B5EF4-FFF2-40B4-BE49-F238E27FC236}">
                <a16:creationId xmlns:a16="http://schemas.microsoft.com/office/drawing/2014/main" id="{036B4C10-CF53-446D-8DBD-ECEDE09A32DC}"/>
              </a:ext>
            </a:extLst>
          </p:cNvPr>
          <p:cNvSpPr>
            <a:spLocks noGrp="1"/>
          </p:cNvSpPr>
          <p:nvPr>
            <p:ph idx="1"/>
          </p:nvPr>
        </p:nvSpPr>
        <p:spPr/>
        <p:txBody>
          <a:bodyPr/>
          <a:lstStyle/>
          <a:p>
            <a:r>
              <a:rPr lang="en-US"/>
              <a:t>With traditional software development, tests represent what you meant for the software to say. By executing the tests on the software you see if the software means what you think it means. “This is what I meant to say, did I actually say that?”</a:t>
            </a:r>
          </a:p>
          <a:p>
            <a:r>
              <a:rPr lang="en-US"/>
              <a:t>Alloy instances show you what you said in the model. You examine the instances and decide if that’s what you meant for the model to say. “This is what you said, is that what you meant to say?”</a:t>
            </a:r>
          </a:p>
        </p:txBody>
      </p:sp>
    </p:spTree>
    <p:extLst>
      <p:ext uri="{BB962C8B-B14F-4D97-AF65-F5344CB8AC3E}">
        <p14:creationId xmlns:p14="http://schemas.microsoft.com/office/powerpoint/2010/main" val="1470308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A7BA-AB21-455E-8B38-A2F1A4DA4352}"/>
              </a:ext>
            </a:extLst>
          </p:cNvPr>
          <p:cNvSpPr>
            <a:spLocks noGrp="1"/>
          </p:cNvSpPr>
          <p:nvPr>
            <p:ph type="title"/>
          </p:nvPr>
        </p:nvSpPr>
        <p:spPr/>
        <p:txBody>
          <a:bodyPr/>
          <a:lstStyle/>
          <a:p>
            <a:r>
              <a:rPr lang="en-US"/>
              <a:t>Peter Kriens says …</a:t>
            </a:r>
          </a:p>
        </p:txBody>
      </p:sp>
      <p:sp>
        <p:nvSpPr>
          <p:cNvPr id="3" name="Content Placeholder 2">
            <a:extLst>
              <a:ext uri="{FF2B5EF4-FFF2-40B4-BE49-F238E27FC236}">
                <a16:creationId xmlns:a16="http://schemas.microsoft.com/office/drawing/2014/main" id="{6E294DF9-2676-4D87-8695-5B4613EA4D09}"/>
              </a:ext>
            </a:extLst>
          </p:cNvPr>
          <p:cNvSpPr>
            <a:spLocks noGrp="1"/>
          </p:cNvSpPr>
          <p:nvPr>
            <p:ph idx="1"/>
          </p:nvPr>
        </p:nvSpPr>
        <p:spPr/>
        <p:txBody>
          <a:bodyPr/>
          <a:lstStyle/>
          <a:p>
            <a:r>
              <a:rPr lang="en-US"/>
              <a:t>The key reason to create instances of models is to show where you still misunderstand the problem. </a:t>
            </a:r>
          </a:p>
          <a:p>
            <a:r>
              <a:rPr lang="en-US"/>
              <a:t>I’ve come to the conclusion that Alloy is more a specification tool than anything else. I heavily use it to understand a problem domain.</a:t>
            </a:r>
          </a:p>
          <a:p>
            <a:r>
              <a:rPr lang="en-US"/>
              <a:t>The task of modeling something you don’t understand is the most valuable part of Alloy. I’ve probably got hundreds of unfinished models on my computer because once I understood the problem the need disappeared to model it …</a:t>
            </a:r>
          </a:p>
        </p:txBody>
      </p:sp>
    </p:spTree>
    <p:extLst>
      <p:ext uri="{BB962C8B-B14F-4D97-AF65-F5344CB8AC3E}">
        <p14:creationId xmlns:p14="http://schemas.microsoft.com/office/powerpoint/2010/main" val="304629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FDF409-7808-4826-BD1E-DA062CA1A981}"/>
              </a:ext>
            </a:extLst>
          </p:cNvPr>
          <p:cNvSpPr/>
          <p:nvPr/>
        </p:nvSpPr>
        <p:spPr>
          <a:xfrm>
            <a:off x="2382980" y="346975"/>
            <a:ext cx="6993775" cy="5863144"/>
          </a:xfrm>
          <a:prstGeom prst="rect">
            <a:avLst/>
          </a:prstGeom>
          <a:ln>
            <a:solidFill>
              <a:schemeClr val="bg1">
                <a:lumMod val="65000"/>
              </a:schemeClr>
            </a:solidFill>
          </a:ln>
        </p:spPr>
        <p:txBody>
          <a:bodyPr wrap="square">
            <a:spAutoFit/>
          </a:bodyPr>
          <a:lstStyle/>
          <a:p>
            <a:pPr fontAlgn="base">
              <a:spcAft>
                <a:spcPts val="600"/>
              </a:spcAft>
            </a:pPr>
            <a:r>
              <a:rPr lang="en-US">
                <a:solidFill>
                  <a:srgbClr val="242729"/>
                </a:solidFill>
                <a:latin typeface="Arial" panose="020B0604020202020204" pitchFamily="34" charset="0"/>
              </a:rPr>
              <a:t>Yes, you described in your own words the difference between validation (did i build the right thing) and verification (did i build it right).</a:t>
            </a:r>
          </a:p>
          <a:p>
            <a:pPr fontAlgn="base">
              <a:spcAft>
                <a:spcPts val="600"/>
              </a:spcAft>
            </a:pPr>
            <a:r>
              <a:rPr lang="en-US">
                <a:solidFill>
                  <a:srgbClr val="242729"/>
                </a:solidFill>
                <a:latin typeface="Arial" panose="020B0604020202020204" pitchFamily="34" charset="0"/>
              </a:rPr>
              <a:t>While "testing" as you named it, is used to verify that the software has been built correctly, Alloy can IMHO be used both for validation and verification, as explained in the following:</a:t>
            </a:r>
          </a:p>
          <a:p>
            <a:pPr fontAlgn="base">
              <a:spcAft>
                <a:spcPts val="600"/>
              </a:spcAft>
            </a:pPr>
            <a:r>
              <a:rPr lang="en-US" b="1">
                <a:solidFill>
                  <a:srgbClr val="242729"/>
                </a:solidFill>
                <a:latin typeface="inherit"/>
              </a:rPr>
              <a:t>Validation:</a:t>
            </a:r>
            <a:r>
              <a:rPr lang="en-US">
                <a:solidFill>
                  <a:srgbClr val="242729"/>
                </a:solidFill>
                <a:latin typeface="Arial" panose="020B0604020202020204" pitchFamily="34" charset="0"/>
              </a:rPr>
              <a:t> Instance generation from an empty predicate gives you instances conforming to your specification allowing you to have a grasp on what you have specified. You can use the knowledge gained from reviewing those instances to validate your specification. Indeed, those instances will help you answer the question: </a:t>
            </a:r>
            <a:r>
              <a:rPr lang="en-US" i="1">
                <a:solidFill>
                  <a:srgbClr val="242729"/>
                </a:solidFill>
                <a:latin typeface="inherit"/>
              </a:rPr>
              <a:t>Are the generated instances mirroring what I meant to specify?</a:t>
            </a:r>
            <a:r>
              <a:rPr lang="en-US">
                <a:solidFill>
                  <a:srgbClr val="242729"/>
                </a:solidFill>
                <a:latin typeface="Arial" panose="020B0604020202020204" pitchFamily="34" charset="0"/>
              </a:rPr>
              <a:t> (</a:t>
            </a:r>
            <a:r>
              <a:rPr lang="en-US" i="1">
                <a:solidFill>
                  <a:srgbClr val="242729"/>
                </a:solidFill>
                <a:latin typeface="inherit"/>
              </a:rPr>
              <a:t>did I build the right thing</a:t>
            </a:r>
            <a:r>
              <a:rPr lang="en-US">
                <a:solidFill>
                  <a:srgbClr val="242729"/>
                </a:solidFill>
                <a:latin typeface="Arial" panose="020B0604020202020204" pitchFamily="34" charset="0"/>
              </a:rPr>
              <a:t>).</a:t>
            </a:r>
          </a:p>
          <a:p>
            <a:pPr fontAlgn="base">
              <a:spcAft>
                <a:spcPts val="600"/>
              </a:spcAft>
            </a:pPr>
            <a:r>
              <a:rPr lang="en-US" b="1">
                <a:solidFill>
                  <a:srgbClr val="242729"/>
                </a:solidFill>
                <a:latin typeface="inherit"/>
              </a:rPr>
              <a:t>Verification</a:t>
            </a:r>
            <a:r>
              <a:rPr lang="en-US">
                <a:solidFill>
                  <a:srgbClr val="242729"/>
                </a:solidFill>
                <a:latin typeface="Arial" panose="020B0604020202020204" pitchFamily="34" charset="0"/>
              </a:rPr>
              <a:t> In Alloy, you can also verify that certain property are respected in your specification through the use of assertions. Checking assertions yields existing counter examples that, when existing, disprove the compliance of your specification to the violated assertion. If any, the counter-examples generated from checking assertion help you answer the question: </a:t>
            </a:r>
            <a:r>
              <a:rPr lang="en-US" i="1">
                <a:solidFill>
                  <a:srgbClr val="242729"/>
                </a:solidFill>
                <a:latin typeface="inherit"/>
              </a:rPr>
              <a:t>Did I specify my model correctly w.r.t. my assertions?</a:t>
            </a:r>
            <a:r>
              <a:rPr lang="en-US">
                <a:solidFill>
                  <a:srgbClr val="242729"/>
                </a:solidFill>
                <a:latin typeface="Arial" panose="020B0604020202020204" pitchFamily="34" charset="0"/>
              </a:rPr>
              <a:t> (</a:t>
            </a:r>
            <a:r>
              <a:rPr lang="en-US" i="1">
                <a:solidFill>
                  <a:srgbClr val="242729"/>
                </a:solidFill>
                <a:latin typeface="inherit"/>
              </a:rPr>
              <a:t>did I build it right?</a:t>
            </a:r>
            <a:r>
              <a:rPr lang="en-US">
                <a:solidFill>
                  <a:srgbClr val="242729"/>
                </a:solidFill>
                <a:latin typeface="Arial" panose="020B0604020202020204" pitchFamily="34" charset="0"/>
              </a:rPr>
              <a:t>).</a:t>
            </a:r>
            <a:endParaRPr lang="en-US" b="0" i="0">
              <a:solidFill>
                <a:srgbClr val="242729"/>
              </a:solidFill>
              <a:effectLst/>
              <a:latin typeface="Arial" panose="020B0604020202020204" pitchFamily="34" charset="0"/>
            </a:endParaRPr>
          </a:p>
        </p:txBody>
      </p:sp>
      <p:sp>
        <p:nvSpPr>
          <p:cNvPr id="5" name="Rectangle 4">
            <a:extLst>
              <a:ext uri="{FF2B5EF4-FFF2-40B4-BE49-F238E27FC236}">
                <a16:creationId xmlns:a16="http://schemas.microsoft.com/office/drawing/2014/main" id="{4615FD25-DFA9-4347-A33C-5170A388709F}"/>
              </a:ext>
            </a:extLst>
          </p:cNvPr>
          <p:cNvSpPr/>
          <p:nvPr/>
        </p:nvSpPr>
        <p:spPr>
          <a:xfrm>
            <a:off x="7520246" y="6210119"/>
            <a:ext cx="1856509" cy="369332"/>
          </a:xfrm>
          <a:prstGeom prst="rect">
            <a:avLst/>
          </a:prstGeom>
        </p:spPr>
        <p:txBody>
          <a:bodyPr wrap="square">
            <a:spAutoFit/>
          </a:bodyPr>
          <a:lstStyle/>
          <a:p>
            <a:pPr fontAlgn="base" latinLnBrk="1"/>
            <a:r>
              <a:rPr lang="it-IT" b="1">
                <a:solidFill>
                  <a:srgbClr val="0C0D0E"/>
                </a:solidFill>
                <a:latin typeface="inherit"/>
              </a:rPr>
              <a:t>Loïc Gammaitoni</a:t>
            </a:r>
            <a:endParaRPr lang="it-IT" b="1" i="0">
              <a:solidFill>
                <a:srgbClr val="0C0D0E"/>
              </a:solidFill>
              <a:effectLst/>
              <a:latin typeface="inherit"/>
            </a:endParaRPr>
          </a:p>
        </p:txBody>
      </p:sp>
    </p:spTree>
    <p:extLst>
      <p:ext uri="{BB962C8B-B14F-4D97-AF65-F5344CB8AC3E}">
        <p14:creationId xmlns:p14="http://schemas.microsoft.com/office/powerpoint/2010/main" val="625839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TotalTime>
  <Words>340</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inherit</vt:lpstr>
      <vt:lpstr>Office Theme</vt:lpstr>
      <vt:lpstr>Testing versus instance generation</vt:lpstr>
      <vt:lpstr>Traditional software development</vt:lpstr>
      <vt:lpstr>Alloy development</vt:lpstr>
      <vt:lpstr>Testing vs instance generation</vt:lpstr>
      <vt:lpstr>Testing vs instance generation (cont.)</vt:lpstr>
      <vt:lpstr>Peter Kriens says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versus instance generation</dc:title>
  <dc:creator>Costello, Roger L.</dc:creator>
  <cp:lastModifiedBy>Costello, Roger L.</cp:lastModifiedBy>
  <cp:revision>26</cp:revision>
  <dcterms:created xsi:type="dcterms:W3CDTF">2018-03-03T13:35:12Z</dcterms:created>
  <dcterms:modified xsi:type="dcterms:W3CDTF">2018-04-22T12:36:21Z</dcterms:modified>
</cp:coreProperties>
</file>