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176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18B0-A482-4F2E-BA2C-8A67E73A8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9A9D3-73D9-496C-BE95-752019471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4A774-6778-4A7D-B6E9-3BA48068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19FE-F686-4218-AEF6-AD9DEB3D257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12C94-1109-40D9-9E0B-D72FF5F9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C20C3-64FA-467C-9618-BC484755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8716-C53B-4865-8688-011121E8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6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C149-11CB-49F3-A57D-A73F6FF2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BC974-C717-4A64-A3F7-6C14410A9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81950-ED7A-4757-A556-C70519DC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19FE-F686-4218-AEF6-AD9DEB3D257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A4080-9DBA-462F-BDE5-32F74A69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53878-33D0-4E1A-A1B6-3E5C79D0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8716-C53B-4865-8688-011121E8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1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E7518D-0DDB-4B94-BC42-4F75DA3B0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2B252-35C5-4F0F-AF2A-E1B842DD9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BF7ED-9951-439B-B64C-E633227C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19FE-F686-4218-AEF6-AD9DEB3D257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EB71B-F214-43C3-9FA9-B740BE38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04A91-6722-470E-A7C5-3A2C2F32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8716-C53B-4865-8688-011121E8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5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F9DF-FD36-4C61-98B4-4EF6B012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97724-A9FA-4336-B2E2-8EC534E5D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E798D-1082-4258-88FD-1895866D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19FE-F686-4218-AEF6-AD9DEB3D257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4F7F8-8A46-4372-B3AF-38DF1E5E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6B515-DDA7-42EF-9C57-6630C967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8716-C53B-4865-8688-011121E8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14EA-9AB3-413F-A8BF-74991C37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5BBFF-BD0E-4CEF-B092-64BEFD166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F373D-A380-4BC1-9714-C910F51C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19FE-F686-4218-AEF6-AD9DEB3D257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D9F76-B13D-462C-B959-FB61F01C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151BD-206E-41ED-BDBD-74BBE783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8716-C53B-4865-8688-011121E8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2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A008-505F-429E-B1DE-98CCC665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A6D5E-887E-4CD4-80E4-2E4ED5449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B9817-9BA2-4C9A-8D0D-54180F995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55090-742B-4638-B786-A36B7518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19FE-F686-4218-AEF6-AD9DEB3D257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96C8F-2CDD-4847-83B8-63E05313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50832-BE4E-4F19-8C39-05CDE6D9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8716-C53B-4865-8688-011121E8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1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DA97-FC9B-40C0-9244-0D865E0D9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49E72-D003-4033-87ED-2167ADC4E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A6414-CA25-4F6D-8F5D-8EA1CF6BC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DF7E8-1DC9-4990-B433-EBFAEE391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6EA91-A4EA-4B2F-AFEF-A373E763A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75E97-C829-4B9B-8D01-BC547A71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19FE-F686-4218-AEF6-AD9DEB3D257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9C304-53CA-464A-8F80-AFFCDCBE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6A21B-E346-4538-BDB9-65C4BC9B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8716-C53B-4865-8688-011121E8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6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C126-D483-4F7E-A63F-41FC4CB0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B646B-5C6B-492E-AC8A-6B0D0EC0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19FE-F686-4218-AEF6-AD9DEB3D257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59C20-3E6E-4657-98C9-537C2F40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AE448-70B5-4132-B049-9D628C4B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8716-C53B-4865-8688-011121E8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0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DC83D-6456-4CCC-85AA-CBBE178F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19FE-F686-4218-AEF6-AD9DEB3D257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FE3CE-230A-4F55-A245-D1F430D0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2FA2D-991A-42ED-8BAE-73035529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8716-C53B-4865-8688-011121E8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1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200C-93D7-4627-AC30-84B0B815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0E96-ABBE-4E3A-B936-1B2234EAF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AC1B6-BCBD-41BC-9776-92DE8A83D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874DB-0520-478E-B231-84953BA5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19FE-F686-4218-AEF6-AD9DEB3D257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11DF7-BAEE-4AD3-8508-4F0C5D07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946E-A533-4BF7-BD3C-85DB6E28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8716-C53B-4865-8688-011121E8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2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09CC-1A95-4F82-86D5-9E4A5E8F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3FD39-170A-458B-83C3-56FF2C055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85388-ECEA-4E2E-8613-E18704916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AD757-0D1D-4B01-8C51-6D7CF54B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19FE-F686-4218-AEF6-AD9DEB3D257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23F7C-DCF6-4CDA-95B3-218CEF76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D2135-2FB5-4C6D-8507-FE9F83C8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8716-C53B-4865-8688-011121E8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5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16875-C4E7-426A-8A2E-A8CB2755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653D4-1612-4102-8E57-C2474D581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887C9-BBDB-43AE-A404-1260824A7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119FE-F686-4218-AEF6-AD9DEB3D257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DBCD4-872E-4878-B3B3-927E672F5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C3377-E2B6-4CB1-8063-60B79CF90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68716-C53B-4865-8688-011121E8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0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A87F2FA9-48B5-4197-A40C-8B80A10D40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9"/>
          <a:stretch/>
        </p:blipFill>
        <p:spPr>
          <a:xfrm>
            <a:off x="-473694" y="-209550"/>
            <a:ext cx="10091387" cy="7067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1FBDD0-051B-4134-9763-A67272A94851}"/>
              </a:ext>
            </a:extLst>
          </p:cNvPr>
          <p:cNvSpPr txBox="1"/>
          <p:nvPr/>
        </p:nvSpPr>
        <p:spPr>
          <a:xfrm>
            <a:off x="4231533" y="6306767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FF"/>
                </a:solidFill>
              </a:rPr>
              <a:t>Rpi3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C57A8-518D-47A6-AA7C-6692ABE74283}"/>
              </a:ext>
            </a:extLst>
          </p:cNvPr>
          <p:cNvSpPr txBox="1"/>
          <p:nvPr/>
        </p:nvSpPr>
        <p:spPr>
          <a:xfrm>
            <a:off x="7107678" y="6206247"/>
            <a:ext cx="1919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FF"/>
                </a:solidFill>
              </a:rPr>
              <a:t>card reader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E9D24-532A-4880-8D0B-6A5B5D6FD826}"/>
              </a:ext>
            </a:extLst>
          </p:cNvPr>
          <p:cNvSpPr txBox="1"/>
          <p:nvPr/>
        </p:nvSpPr>
        <p:spPr>
          <a:xfrm>
            <a:off x="3843772" y="3764874"/>
            <a:ext cx="19195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FF"/>
                </a:solidFill>
              </a:rPr>
              <a:t>Serial</a:t>
            </a:r>
          </a:p>
          <a:p>
            <a:pPr algn="ctr"/>
            <a:r>
              <a:rPr lang="en-US" sz="2800" b="1" dirty="0">
                <a:solidFill>
                  <a:srgbClr val="FF00FF"/>
                </a:solidFill>
              </a:rPr>
              <a:t>cable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E0D794-4E9A-4FB6-A683-76FAF2DD0AF7}"/>
              </a:ext>
            </a:extLst>
          </p:cNvPr>
          <p:cNvSpPr txBox="1"/>
          <p:nvPr/>
        </p:nvSpPr>
        <p:spPr>
          <a:xfrm>
            <a:off x="275044" y="5018473"/>
            <a:ext cx="2617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FF"/>
                </a:solidFill>
              </a:rPr>
              <a:t>USB cable </a:t>
            </a:r>
          </a:p>
          <a:p>
            <a:pPr algn="ctr"/>
            <a:r>
              <a:rPr lang="en-US" sz="2800" b="1" dirty="0">
                <a:solidFill>
                  <a:srgbClr val="FF00FF"/>
                </a:solidFill>
              </a:rPr>
              <a:t>(for </a:t>
            </a:r>
            <a:r>
              <a:rPr lang="en-US" sz="2800" b="1" dirty="0" err="1">
                <a:solidFill>
                  <a:srgbClr val="FF00FF"/>
                </a:solidFill>
              </a:rPr>
              <a:t>Rpi</a:t>
            </a:r>
            <a:r>
              <a:rPr lang="en-US" sz="2800" b="1" dirty="0">
                <a:solidFill>
                  <a:srgbClr val="FF00FF"/>
                </a:solidFill>
              </a:rPr>
              <a:t> power)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8C0FAD-C3D8-4F54-93A9-D4515EFB5485}"/>
              </a:ext>
            </a:extLst>
          </p:cNvPr>
          <p:cNvSpPr txBox="1"/>
          <p:nvPr/>
        </p:nvSpPr>
        <p:spPr>
          <a:xfrm>
            <a:off x="23670" y="1458350"/>
            <a:ext cx="1919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FF"/>
                </a:solidFill>
              </a:rPr>
              <a:t>Power outlet w/</a:t>
            </a:r>
          </a:p>
          <a:p>
            <a:pPr algn="ctr"/>
            <a:r>
              <a:rPr lang="en-US" sz="2000" b="1" dirty="0">
                <a:solidFill>
                  <a:srgbClr val="FF00FF"/>
                </a:solidFill>
              </a:rPr>
              <a:t>switch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71FF856-2D4D-43C3-8813-424222A6D12F}"/>
              </a:ext>
            </a:extLst>
          </p:cNvPr>
          <p:cNvSpPr/>
          <p:nvPr/>
        </p:nvSpPr>
        <p:spPr>
          <a:xfrm rot="15300000">
            <a:off x="2945973" y="1455981"/>
            <a:ext cx="443288" cy="311287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F97778-41B2-4903-8074-3D7FDBBA28FB}"/>
              </a:ext>
            </a:extLst>
          </p:cNvPr>
          <p:cNvSpPr txBox="1"/>
          <p:nvPr/>
        </p:nvSpPr>
        <p:spPr>
          <a:xfrm>
            <a:off x="2846198" y="1813298"/>
            <a:ext cx="1919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FF"/>
                </a:solidFill>
              </a:rPr>
              <a:t>Connect to </a:t>
            </a:r>
          </a:p>
          <a:p>
            <a:pPr algn="ctr"/>
            <a:r>
              <a:rPr lang="en-US" sz="2000" b="1" dirty="0">
                <a:solidFill>
                  <a:srgbClr val="FF00FF"/>
                </a:solidFill>
              </a:rPr>
              <a:t>dev PC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7640BD9-DC06-4FF5-8432-B49C29824EAA}"/>
              </a:ext>
            </a:extLst>
          </p:cNvPr>
          <p:cNvSpPr/>
          <p:nvPr/>
        </p:nvSpPr>
        <p:spPr>
          <a:xfrm>
            <a:off x="1532750" y="2399565"/>
            <a:ext cx="706876" cy="363166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DC779-FB4A-4AF4-B4EB-8470A669291D}"/>
              </a:ext>
            </a:extLst>
          </p:cNvPr>
          <p:cNvSpPr txBox="1"/>
          <p:nvPr/>
        </p:nvSpPr>
        <p:spPr>
          <a:xfrm>
            <a:off x="1130888" y="-112061"/>
            <a:ext cx="2468346" cy="783193"/>
          </a:xfrm>
          <a:prstGeom prst="roundRect">
            <a:avLst/>
          </a:prstGeom>
          <a:solidFill>
            <a:srgbClr val="000000">
              <a:alpha val="52941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editor </a:t>
            </a:r>
          </a:p>
          <a:p>
            <a:pPr algn="ctr"/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(Eclipse)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6CB10E-63F3-4BD4-B46C-E3685681893C}"/>
              </a:ext>
            </a:extLst>
          </p:cNvPr>
          <p:cNvSpPr txBox="1"/>
          <p:nvPr/>
        </p:nvSpPr>
        <p:spPr>
          <a:xfrm>
            <a:off x="5770982" y="-86727"/>
            <a:ext cx="2468346" cy="783193"/>
          </a:xfrm>
          <a:prstGeom prst="roundRect">
            <a:avLst/>
          </a:prstGeom>
          <a:solidFill>
            <a:srgbClr val="000000">
              <a:alpha val="52941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Terminal </a:t>
            </a:r>
          </a:p>
          <a:p>
            <a:pPr algn="ctr"/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(build + debugging)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FC3775-5AD2-43B8-A512-C345A078CE1F}"/>
              </a:ext>
            </a:extLst>
          </p:cNvPr>
          <p:cNvSpPr/>
          <p:nvPr/>
        </p:nvSpPr>
        <p:spPr>
          <a:xfrm>
            <a:off x="3647815" y="5395051"/>
            <a:ext cx="706876" cy="363166"/>
          </a:xfrm>
          <a:custGeom>
            <a:avLst/>
            <a:gdLst>
              <a:gd name="connsiteX0" fmla="*/ 0 w 706876"/>
              <a:gd name="connsiteY0" fmla="*/ 181583 h 363166"/>
              <a:gd name="connsiteX1" fmla="*/ 353438 w 706876"/>
              <a:gd name="connsiteY1" fmla="*/ 0 h 363166"/>
              <a:gd name="connsiteX2" fmla="*/ 706876 w 706876"/>
              <a:gd name="connsiteY2" fmla="*/ 181583 h 363166"/>
              <a:gd name="connsiteX3" fmla="*/ 353438 w 706876"/>
              <a:gd name="connsiteY3" fmla="*/ 363166 h 363166"/>
              <a:gd name="connsiteX4" fmla="*/ 0 w 706876"/>
              <a:gd name="connsiteY4" fmla="*/ 181583 h 36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876" h="363166" extrusionOk="0">
                <a:moveTo>
                  <a:pt x="0" y="181583"/>
                </a:moveTo>
                <a:cubicBezTo>
                  <a:pt x="-16255" y="62182"/>
                  <a:pt x="171020" y="-4640"/>
                  <a:pt x="353438" y="0"/>
                </a:cubicBezTo>
                <a:cubicBezTo>
                  <a:pt x="527826" y="11692"/>
                  <a:pt x="734538" y="73043"/>
                  <a:pt x="706876" y="181583"/>
                </a:cubicBezTo>
                <a:cubicBezTo>
                  <a:pt x="687702" y="243642"/>
                  <a:pt x="537157" y="398885"/>
                  <a:pt x="353438" y="363166"/>
                </a:cubicBezTo>
                <a:cubicBezTo>
                  <a:pt x="172359" y="343689"/>
                  <a:pt x="18131" y="280377"/>
                  <a:pt x="0" y="181583"/>
                </a:cubicBezTo>
                <a:close/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600924E-A853-495F-AAFE-89A850381315}"/>
              </a:ext>
            </a:extLst>
          </p:cNvPr>
          <p:cNvSpPr/>
          <p:nvPr/>
        </p:nvSpPr>
        <p:spPr>
          <a:xfrm>
            <a:off x="4206240" y="5035091"/>
            <a:ext cx="3886200" cy="1175209"/>
          </a:xfrm>
          <a:custGeom>
            <a:avLst/>
            <a:gdLst>
              <a:gd name="connsiteX0" fmla="*/ 0 w 3886200"/>
              <a:gd name="connsiteY0" fmla="*/ 367489 h 1175209"/>
              <a:gd name="connsiteX1" fmla="*/ 1237547 w 3886200"/>
              <a:gd name="connsiteY1" fmla="*/ 39829 h 1175209"/>
              <a:gd name="connsiteX2" fmla="*/ 3886200 w 3886200"/>
              <a:gd name="connsiteY2" fmla="*/ 1175209 h 117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6200" h="1175209" extrusionOk="0">
                <a:moveTo>
                  <a:pt x="0" y="367489"/>
                </a:moveTo>
                <a:cubicBezTo>
                  <a:pt x="346641" y="155388"/>
                  <a:pt x="633969" y="-106763"/>
                  <a:pt x="1237547" y="39829"/>
                </a:cubicBezTo>
                <a:cubicBezTo>
                  <a:pt x="2053128" y="185983"/>
                  <a:pt x="2859135" y="509943"/>
                  <a:pt x="3886200" y="1175209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189037702">
                  <a:custGeom>
                    <a:avLst/>
                    <a:gdLst>
                      <a:gd name="connsiteX0" fmla="*/ 0 w 3924300"/>
                      <a:gd name="connsiteY0" fmla="*/ 367489 h 1175209"/>
                      <a:gd name="connsiteX1" fmla="*/ 1249680 w 3924300"/>
                      <a:gd name="connsiteY1" fmla="*/ 39829 h 1175209"/>
                      <a:gd name="connsiteX2" fmla="*/ 3924300 w 3924300"/>
                      <a:gd name="connsiteY2" fmla="*/ 1175209 h 11752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924300" h="1175209">
                        <a:moveTo>
                          <a:pt x="0" y="367489"/>
                        </a:moveTo>
                        <a:cubicBezTo>
                          <a:pt x="297815" y="136349"/>
                          <a:pt x="595630" y="-94791"/>
                          <a:pt x="1249680" y="39829"/>
                        </a:cubicBezTo>
                        <a:cubicBezTo>
                          <a:pt x="1903730" y="174449"/>
                          <a:pt x="2914015" y="674829"/>
                          <a:pt x="3924300" y="1175209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A44CD6-09DA-4FCB-8078-0566BAC52AC3}"/>
              </a:ext>
            </a:extLst>
          </p:cNvPr>
          <p:cNvSpPr txBox="1"/>
          <p:nvPr/>
        </p:nvSpPr>
        <p:spPr>
          <a:xfrm>
            <a:off x="5594412" y="4364973"/>
            <a:ext cx="19195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swapping micro </a:t>
            </a:r>
            <a:r>
              <a:rPr lang="en-US" sz="2800" b="1" dirty="0" err="1">
                <a:solidFill>
                  <a:schemeClr val="accent2"/>
                </a:solidFill>
              </a:rPr>
              <a:t>sd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1E98F3F1-0B7B-4C55-A9BA-3FFE10BA106C}"/>
              </a:ext>
            </a:extLst>
          </p:cNvPr>
          <p:cNvSpPr/>
          <p:nvPr/>
        </p:nvSpPr>
        <p:spPr>
          <a:xfrm>
            <a:off x="2439145" y="6124399"/>
            <a:ext cx="914400" cy="707887"/>
          </a:xfrm>
          <a:prstGeom prst="wedgeRectCallout">
            <a:avLst>
              <a:gd name="adj1" fmla="val 91128"/>
              <a:gd name="adj2" fmla="val -89256"/>
            </a:avLst>
          </a:pr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414578267">
                  <a:custGeom>
                    <a:avLst/>
                    <a:gdLst>
                      <a:gd name="connsiteX0" fmla="*/ 0 w 914400"/>
                      <a:gd name="connsiteY0" fmla="*/ 0 h 707887"/>
                      <a:gd name="connsiteX1" fmla="*/ 533400 w 914400"/>
                      <a:gd name="connsiteY1" fmla="*/ 0 h 707887"/>
                      <a:gd name="connsiteX2" fmla="*/ 533400 w 914400"/>
                      <a:gd name="connsiteY2" fmla="*/ 0 h 707887"/>
                      <a:gd name="connsiteX3" fmla="*/ 762000 w 914400"/>
                      <a:gd name="connsiteY3" fmla="*/ 0 h 707887"/>
                      <a:gd name="connsiteX4" fmla="*/ 914400 w 914400"/>
                      <a:gd name="connsiteY4" fmla="*/ 0 h 707887"/>
                      <a:gd name="connsiteX5" fmla="*/ 914400 w 914400"/>
                      <a:gd name="connsiteY5" fmla="*/ 117981 h 707887"/>
                      <a:gd name="connsiteX6" fmla="*/ 1213564 w 914400"/>
                      <a:gd name="connsiteY6" fmla="*/ -159329 h 707887"/>
                      <a:gd name="connsiteX7" fmla="*/ 1512728 w 914400"/>
                      <a:gd name="connsiteY7" fmla="*/ -436639 h 707887"/>
                      <a:gd name="connsiteX8" fmla="*/ 1225531 w 914400"/>
                      <a:gd name="connsiteY8" fmla="*/ -85475 h 707887"/>
                      <a:gd name="connsiteX9" fmla="*/ 914400 w 914400"/>
                      <a:gd name="connsiteY9" fmla="*/ 294953 h 707887"/>
                      <a:gd name="connsiteX10" fmla="*/ 914400 w 914400"/>
                      <a:gd name="connsiteY10" fmla="*/ 707887 h 707887"/>
                      <a:gd name="connsiteX11" fmla="*/ 762000 w 914400"/>
                      <a:gd name="connsiteY11" fmla="*/ 707887 h 707887"/>
                      <a:gd name="connsiteX12" fmla="*/ 533400 w 914400"/>
                      <a:gd name="connsiteY12" fmla="*/ 707887 h 707887"/>
                      <a:gd name="connsiteX13" fmla="*/ 533400 w 914400"/>
                      <a:gd name="connsiteY13" fmla="*/ 707887 h 707887"/>
                      <a:gd name="connsiteX14" fmla="*/ 0 w 914400"/>
                      <a:gd name="connsiteY14" fmla="*/ 707887 h 707887"/>
                      <a:gd name="connsiteX15" fmla="*/ 0 w 914400"/>
                      <a:gd name="connsiteY15" fmla="*/ 294953 h 707887"/>
                      <a:gd name="connsiteX16" fmla="*/ 0 w 914400"/>
                      <a:gd name="connsiteY16" fmla="*/ 117981 h 707887"/>
                      <a:gd name="connsiteX17" fmla="*/ 0 w 914400"/>
                      <a:gd name="connsiteY17" fmla="*/ 117981 h 707887"/>
                      <a:gd name="connsiteX18" fmla="*/ 0 w 914400"/>
                      <a:gd name="connsiteY18" fmla="*/ 0 h 707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914400" h="707887" extrusionOk="0">
                        <a:moveTo>
                          <a:pt x="0" y="0"/>
                        </a:moveTo>
                        <a:cubicBezTo>
                          <a:pt x="166165" y="-24124"/>
                          <a:pt x="329284" y="38389"/>
                          <a:pt x="533400" y="0"/>
                        </a:cubicBezTo>
                        <a:lnTo>
                          <a:pt x="533400" y="0"/>
                        </a:lnTo>
                        <a:cubicBezTo>
                          <a:pt x="600725" y="-20751"/>
                          <a:pt x="677622" y="1485"/>
                          <a:pt x="762000" y="0"/>
                        </a:cubicBezTo>
                        <a:cubicBezTo>
                          <a:pt x="832804" y="-17406"/>
                          <a:pt x="845739" y="6960"/>
                          <a:pt x="914400" y="0"/>
                        </a:cubicBezTo>
                        <a:cubicBezTo>
                          <a:pt x="921508" y="54989"/>
                          <a:pt x="904035" y="91561"/>
                          <a:pt x="914400" y="117981"/>
                        </a:cubicBezTo>
                        <a:cubicBezTo>
                          <a:pt x="984706" y="7124"/>
                          <a:pt x="1111843" y="-23805"/>
                          <a:pt x="1213564" y="-159329"/>
                        </a:cubicBezTo>
                        <a:cubicBezTo>
                          <a:pt x="1315285" y="-294853"/>
                          <a:pt x="1481274" y="-349881"/>
                          <a:pt x="1512728" y="-436639"/>
                        </a:cubicBezTo>
                        <a:cubicBezTo>
                          <a:pt x="1410326" y="-240203"/>
                          <a:pt x="1339490" y="-248029"/>
                          <a:pt x="1225531" y="-85475"/>
                        </a:cubicBezTo>
                        <a:cubicBezTo>
                          <a:pt x="1111572" y="77079"/>
                          <a:pt x="1013213" y="119764"/>
                          <a:pt x="914400" y="294953"/>
                        </a:cubicBezTo>
                        <a:cubicBezTo>
                          <a:pt x="948163" y="475409"/>
                          <a:pt x="896172" y="580408"/>
                          <a:pt x="914400" y="707887"/>
                        </a:cubicBezTo>
                        <a:cubicBezTo>
                          <a:pt x="851618" y="718541"/>
                          <a:pt x="822544" y="702102"/>
                          <a:pt x="762000" y="707887"/>
                        </a:cubicBezTo>
                        <a:cubicBezTo>
                          <a:pt x="686555" y="711965"/>
                          <a:pt x="587953" y="685271"/>
                          <a:pt x="533400" y="707887"/>
                        </a:cubicBezTo>
                        <a:lnTo>
                          <a:pt x="533400" y="707887"/>
                        </a:lnTo>
                        <a:cubicBezTo>
                          <a:pt x="411109" y="726954"/>
                          <a:pt x="261094" y="683975"/>
                          <a:pt x="0" y="707887"/>
                        </a:cubicBezTo>
                        <a:cubicBezTo>
                          <a:pt x="-19525" y="524549"/>
                          <a:pt x="19845" y="448210"/>
                          <a:pt x="0" y="294953"/>
                        </a:cubicBezTo>
                        <a:cubicBezTo>
                          <a:pt x="-8419" y="257914"/>
                          <a:pt x="16097" y="187952"/>
                          <a:pt x="0" y="117981"/>
                        </a:cubicBezTo>
                        <a:lnTo>
                          <a:pt x="0" y="117981"/>
                        </a:lnTo>
                        <a:cubicBezTo>
                          <a:pt x="-1440" y="74000"/>
                          <a:pt x="5258" y="2591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4F7F9BD5-8061-432C-9CC6-E5F03854C0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54" y="5954403"/>
            <a:ext cx="1473161" cy="110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Lin</dc:creator>
  <cp:lastModifiedBy>Felix Lin</cp:lastModifiedBy>
  <cp:revision>10</cp:revision>
  <dcterms:created xsi:type="dcterms:W3CDTF">2020-06-30T14:11:03Z</dcterms:created>
  <dcterms:modified xsi:type="dcterms:W3CDTF">2020-06-30T14:28:38Z</dcterms:modified>
</cp:coreProperties>
</file>