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66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1D7-8F96-4303-883A-2410DA4E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65429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4B0-1AEC-4222-B677-93CB8AD9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6542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68A-DECB-4209-9ACF-4BBF45C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694-EDFB-4224-BDB7-ED9811B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75DA-F984-4610-B503-477503B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E03-43BB-4346-8303-37CEE94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60C7-A490-49F7-98F6-5090C258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11E-02D9-46FF-8861-4114455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94D-CD7C-421F-BA61-D2A7645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60D-956A-4E52-84B3-AF2F885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B2EE-AABD-465E-B519-5E305DC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416-D30B-4339-94D7-96D12A7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BE6-BE09-4DCC-9716-F224F59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56C-7728-4876-A39C-281B059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455-D7A4-47B2-8BDB-1CEBDC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6172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2567"/>
            <a:ext cx="9144000" cy="607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9144000" cy="54822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5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B73-CB34-4879-82F9-1FA5044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91-7CC8-4EF6-9FFA-A2EB4F8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  <a:lvl2pPr>
              <a:defRPr>
                <a:latin typeface="Inconsolata" panose="00000509000000000000" pitchFamily="49" charset="0"/>
              </a:defRPr>
            </a:lvl2pPr>
            <a:lvl3pPr>
              <a:defRPr>
                <a:latin typeface="Inconsolata" panose="00000509000000000000" pitchFamily="49" charset="0"/>
              </a:defRPr>
            </a:lvl3pPr>
            <a:lvl4pPr>
              <a:defRPr>
                <a:latin typeface="Inconsolata" panose="00000509000000000000" pitchFamily="49" charset="0"/>
              </a:defRPr>
            </a:lvl4pPr>
            <a:lvl5pPr>
              <a:defRPr>
                <a:latin typeface="Inconsolata" panose="00000509000000000000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746-7AD1-4159-B5AC-44CE870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F42F-9BD4-412A-B1D4-E9115AA6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0AF-58A5-419C-9C9A-975707F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4F7-72E7-437B-A450-E34C76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50000"/>
                  </a:schemeClr>
                </a:solidFill>
                <a:latin typeface="Inconsolata" panose="00000509000000000000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2C6E-015E-4314-AD60-D77CC05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A46-F6E7-4D93-997E-6E65FD3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CD44-9B33-4F78-B613-F476A00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5C8F-549B-4396-9AC9-AB1069FF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2C-E081-4CDE-AEA8-0D726A6F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2E7-AC80-49CF-9990-EC934A6F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A2F8-FA8F-4E9F-B5D9-BCA961E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56A3-80A2-46D9-9E63-5D10D36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3D0E-2D2B-40D5-9487-17C1C80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66A9-FC46-4753-B3A4-C9A0790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B0F-F679-42D6-9EF0-4791BDAA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2A50-BD14-431C-9192-905B0F35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35-7F75-4CE2-9F0C-2259B76F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9691-FD95-49EB-94FD-20B80AF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D377-04DF-410D-8F07-070F14C3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C255-794D-450F-B3D9-CB343A5E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3494-40F7-4750-AA32-4B44073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89CC-E94F-4D08-A5C8-2756A28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E65-9E77-4A0C-8222-0B5DBA8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2D86-A3E3-4354-B1D2-D61C8A3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EAA0-B8BC-4339-8234-0DDC5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CCDB-2B4D-49E6-85D1-9E9D393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40EC-6EE2-4A48-9F53-A33770D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AB03-7A1A-4A8C-A628-5333C6F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D156-D908-4372-9FED-64B63B8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BF9-5567-4DCD-BDF8-1852A2A4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35A-EA7C-4136-B5B5-C62620F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5D2-6D5C-4653-8E24-7EBB956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0F6D-47F0-4426-BA88-AE64F3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F89-944A-4F6A-A1D2-369117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C225-949F-4484-993B-2C2EB6D5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F54-07A9-45C0-8ED4-365301C5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5123-F89E-44BE-9263-5DA5B554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6E8C-A115-444A-A9A3-50D36C1C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719-6496-4D80-BFC0-521AF02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BBFF-DC95-40ED-BF7C-9473AE0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8C6C-95A0-4FF9-B40B-07CFBB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8D85-8F20-4BD0-8923-9F4A055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26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DD94-2FCE-4D73-B4EE-C131170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6260"/>
            <a:ext cx="9144000" cy="604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25A8-6FCF-4454-8525-7856E62D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3BF-7104-41BB-9DE2-F81E2A7FAF6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1160-254B-49E9-B16B-E15C0119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98284"/>
            <a:ext cx="30861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332-2430-4753-AEB5-73CC3D2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C82-D5EC-4828-B099-22584AB675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Inconsolata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063149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280827"/>
            <a:ext cx="1733550" cy="293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96C8D-8EB6-4DCB-99CF-67488444B530}"/>
              </a:ext>
            </a:extLst>
          </p:cNvPr>
          <p:cNvSpPr txBox="1"/>
          <p:nvPr/>
        </p:nvSpPr>
        <p:spPr>
          <a:xfrm>
            <a:off x="149776" y="2833935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LOW_MEMORY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9202D-DF7B-4D6B-B87F-14F8FCB43184}"/>
              </a:ext>
            </a:extLst>
          </p:cNvPr>
          <p:cNvSpPr txBox="1"/>
          <p:nvPr/>
        </p:nvSpPr>
        <p:spPr>
          <a:xfrm>
            <a:off x="220980" y="4225409"/>
            <a:ext cx="18821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  <a:p>
            <a:r>
              <a:rPr lang="en-US" sz="1600" dirty="0"/>
              <a:t>(0x0008:0000 for QEMU)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CED50-CB06-4F6D-88BA-B7AE337F193C}"/>
              </a:ext>
            </a:extLst>
          </p:cNvPr>
          <p:cNvSpPr/>
          <p:nvPr/>
        </p:nvSpPr>
        <p:spPr>
          <a:xfrm>
            <a:off x="1983106" y="3873538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45093" y="3574132"/>
            <a:ext cx="342900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1089F-BD29-4008-A9E4-4350B940918F}"/>
              </a:ext>
            </a:extLst>
          </p:cNvPr>
          <p:cNvSpPr txBox="1"/>
          <p:nvPr/>
        </p:nvSpPr>
        <p:spPr>
          <a:xfrm>
            <a:off x="3878582" y="3739572"/>
            <a:ext cx="245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 space NOT</a:t>
            </a:r>
          </a:p>
          <a:p>
            <a:pPr algn="ctr"/>
            <a:r>
              <a:rPr lang="en-US" dirty="0"/>
              <a:t>drawn to scale</a:t>
            </a:r>
          </a:p>
        </p:txBody>
      </p:sp>
    </p:spTree>
    <p:extLst>
      <p:ext uri="{BB962C8B-B14F-4D97-AF65-F5344CB8AC3E}">
        <p14:creationId xmlns:p14="http://schemas.microsoft.com/office/powerpoint/2010/main" val="418221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90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562AEF2-0492-466A-B571-4D37241F60AB}"/>
              </a:ext>
            </a:extLst>
          </p:cNvPr>
          <p:cNvSpPr/>
          <p:nvPr/>
        </p:nvSpPr>
        <p:spPr>
          <a:xfrm>
            <a:off x="5122545" y="223434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4EC1F4-F02A-42F2-A7D6-0AB22D396B5E}"/>
              </a:ext>
            </a:extLst>
          </p:cNvPr>
          <p:cNvSpPr/>
          <p:nvPr/>
        </p:nvSpPr>
        <p:spPr>
          <a:xfrm>
            <a:off x="4419600" y="3956789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DFF1BE3-6E3F-4F04-BEDE-0F4DD6B8018D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6F3A2C-40DE-4CCA-9018-FDB641036F25}"/>
              </a:ext>
            </a:extLst>
          </p:cNvPr>
          <p:cNvSpPr/>
          <p:nvPr/>
        </p:nvSpPr>
        <p:spPr>
          <a:xfrm>
            <a:off x="5122545" y="1815669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50FF4C-232D-46D9-A8AC-D10B0C834D7A}"/>
              </a:ext>
            </a:extLst>
          </p:cNvPr>
          <p:cNvSpPr/>
          <p:nvPr/>
        </p:nvSpPr>
        <p:spPr>
          <a:xfrm>
            <a:off x="4877448" y="211106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84297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07727"/>
            <a:ext cx="1733550" cy="2648584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7B5A8CB-79D6-4FE7-9908-0A7C7F4E73F8}"/>
              </a:ext>
            </a:extLst>
          </p:cNvPr>
          <p:cNvSpPr/>
          <p:nvPr/>
        </p:nvSpPr>
        <p:spPr>
          <a:xfrm>
            <a:off x="7188333" y="1807726"/>
            <a:ext cx="342900" cy="4548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ACC1C82-5B5C-4CB9-83BC-C28974E6975A}"/>
              </a:ext>
            </a:extLst>
          </p:cNvPr>
          <p:cNvSpPr/>
          <p:nvPr/>
        </p:nvSpPr>
        <p:spPr>
          <a:xfrm>
            <a:off x="5122545" y="1815668"/>
            <a:ext cx="342900" cy="4468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9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9"/>
            <a:ext cx="1718310" cy="3538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40960" y="2192521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4FECCA6-387D-4244-BDC9-0CB719E435A5}"/>
              </a:ext>
            </a:extLst>
          </p:cNvPr>
          <p:cNvSpPr/>
          <p:nvPr/>
        </p:nvSpPr>
        <p:spPr>
          <a:xfrm>
            <a:off x="7188333" y="1858926"/>
            <a:ext cx="342900" cy="4111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8A1C6B-3C1E-4717-9D55-E10102D5CC9C}"/>
              </a:ext>
            </a:extLst>
          </p:cNvPr>
          <p:cNvSpPr txBox="1"/>
          <p:nvPr/>
        </p:nvSpPr>
        <p:spPr>
          <a:xfrm>
            <a:off x="3816986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</p:spTree>
    <p:extLst>
      <p:ext uri="{BB962C8B-B14F-4D97-AF65-F5344CB8AC3E}">
        <p14:creationId xmlns:p14="http://schemas.microsoft.com/office/powerpoint/2010/main" val="175380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14925" y="281947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A24639B-827C-482A-BAB3-6D02484BF4C9}"/>
              </a:ext>
            </a:extLst>
          </p:cNvPr>
          <p:cNvSpPr/>
          <p:nvPr/>
        </p:nvSpPr>
        <p:spPr>
          <a:xfrm>
            <a:off x="7188333" y="1858926"/>
            <a:ext cx="342900" cy="4111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14925" y="281947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F4550DF-4F39-4B20-B33E-7DB34A135BFE}"/>
              </a:ext>
            </a:extLst>
          </p:cNvPr>
          <p:cNvSpPr/>
          <p:nvPr/>
        </p:nvSpPr>
        <p:spPr>
          <a:xfrm>
            <a:off x="7188333" y="2873788"/>
            <a:ext cx="342900" cy="341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61389"/>
            <a:ext cx="1718310" cy="1010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6859D-E403-49E9-A1B9-F6F387743534}"/>
              </a:ext>
            </a:extLst>
          </p:cNvPr>
          <p:cNvSpPr/>
          <p:nvPr/>
        </p:nvSpPr>
        <p:spPr>
          <a:xfrm>
            <a:off x="6950856" y="18369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531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14925" y="281947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F4550DF-4F39-4B20-B33E-7DB34A135BFE}"/>
              </a:ext>
            </a:extLst>
          </p:cNvPr>
          <p:cNvSpPr/>
          <p:nvPr/>
        </p:nvSpPr>
        <p:spPr>
          <a:xfrm>
            <a:off x="7188333" y="3327416"/>
            <a:ext cx="342900" cy="341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BCDA7C-06C6-49C2-873D-F70ACA6C0139}"/>
              </a:ext>
            </a:extLst>
          </p:cNvPr>
          <p:cNvSpPr/>
          <p:nvPr/>
        </p:nvSpPr>
        <p:spPr>
          <a:xfrm>
            <a:off x="6950856" y="18369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98764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B74816C-7AA8-474F-81E6-746B49A24BD6}"/>
              </a:ext>
            </a:extLst>
          </p:cNvPr>
          <p:cNvSpPr/>
          <p:nvPr/>
        </p:nvSpPr>
        <p:spPr>
          <a:xfrm>
            <a:off x="4191767" y="2494614"/>
            <a:ext cx="2316480" cy="39168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ECC45C-98BF-4393-88CC-F7212AD54458}"/>
              </a:ext>
            </a:extLst>
          </p:cNvPr>
          <p:cNvSpPr/>
          <p:nvPr/>
        </p:nvSpPr>
        <p:spPr>
          <a:xfrm>
            <a:off x="6950856" y="18369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stack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6E31F452-9453-44F7-8B3E-CBAE46D34155}"/>
              </a:ext>
            </a:extLst>
          </p:cNvPr>
          <p:cNvSpPr/>
          <p:nvPr/>
        </p:nvSpPr>
        <p:spPr>
          <a:xfrm>
            <a:off x="4154170" y="2220410"/>
            <a:ext cx="2316480" cy="39168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9"/>
            <a:ext cx="1718310" cy="737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F4550DF-4F39-4B20-B33E-7DB34A135BFE}"/>
              </a:ext>
            </a:extLst>
          </p:cNvPr>
          <p:cNvSpPr/>
          <p:nvPr/>
        </p:nvSpPr>
        <p:spPr>
          <a:xfrm>
            <a:off x="7188333" y="3327416"/>
            <a:ext cx="342900" cy="341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B74816C-7AA8-474F-81E6-746B49A24BD6}"/>
              </a:ext>
            </a:extLst>
          </p:cNvPr>
          <p:cNvSpPr/>
          <p:nvPr/>
        </p:nvSpPr>
        <p:spPr>
          <a:xfrm>
            <a:off x="4154170" y="2220410"/>
            <a:ext cx="2316480" cy="39168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77545"/>
      </p:ext>
    </p:extLst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879CEF14-3A69-45D6-A82F-DEAB0C1F0E65}" vid="{5AAC3FB8-3940-4D7D-8A9B-F126D3EDD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648</TotalTime>
  <Words>327</Words>
  <Application>Microsoft Office PowerPoint</Application>
  <PresentationFormat>On-screen Show (4:3)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Courier New</vt:lpstr>
      <vt:lpstr>Inconsolata</vt:lpstr>
      <vt:lpstr>Wingdings</vt:lpstr>
      <vt:lpstr>teaching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17</cp:revision>
  <dcterms:created xsi:type="dcterms:W3CDTF">2020-06-20T03:08:41Z</dcterms:created>
  <dcterms:modified xsi:type="dcterms:W3CDTF">2020-06-21T17:53:12Z</dcterms:modified>
</cp:coreProperties>
</file>