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00" d="100"/>
          <a:sy n="300" d="100"/>
        </p:scale>
        <p:origin x="28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8F9891B-47EB-43B0-8D7C-AE8419830B55}"/>
              </a:ext>
            </a:extLst>
          </p:cNvPr>
          <p:cNvSpPr/>
          <p:nvPr/>
        </p:nvSpPr>
        <p:spPr>
          <a:xfrm>
            <a:off x="814706" y="1165742"/>
            <a:ext cx="2884168" cy="3320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Hardware</a:t>
            </a:r>
          </a:p>
          <a:p>
            <a:pPr algn="ctr"/>
            <a:r>
              <a:rPr lang="en-US" sz="1050" dirty="0"/>
              <a:t>(Rpi3 or QEMU)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932603-985A-4126-8D73-552E399D99D4}"/>
              </a:ext>
            </a:extLst>
          </p:cNvPr>
          <p:cNvSpPr/>
          <p:nvPr/>
        </p:nvSpPr>
        <p:spPr>
          <a:xfrm>
            <a:off x="814705" y="234950"/>
            <a:ext cx="2884169" cy="8699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0C8C11-A29B-408D-A937-F75AA5A0AB35}"/>
              </a:ext>
            </a:extLst>
          </p:cNvPr>
          <p:cNvSpPr/>
          <p:nvPr/>
        </p:nvSpPr>
        <p:spPr>
          <a:xfrm>
            <a:off x="2200274" y="347594"/>
            <a:ext cx="1209675" cy="5826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kernel_main</a:t>
            </a:r>
            <a:r>
              <a:rPr lang="en-US" sz="800" b="1" dirty="0"/>
              <a:t>()</a:t>
            </a:r>
          </a:p>
          <a:p>
            <a:pPr algn="ctr"/>
            <a:r>
              <a:rPr lang="en-US" sz="800" dirty="0" err="1"/>
              <a:t>uart_init</a:t>
            </a:r>
            <a:r>
              <a:rPr lang="en-US" sz="800" dirty="0"/>
              <a:t>()</a:t>
            </a:r>
          </a:p>
          <a:p>
            <a:pPr algn="ctr"/>
            <a:r>
              <a:rPr lang="en-US" sz="800" dirty="0" err="1"/>
              <a:t>uart_send</a:t>
            </a:r>
            <a:r>
              <a:rPr lang="en-US" sz="800" dirty="0"/>
              <a:t>()</a:t>
            </a:r>
          </a:p>
          <a:p>
            <a:pPr algn="ctr"/>
            <a:r>
              <a:rPr lang="en-US" sz="800" dirty="0"/>
              <a:t>echo on </a:t>
            </a:r>
            <a:r>
              <a:rPr lang="en-US" sz="800" dirty="0" err="1"/>
              <a:t>uart</a:t>
            </a:r>
            <a:r>
              <a:rPr lang="en-US" sz="800" dirty="0"/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93DF97-F156-492D-8EB5-DB96BAFE1C82}"/>
              </a:ext>
            </a:extLst>
          </p:cNvPr>
          <p:cNvSpPr/>
          <p:nvPr/>
        </p:nvSpPr>
        <p:spPr>
          <a:xfrm>
            <a:off x="1066800" y="343415"/>
            <a:ext cx="990600" cy="6735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boot.S</a:t>
            </a:r>
            <a:endParaRPr lang="en-US" sz="800" b="1" dirty="0"/>
          </a:p>
          <a:p>
            <a:pPr algn="ctr"/>
            <a:r>
              <a:rPr lang="en-US" sz="800" dirty="0"/>
              <a:t>hang N-1 cores</a:t>
            </a:r>
          </a:p>
          <a:p>
            <a:pPr algn="ctr"/>
            <a:r>
              <a:rPr lang="en-US" sz="800" dirty="0"/>
              <a:t>clear </a:t>
            </a:r>
            <a:r>
              <a:rPr lang="en-US" sz="800" dirty="0" err="1"/>
              <a:t>bss</a:t>
            </a:r>
            <a:endParaRPr lang="en-US" sz="800" dirty="0"/>
          </a:p>
          <a:p>
            <a:pPr algn="ctr"/>
            <a:r>
              <a:rPr lang="en-US" sz="800" dirty="0"/>
              <a:t>set stack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5C951C7-29A0-4C9D-B9D9-1333707F5B01}"/>
              </a:ext>
            </a:extLst>
          </p:cNvPr>
          <p:cNvSpPr/>
          <p:nvPr/>
        </p:nvSpPr>
        <p:spPr>
          <a:xfrm>
            <a:off x="1984375" y="663575"/>
            <a:ext cx="325120" cy="1651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CF523D4-B3C7-4892-8999-8D87CEA7F580}"/>
              </a:ext>
            </a:extLst>
          </p:cNvPr>
          <p:cNvSpPr/>
          <p:nvPr/>
        </p:nvSpPr>
        <p:spPr>
          <a:xfrm>
            <a:off x="867569" y="627837"/>
            <a:ext cx="325120" cy="1651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0B67E289-F72A-43F5-A324-82A98B2A39D1}"/>
              </a:ext>
            </a:extLst>
          </p:cNvPr>
          <p:cNvSpPr/>
          <p:nvPr/>
        </p:nvSpPr>
        <p:spPr>
          <a:xfrm rot="5400000">
            <a:off x="3144519" y="706979"/>
            <a:ext cx="165101" cy="25174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5C5CE2-88AE-48C0-B9F2-A770E2D11ADC}"/>
              </a:ext>
            </a:extLst>
          </p:cNvPr>
          <p:cNvSpPr/>
          <p:nvPr/>
        </p:nvSpPr>
        <p:spPr>
          <a:xfrm>
            <a:off x="2200273" y="976245"/>
            <a:ext cx="1209675" cy="1064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mini_uart.c</a:t>
            </a:r>
            <a:endParaRPr lang="en-US" sz="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EDA13-800D-45EE-95B4-90C3107A2EA9}"/>
              </a:ext>
            </a:extLst>
          </p:cNvPr>
          <p:cNvSpPr/>
          <p:nvPr/>
        </p:nvSpPr>
        <p:spPr>
          <a:xfrm>
            <a:off x="2974975" y="1320585"/>
            <a:ext cx="638175" cy="1399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UART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107AA5-1904-47D5-91DE-D2824ADE970D}"/>
              </a:ext>
            </a:extLst>
          </p:cNvPr>
          <p:cNvSpPr/>
          <p:nvPr/>
        </p:nvSpPr>
        <p:spPr>
          <a:xfrm>
            <a:off x="3502976" y="1307992"/>
            <a:ext cx="325120" cy="1651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24DA8406-5763-4212-9C3D-50902E6395C6}"/>
              </a:ext>
            </a:extLst>
          </p:cNvPr>
          <p:cNvSpPr/>
          <p:nvPr/>
        </p:nvSpPr>
        <p:spPr>
          <a:xfrm>
            <a:off x="635952" y="551379"/>
            <a:ext cx="357505" cy="314325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063149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280827"/>
            <a:ext cx="1733550" cy="293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149776" y="2833935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LOW_MEMORY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9202D-DF7B-4D6B-B87F-14F8FCB43184}"/>
              </a:ext>
            </a:extLst>
          </p:cNvPr>
          <p:cNvSpPr txBox="1"/>
          <p:nvPr/>
        </p:nvSpPr>
        <p:spPr>
          <a:xfrm>
            <a:off x="220980" y="4225409"/>
            <a:ext cx="1882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  <a:p>
            <a:r>
              <a:rPr lang="en-US" sz="1600" dirty="0"/>
              <a:t>(0x0008:0000 for QEMU)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CED50-CB06-4F6D-88BA-B7AE337F193C}"/>
              </a:ext>
            </a:extLst>
          </p:cNvPr>
          <p:cNvSpPr/>
          <p:nvPr/>
        </p:nvSpPr>
        <p:spPr>
          <a:xfrm>
            <a:off x="1983106" y="3873538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45093" y="3574132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1089F-BD29-4008-A9E4-4350B940918F}"/>
              </a:ext>
            </a:extLst>
          </p:cNvPr>
          <p:cNvSpPr txBox="1"/>
          <p:nvPr/>
        </p:nvSpPr>
        <p:spPr>
          <a:xfrm>
            <a:off x="3878582" y="3739572"/>
            <a:ext cx="245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space NOT</a:t>
            </a:r>
          </a:p>
          <a:p>
            <a:pPr algn="ctr"/>
            <a:r>
              <a:rPr lang="en-US" dirty="0"/>
              <a:t>drawn to scale</a:t>
            </a:r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656</TotalTime>
  <Words>59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Lin, Felix (xl6yq)</cp:lastModifiedBy>
  <cp:revision>20</cp:revision>
  <dcterms:created xsi:type="dcterms:W3CDTF">2020-06-20T03:08:41Z</dcterms:created>
  <dcterms:modified xsi:type="dcterms:W3CDTF">2021-02-04T20:00:34Z</dcterms:modified>
</cp:coreProperties>
</file>