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 autoAdjust="0"/>
    <p:restoredTop sz="94660"/>
  </p:normalViewPr>
  <p:slideViewPr>
    <p:cSldViewPr snapToGrid="0">
      <p:cViewPr>
        <p:scale>
          <a:sx n="100" d="100"/>
          <a:sy n="100" d="100"/>
        </p:scale>
        <p:origin x="150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7A22-5FD9-483B-B2F8-D6F0C3F2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0683-4B64-466F-BC89-24428ECD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EDA6-06A2-48F2-BC14-A9BA86D2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66D1-2884-41AD-8969-25F024EF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F9AB-36FA-44ED-BA52-BDB9D6D3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9A8-1A84-46ED-8FDC-7050E75D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20380-D8ED-4EE9-A564-58A79F81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F025-D3EA-4D32-8759-783882C1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59EC-47BB-407C-B94B-833717C3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5762-ACC5-4448-B02F-180F099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83A8-6CFE-4DC1-8F4E-1E081736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2EFC6-FEDD-4967-B5D7-02C864A3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5595-747B-413E-B9AD-69C0E262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5B73-9DD1-4383-92DA-198EAE1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71AE-C399-4495-902F-2057AD0A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FD6-9F9B-4DC2-8FC2-7F278BD4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B650-47D0-49D1-B86C-D1A217B2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9424-71B0-469A-BC81-C0BF84E8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156B-4A3F-43A9-A0BD-B1D97954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ABBB-6447-4AFE-AD7E-735D9A2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C7A6-6BF1-4C82-80D6-4968E04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E9A28-1D9F-4A65-981E-3196105C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CB16-EBC2-4D5B-8937-37D125E5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12C3-6C2B-4B38-A8E9-11203147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375D-DFB0-4597-B406-166EB16B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0F6-B341-4966-A06A-CEB02C1B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1E9-203F-4DB2-8662-44AFD3DD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116B-550A-496E-8E5D-E89E9708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455B-8461-4C68-B62B-6CA33F4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2FFB-5651-409E-AAF4-7ACDC740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FF3-28B4-48CA-847D-B409900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DEF-6DF7-4055-9E58-042E822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907D-356D-4548-8BB8-3202C8C7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641A-8041-424F-877C-9EF17D90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4D1B-C834-4F60-84EF-110D47A5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4EF66-2F6C-4615-9BBC-98DE21EA7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6B2E6-1627-4B55-B83B-22DBF412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9E40F-CC5F-4B55-AB43-CEEC4E6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04291-91C2-4C72-BE55-914606FF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6317-A638-4A72-BCFA-0C116C7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9E9F7-0D11-4676-930D-D213276D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AC99-1E7F-4021-A4E0-5A1AE09E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DCF4-3A1E-49E9-BF07-A084B132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42C4-A165-4972-A47C-8E3C378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C7592-F5AF-47D3-8C03-8C5D4D3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3CB2B-EB1A-42E7-95A7-85A26D1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640D-FD14-485B-8F24-6BD25529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501C-398A-47E3-A9CB-CA9D9233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08FCB-3487-43C4-A07B-66F98912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9703-121D-4DFB-ADA8-E27EB829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ACC6E-FF58-4682-8795-6AB1B0A9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ADFC-CAD9-4726-924D-0872700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28B-B0AE-435D-9BB2-A47B7BAD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54A4-4B50-498A-988B-6555FE97F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56960-A85F-4FAB-982D-D6501049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9EC0D-A092-42EC-9F61-4DDBCF9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A9CB-C186-4123-B07E-24D2EA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EEA6-3306-471E-B786-23ACC233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FCA15-8FA0-4BC8-8446-900E0843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2A9C3-8031-4B91-93AC-DAACA8AA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530-7FBE-47D2-9FB0-B7DBCBE1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CD7A-DEC7-46A6-B3BD-41A747E91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CCC0-2BAF-414B-BC38-0FFA6F87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2509EF-99F1-4792-84BD-2014F15A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19513" r="49377" b="21558"/>
          <a:stretch/>
        </p:blipFill>
        <p:spPr>
          <a:xfrm>
            <a:off x="3391375" y="4426980"/>
            <a:ext cx="2033588" cy="1949006"/>
          </a:xfrm>
          <a:prstGeom prst="rect">
            <a:avLst/>
          </a:prstGeom>
        </p:spPr>
      </p:pic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320DEE-19BA-4772-AFF4-78C26C1C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9"/>
          <a:stretch/>
        </p:blipFill>
        <p:spPr>
          <a:xfrm>
            <a:off x="2138060" y="778212"/>
            <a:ext cx="4422842" cy="33074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53701C-A14E-43F1-86D5-460465AB38CF}"/>
              </a:ext>
            </a:extLst>
          </p:cNvPr>
          <p:cNvSpPr/>
          <p:nvPr/>
        </p:nvSpPr>
        <p:spPr>
          <a:xfrm>
            <a:off x="2138059" y="778213"/>
            <a:ext cx="4805464" cy="33074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A1183-E6ED-4AC1-BE87-FFF15F550481}"/>
              </a:ext>
            </a:extLst>
          </p:cNvPr>
          <p:cNvSpPr/>
          <p:nvPr/>
        </p:nvSpPr>
        <p:spPr>
          <a:xfrm>
            <a:off x="2658267" y="1422686"/>
            <a:ext cx="2409033" cy="2006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F1FE9-69BE-44B2-8DF8-4127E3F1D207}"/>
              </a:ext>
            </a:extLst>
          </p:cNvPr>
          <p:cNvSpPr/>
          <p:nvPr/>
        </p:nvSpPr>
        <p:spPr>
          <a:xfrm>
            <a:off x="6560901" y="778213"/>
            <a:ext cx="382622" cy="330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66141-6E04-40F9-8D96-87D985AF48E5}"/>
              </a:ext>
            </a:extLst>
          </p:cNvPr>
          <p:cNvSpPr txBox="1"/>
          <p:nvPr/>
        </p:nvSpPr>
        <p:spPr>
          <a:xfrm>
            <a:off x="7006082" y="1851734"/>
            <a:ext cx="158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</a:p>
          <a:p>
            <a:r>
              <a:rPr lang="en-US" dirty="0"/>
              <a:t>(done by GPU, </a:t>
            </a:r>
          </a:p>
          <a:p>
            <a:r>
              <a:rPr lang="en-US" dirty="0"/>
              <a:t>optional)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78F6B-4143-4166-A87D-3611227885BA}"/>
              </a:ext>
            </a:extLst>
          </p:cNvPr>
          <p:cNvCxnSpPr>
            <a:cxnSpLocks/>
          </p:cNvCxnSpPr>
          <p:nvPr/>
        </p:nvCxnSpPr>
        <p:spPr>
          <a:xfrm>
            <a:off x="2119009" y="398602"/>
            <a:ext cx="480546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8250EF-56BC-4798-95AD-F19F3F6A9D9B}"/>
              </a:ext>
            </a:extLst>
          </p:cNvPr>
          <p:cNvSpPr txBox="1"/>
          <p:nvPr/>
        </p:nvSpPr>
        <p:spPr>
          <a:xfrm>
            <a:off x="3027155" y="29270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Pitch (bytes), </a:t>
            </a:r>
            <a:r>
              <a:rPr lang="en-US" dirty="0"/>
              <a:t>set by GPU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9ADA66-56B7-4007-920D-9ABFFB7F0E54}"/>
              </a:ext>
            </a:extLst>
          </p:cNvPr>
          <p:cNvCxnSpPr>
            <a:cxnSpLocks/>
          </p:cNvCxnSpPr>
          <p:nvPr/>
        </p:nvCxnSpPr>
        <p:spPr>
          <a:xfrm>
            <a:off x="2138059" y="701272"/>
            <a:ext cx="442284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DF2E6D-9308-42CC-BEE0-84455B9BFD8D}"/>
              </a:ext>
            </a:extLst>
          </p:cNvPr>
          <p:cNvSpPr txBox="1"/>
          <p:nvPr/>
        </p:nvSpPr>
        <p:spPr>
          <a:xfrm>
            <a:off x="2201564" y="389678"/>
            <a:ext cx="502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width (pixels)</a:t>
            </a:r>
            <a:r>
              <a:rPr lang="en-US" sz="1600" dirty="0"/>
              <a:t>, requested by CPU &amp; confirmed by GPU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9299-555A-4184-849B-998940BA6C97}"/>
              </a:ext>
            </a:extLst>
          </p:cNvPr>
          <p:cNvSpPr txBox="1"/>
          <p:nvPr/>
        </p:nvSpPr>
        <p:spPr>
          <a:xfrm>
            <a:off x="91982" y="2196867"/>
            <a:ext cx="189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Height (pixels)</a:t>
            </a:r>
            <a:r>
              <a:rPr lang="en-US" sz="1600" dirty="0"/>
              <a:t>, </a:t>
            </a:r>
          </a:p>
          <a:p>
            <a:r>
              <a:rPr lang="en-US" sz="1600" dirty="0"/>
              <a:t>requested by CPU &amp; </a:t>
            </a:r>
          </a:p>
          <a:p>
            <a:r>
              <a:rPr lang="en-US" sz="1600" dirty="0"/>
              <a:t>confirmed by GPU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3C72D-88C9-4437-919C-C34119A084D5}"/>
              </a:ext>
            </a:extLst>
          </p:cNvPr>
          <p:cNvCxnSpPr>
            <a:cxnSpLocks/>
          </p:cNvCxnSpPr>
          <p:nvPr/>
        </p:nvCxnSpPr>
        <p:spPr>
          <a:xfrm flipV="1">
            <a:off x="1830650" y="778213"/>
            <a:ext cx="14630" cy="330740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10D1DA-EDD2-4644-94B4-0A4B145A524C}"/>
              </a:ext>
            </a:extLst>
          </p:cNvPr>
          <p:cNvSpPr txBox="1"/>
          <p:nvPr/>
        </p:nvSpPr>
        <p:spPr>
          <a:xfrm>
            <a:off x="3096024" y="1023719"/>
            <a:ext cx="111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width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DB698-6C74-4670-BD0F-F6BABF69FD3C}"/>
              </a:ext>
            </a:extLst>
          </p:cNvPr>
          <p:cNvSpPr txBox="1"/>
          <p:nvPr/>
        </p:nvSpPr>
        <p:spPr>
          <a:xfrm rot="16200000">
            <a:off x="1902863" y="2256565"/>
            <a:ext cx="116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height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91B78-D57E-46CB-AAC1-90AA8753DE13}"/>
              </a:ext>
            </a:extLst>
          </p:cNvPr>
          <p:cNvSpPr txBox="1"/>
          <p:nvPr/>
        </p:nvSpPr>
        <p:spPr>
          <a:xfrm>
            <a:off x="3245138" y="2218465"/>
            <a:ext cx="97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Viewport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D52551-ADC5-4053-A492-41CAE076F499}"/>
              </a:ext>
            </a:extLst>
          </p:cNvPr>
          <p:cNvSpPr/>
          <p:nvPr/>
        </p:nvSpPr>
        <p:spPr>
          <a:xfrm>
            <a:off x="2567940" y="4353732"/>
            <a:ext cx="3680459" cy="20955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3FDEB6-791A-49DE-92D2-62FD8138C515}"/>
              </a:ext>
            </a:extLst>
          </p:cNvPr>
          <p:cNvSpPr/>
          <p:nvPr/>
        </p:nvSpPr>
        <p:spPr>
          <a:xfrm>
            <a:off x="2654737" y="4426979"/>
            <a:ext cx="3464124" cy="194900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6D4AA8-C297-458B-8FF6-7C98736B7316}"/>
              </a:ext>
            </a:extLst>
          </p:cNvPr>
          <p:cNvSpPr txBox="1"/>
          <p:nvPr/>
        </p:nvSpPr>
        <p:spPr>
          <a:xfrm>
            <a:off x="4020285" y="65194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00A1D85-DD9B-44B1-9746-10907F9A4C50}"/>
              </a:ext>
            </a:extLst>
          </p:cNvPr>
          <p:cNvSpPr/>
          <p:nvPr/>
        </p:nvSpPr>
        <p:spPr>
          <a:xfrm>
            <a:off x="3299460" y="3429000"/>
            <a:ext cx="382622" cy="9021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78240-06BA-4B27-A37A-E914F1BA369A}"/>
              </a:ext>
            </a:extLst>
          </p:cNvPr>
          <p:cNvSpPr txBox="1"/>
          <p:nvPr/>
        </p:nvSpPr>
        <p:spPr>
          <a:xfrm>
            <a:off x="2180436" y="853378"/>
            <a:ext cx="75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</a:t>
            </a:r>
          </a:p>
          <a:p>
            <a:r>
              <a:rPr lang="en-US" sz="1600" b="1" dirty="0"/>
              <a:t>offsets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1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401F0-6A10-443E-948A-88B9526DAC1D}"/>
              </a:ext>
            </a:extLst>
          </p:cNvPr>
          <p:cNvSpPr/>
          <p:nvPr/>
        </p:nvSpPr>
        <p:spPr>
          <a:xfrm>
            <a:off x="2658268" y="1422686"/>
            <a:ext cx="2285208" cy="2006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15132-3B4A-4B9E-B996-06CDDBDE9A39}"/>
              </a:ext>
            </a:extLst>
          </p:cNvPr>
          <p:cNvSpPr txBox="1"/>
          <p:nvPr/>
        </p:nvSpPr>
        <p:spPr>
          <a:xfrm>
            <a:off x="3096024" y="1023719"/>
            <a:ext cx="111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width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BEBE-8367-4108-88DF-47DE1D752149}"/>
              </a:ext>
            </a:extLst>
          </p:cNvPr>
          <p:cNvSpPr txBox="1"/>
          <p:nvPr/>
        </p:nvSpPr>
        <p:spPr>
          <a:xfrm rot="16200000">
            <a:off x="1902863" y="2256565"/>
            <a:ext cx="116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height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BDEB-E00A-42D3-AE8F-256E1D1FCEFF}"/>
              </a:ext>
            </a:extLst>
          </p:cNvPr>
          <p:cNvSpPr txBox="1"/>
          <p:nvPr/>
        </p:nvSpPr>
        <p:spPr>
          <a:xfrm>
            <a:off x="3245138" y="2218465"/>
            <a:ext cx="97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Viewport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94572-CA6F-43ED-97D5-FDC672D6D0A6}"/>
              </a:ext>
            </a:extLst>
          </p:cNvPr>
          <p:cNvSpPr/>
          <p:nvPr/>
        </p:nvSpPr>
        <p:spPr>
          <a:xfrm>
            <a:off x="775009" y="1853635"/>
            <a:ext cx="694533" cy="578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A4EA9-6641-424C-A1FB-72C6BB6BEA0B}"/>
              </a:ext>
            </a:extLst>
          </p:cNvPr>
          <p:cNvSpPr txBox="1"/>
          <p:nvPr/>
        </p:nvSpPr>
        <p:spPr>
          <a:xfrm rot="16200000">
            <a:off x="-51193" y="1973572"/>
            <a:ext cx="108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height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6C758-30B2-4850-8F8C-D08DEBEB1FC6}"/>
              </a:ext>
            </a:extLst>
          </p:cNvPr>
          <p:cNvSpPr txBox="1"/>
          <p:nvPr/>
        </p:nvSpPr>
        <p:spPr>
          <a:xfrm>
            <a:off x="618875" y="150576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width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A1206-6468-4FBD-9080-1F0235338777}"/>
              </a:ext>
            </a:extLst>
          </p:cNvPr>
          <p:cNvCxnSpPr/>
          <p:nvPr/>
        </p:nvCxnSpPr>
        <p:spPr>
          <a:xfrm flipV="1">
            <a:off x="1469542" y="1422686"/>
            <a:ext cx="1185194" cy="4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1DFB89-BA9B-4188-8F3A-6BB5550C214A}"/>
              </a:ext>
            </a:extLst>
          </p:cNvPr>
          <p:cNvCxnSpPr>
            <a:cxnSpLocks/>
          </p:cNvCxnSpPr>
          <p:nvPr/>
        </p:nvCxnSpPr>
        <p:spPr>
          <a:xfrm>
            <a:off x="1469542" y="2425842"/>
            <a:ext cx="1185194" cy="10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8176BA-026A-4D85-B18B-10D2072638F9}"/>
              </a:ext>
            </a:extLst>
          </p:cNvPr>
          <p:cNvGrpSpPr/>
          <p:nvPr/>
        </p:nvGrpSpPr>
        <p:grpSpPr>
          <a:xfrm>
            <a:off x="5358765" y="1333498"/>
            <a:ext cx="2870835" cy="2095500"/>
            <a:chOff x="5358765" y="1333498"/>
            <a:chExt cx="3680459" cy="2095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92ACFE-98F2-495B-9EE9-785968686D6B}"/>
                </a:ext>
              </a:extLst>
            </p:cNvPr>
            <p:cNvSpPr/>
            <p:nvPr/>
          </p:nvSpPr>
          <p:spPr>
            <a:xfrm>
              <a:off x="5358765" y="1333498"/>
              <a:ext cx="3680459" cy="20955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108A55-E74E-463B-B004-9DC0E724697F}"/>
                </a:ext>
              </a:extLst>
            </p:cNvPr>
            <p:cNvSpPr/>
            <p:nvPr/>
          </p:nvSpPr>
          <p:spPr>
            <a:xfrm>
              <a:off x="5445562" y="1406745"/>
              <a:ext cx="3464124" cy="194900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27F6B0-036F-425C-BC0F-42F21631A6D3}"/>
              </a:ext>
            </a:extLst>
          </p:cNvPr>
          <p:cNvSpPr txBox="1"/>
          <p:nvPr/>
        </p:nvSpPr>
        <p:spPr>
          <a:xfrm>
            <a:off x="6235065" y="964166"/>
            <a:ext cx="1994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55A1CB-AAFE-4368-A555-218F8B1531C4}"/>
              </a:ext>
            </a:extLst>
          </p:cNvPr>
          <p:cNvSpPr/>
          <p:nvPr/>
        </p:nvSpPr>
        <p:spPr>
          <a:xfrm rot="16200000">
            <a:off x="5208049" y="1974780"/>
            <a:ext cx="382622" cy="9021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8</cp:revision>
  <dcterms:created xsi:type="dcterms:W3CDTF">2021-02-25T15:45:49Z</dcterms:created>
  <dcterms:modified xsi:type="dcterms:W3CDTF">2021-02-25T19:57:31Z</dcterms:modified>
</cp:coreProperties>
</file>