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66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4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F1D7-8F96-4303-883A-2410DA4E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3"/>
            <a:ext cx="7654290" cy="2387600"/>
          </a:xfrm>
          <a:solidFill>
            <a:schemeClr val="bg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24B0-1AEC-4222-B677-93CB8AD9C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6542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568A-DECB-4209-9ACF-4BBF45C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694-EDFB-4224-BDB7-ED9811BA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75DA-F984-4610-B503-477503B9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2E03-43BB-4346-8303-37CEE94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60C7-A490-49F7-98F6-5090C258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11E-02D9-46FF-8861-4114455C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E94D-CD7C-421F-BA61-D2A76450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60D-956A-4E52-84B3-AF2F885D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B2EE-AABD-465E-B519-5E305DCF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7F416-D30B-4339-94D7-96D12A77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EBE6-BE09-4DCC-9716-F224F59C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456C-7728-4876-A39C-281B059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1455-D7A4-47B2-8BDB-1CEBDC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6172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739140"/>
            <a:ext cx="4311600" cy="535269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567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0" y="2567"/>
            <a:ext cx="9144000" cy="607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0" y="609600"/>
            <a:ext cx="9144000" cy="54822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457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B73-CB34-4879-82F9-1FA5044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9791-7CC8-4EF6-9FFA-A2EB4F8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consolata" panose="00000509000000000000" pitchFamily="49" charset="0"/>
              </a:defRPr>
            </a:lvl1pPr>
            <a:lvl2pPr>
              <a:defRPr>
                <a:latin typeface="Inconsolata" panose="00000509000000000000" pitchFamily="49" charset="0"/>
              </a:defRPr>
            </a:lvl2pPr>
            <a:lvl3pPr>
              <a:defRPr>
                <a:latin typeface="Inconsolata" panose="00000509000000000000" pitchFamily="49" charset="0"/>
              </a:defRPr>
            </a:lvl3pPr>
            <a:lvl4pPr>
              <a:defRPr>
                <a:latin typeface="Inconsolata" panose="00000509000000000000" pitchFamily="49" charset="0"/>
              </a:defRPr>
            </a:lvl4pPr>
            <a:lvl5pPr>
              <a:defRPr>
                <a:latin typeface="Inconsolata" panose="00000509000000000000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9746-7AD1-4159-B5AC-44CE8702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F42F-9BD4-412A-B1D4-E9115AA6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0AF-58A5-419C-9C9A-975707FF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4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4F7-72E7-437B-A450-E34C76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noFill/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accent1">
                    <a:lumMod val="50000"/>
                  </a:schemeClr>
                </a:solidFill>
                <a:latin typeface="Inconsolata" panose="00000509000000000000" pitchFamily="49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02C6E-015E-4314-AD60-D77CC054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A46-F6E7-4D93-997E-6E65FD3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CD44-9B33-4F78-B613-F476A00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45C8F-549B-4396-9AC9-AB1069FF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2C-E081-4CDE-AEA8-0D726A6F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2E7-AC80-49CF-9990-EC934A6F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4A2F8-FA8F-4E9F-B5D9-BCA961E8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656A3-80A2-46D9-9E63-5D10D365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23D0E-2D2B-40D5-9487-17C1C80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166A9-FC46-4753-B3A4-C9A0790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B0F-F679-42D6-9EF0-4791BDAA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2A50-BD14-431C-9192-905B0F35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8635-7F75-4CE2-9F0C-2259B76F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79691-FD95-49EB-94FD-20B80AF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4D377-04DF-410D-8F07-070F14C36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C255-794D-450F-B3D9-CB343A5E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53494-40F7-4750-AA32-4B44073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789CC-E94F-4D08-A5C8-2756A28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0E65-9E77-4A0C-8222-0B5DBA8F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2D86-A3E3-4354-B1D2-D61C8A3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2EAA0-B8BC-4339-8234-0DDC5A05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CCDB-2B4D-49E6-85D1-9E9D393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940EC-6EE2-4A48-9F53-A33770D1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6AB03-7A1A-4A8C-A628-5333C6F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D156-D908-4372-9FED-64B63B8A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BF9-5567-4DCD-BDF8-1852A2A4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235A-EA7C-4136-B5B5-C62620F8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4C5D2-6D5C-4653-8E24-7EBB956E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B0F6D-47F0-4426-BA88-AE64F303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5F89-944A-4F6A-A1D2-3691177E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C225-949F-4484-993B-2C2EB6D5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BF54-07A9-45C0-8ED4-365301C5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5123-F89E-44BE-9263-5DA5B5541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26E8C-A115-444A-A9A3-50D36C1C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719-6496-4D80-BFC0-521AF02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BBFF-DC95-40ED-BF7C-9473AE0B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8C6C-95A0-4FF9-B40B-07CFBB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1C82-D5EC-4828-B099-22584AB67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8D85-8F20-4BD0-8923-9F4A0555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26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DD94-2FCE-4D73-B4EE-C131170F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6260"/>
            <a:ext cx="9144000" cy="604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25A8-6FCF-4454-8525-7856E62DE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43BF-7104-41BB-9DE2-F81E2A7FAF60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1160-254B-49E9-B16B-E15C0119C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98284"/>
            <a:ext cx="30861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2332-2430-4753-AEB5-73CC3D2A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98284"/>
            <a:ext cx="2057400" cy="2597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1C82-D5EC-4828-B099-22584AB675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Inconsolata" panose="00000509000000000000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consolata" panose="00000509000000000000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2680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6C8D-8EB6-4DCB-99CF-67488444B530}"/>
              </a:ext>
            </a:extLst>
          </p:cNvPr>
          <p:cNvSpPr txBox="1"/>
          <p:nvPr/>
        </p:nvSpPr>
        <p:spPr>
          <a:xfrm>
            <a:off x="3649980" y="325011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LOW_MEMORY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9202D-DF7B-4D6B-B87F-14F8FCB43184}"/>
              </a:ext>
            </a:extLst>
          </p:cNvPr>
          <p:cNvSpPr txBox="1"/>
          <p:nvPr/>
        </p:nvSpPr>
        <p:spPr>
          <a:xfrm>
            <a:off x="220980" y="4225409"/>
            <a:ext cx="1882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(0x0008:0000 for QEMU)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17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90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562AEF2-0492-466A-B571-4D37241F60AB}"/>
              </a:ext>
            </a:extLst>
          </p:cNvPr>
          <p:cNvSpPr/>
          <p:nvPr/>
        </p:nvSpPr>
        <p:spPr>
          <a:xfrm>
            <a:off x="5122545" y="223434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09D42-6C8F-4F67-B6F5-C629B745CE3F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992E58-7E9D-42D0-AB40-97169E3FC268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13578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04EC1F4-F02A-42F2-A7D6-0AB22D396B5E}"/>
              </a:ext>
            </a:extLst>
          </p:cNvPr>
          <p:cNvSpPr/>
          <p:nvPr/>
        </p:nvSpPr>
        <p:spPr>
          <a:xfrm>
            <a:off x="4419600" y="3956789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DFF1BE3-6E3F-4F04-BEDE-0F4DD6B8018D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6F3A2C-40DE-4CCA-9018-FDB641036F25}"/>
              </a:ext>
            </a:extLst>
          </p:cNvPr>
          <p:cNvSpPr/>
          <p:nvPr/>
        </p:nvSpPr>
        <p:spPr>
          <a:xfrm>
            <a:off x="5122545" y="1815669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0FF4C-232D-46D9-A8AC-D10B0C834D7A}"/>
              </a:ext>
            </a:extLst>
          </p:cNvPr>
          <p:cNvSpPr/>
          <p:nvPr/>
        </p:nvSpPr>
        <p:spPr>
          <a:xfrm>
            <a:off x="4877448" y="211106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9914A-1FF5-4637-8928-1811C05E3A55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54AEA-AE38-40E6-BD23-65B536DF385E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</p:spTree>
    <p:extLst>
      <p:ext uri="{BB962C8B-B14F-4D97-AF65-F5344CB8AC3E}">
        <p14:creationId xmlns:p14="http://schemas.microsoft.com/office/powerpoint/2010/main" val="84297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07727"/>
            <a:ext cx="1733550" cy="2648584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7B5A8CB-79D6-4FE7-9908-0A7C7F4E73F8}"/>
              </a:ext>
            </a:extLst>
          </p:cNvPr>
          <p:cNvSpPr/>
          <p:nvPr/>
        </p:nvSpPr>
        <p:spPr>
          <a:xfrm>
            <a:off x="7188333" y="1807726"/>
            <a:ext cx="342900" cy="4548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ACC1C82-5B5C-4CB9-83BC-C28974E6975A}"/>
              </a:ext>
            </a:extLst>
          </p:cNvPr>
          <p:cNvSpPr/>
          <p:nvPr/>
        </p:nvSpPr>
        <p:spPr>
          <a:xfrm>
            <a:off x="5122545" y="1815668"/>
            <a:ext cx="342900" cy="4468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F7C87E-294F-411A-876E-9B0F30BFD7E7}"/>
              </a:ext>
            </a:extLst>
          </p:cNvPr>
          <p:cNvSpPr txBox="1"/>
          <p:nvPr/>
        </p:nvSpPr>
        <p:spPr>
          <a:xfrm>
            <a:off x="212977" y="23519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B949B6-7D7D-414F-8BA4-7DFBF73831AC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783455-BC30-4061-AB59-01730DD0A3B9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66359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9"/>
            <a:ext cx="1718310" cy="3538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40960" y="2192521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4FECCA6-387D-4244-BDC9-0CB719E435A5}"/>
              </a:ext>
            </a:extLst>
          </p:cNvPr>
          <p:cNvSpPr/>
          <p:nvPr/>
        </p:nvSpPr>
        <p:spPr>
          <a:xfrm>
            <a:off x="7188333" y="1858926"/>
            <a:ext cx="342900" cy="411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A1C6B-3C1E-4717-9D55-E10102D5CC9C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1328CA-FCA5-4408-80E0-93CA73FA5C10}"/>
              </a:ext>
            </a:extLst>
          </p:cNvPr>
          <p:cNvSpPr txBox="1"/>
          <p:nvPr/>
        </p:nvSpPr>
        <p:spPr>
          <a:xfrm>
            <a:off x="212977" y="235191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1E4F38-C342-4D64-A8D1-B2B7847DBEAF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17538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A24639B-827C-482A-BAB3-6D02484BF4C9}"/>
              </a:ext>
            </a:extLst>
          </p:cNvPr>
          <p:cNvSpPr/>
          <p:nvPr/>
        </p:nvSpPr>
        <p:spPr>
          <a:xfrm>
            <a:off x="7188333" y="1858926"/>
            <a:ext cx="342900" cy="411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AAA77D-08B2-4683-8A23-A88488B0F627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04DACC-52D4-4BCE-9340-1CD1EB54B56D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366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2873788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61389"/>
            <a:ext cx="1718310" cy="1010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6859D-E403-49E9-A1B9-F6F387743534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FEFB72-D1AE-44B8-A76B-527215E0E5B4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E48D5A-4A1D-4555-93A3-23B5F0868EAA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6531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466EDD-50F5-4BEC-9C02-D187B8A160A2}"/>
              </a:ext>
            </a:extLst>
          </p:cNvPr>
          <p:cNvSpPr/>
          <p:nvPr/>
        </p:nvSpPr>
        <p:spPr>
          <a:xfrm>
            <a:off x="5114925" y="2819474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3327416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BCDA7C-06C6-49C2-873D-F70ACA6C0139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5601A-78A6-43E3-B41B-218498B0EF12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CD961-EC9D-4642-A716-E4678EAFB64B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398764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8"/>
            <a:ext cx="1718310" cy="976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72ECAC-5BB8-4106-9E2A-986534833ED7}"/>
              </a:ext>
            </a:extLst>
          </p:cNvPr>
          <p:cNvSpPr/>
          <p:nvPr/>
        </p:nvSpPr>
        <p:spPr>
          <a:xfrm>
            <a:off x="4502150" y="2537083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B74816C-7AA8-474F-81E6-746B49A24BD6}"/>
              </a:ext>
            </a:extLst>
          </p:cNvPr>
          <p:cNvSpPr/>
          <p:nvPr/>
        </p:nvSpPr>
        <p:spPr>
          <a:xfrm>
            <a:off x="4191767" y="2494614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ECC45C-98BF-4393-88CC-F7212AD54458}"/>
              </a:ext>
            </a:extLst>
          </p:cNvPr>
          <p:cNvSpPr/>
          <p:nvPr/>
        </p:nvSpPr>
        <p:spPr>
          <a:xfrm>
            <a:off x="6950856" y="1836935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stack</a:t>
            </a:r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6E31F452-9453-44F7-8B3E-CBAE46D34155}"/>
              </a:ext>
            </a:extLst>
          </p:cNvPr>
          <p:cNvSpPr/>
          <p:nvPr/>
        </p:nvSpPr>
        <p:spPr>
          <a:xfrm>
            <a:off x="4154170" y="2220410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C886B-EB58-485A-B15C-7731C400D005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EB6AE-4A44-4038-93B9-BCC3A3C5F0E8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35284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llout: Line 34">
            <a:extLst>
              <a:ext uri="{FF2B5EF4-FFF2-40B4-BE49-F238E27FC236}">
                <a16:creationId xmlns:a16="http://schemas.microsoft.com/office/drawing/2014/main" id="{7317AB03-A866-417C-90A9-165DCC7B1F92}"/>
              </a:ext>
            </a:extLst>
          </p:cNvPr>
          <p:cNvSpPr/>
          <p:nvPr/>
        </p:nvSpPr>
        <p:spPr>
          <a:xfrm>
            <a:off x="6493008" y="1836935"/>
            <a:ext cx="1733550" cy="2619375"/>
          </a:xfrm>
          <a:prstGeom prst="borderCallout1">
            <a:avLst>
              <a:gd name="adj1" fmla="val 27846"/>
              <a:gd name="adj2" fmla="val -2197"/>
              <a:gd name="adj3" fmla="val 36994"/>
              <a:gd name="adj4" fmla="val -157550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18813054-9B24-4D19-B551-EAD021963533}"/>
              </a:ext>
            </a:extLst>
          </p:cNvPr>
          <p:cNvSpPr/>
          <p:nvPr/>
        </p:nvSpPr>
        <p:spPr>
          <a:xfrm>
            <a:off x="4419600" y="1807726"/>
            <a:ext cx="1733550" cy="2619375"/>
          </a:xfrm>
          <a:prstGeom prst="borderCallout1">
            <a:avLst>
              <a:gd name="adj1" fmla="val 53368"/>
              <a:gd name="adj2" fmla="val 19"/>
              <a:gd name="adj3" fmla="val 56355"/>
              <a:gd name="adj4" fmla="val -40531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9969D1F-E1F9-40F5-8B0D-36ED001E678D}"/>
              </a:ext>
            </a:extLst>
          </p:cNvPr>
          <p:cNvSpPr/>
          <p:nvPr/>
        </p:nvSpPr>
        <p:spPr>
          <a:xfrm>
            <a:off x="2655571" y="3724545"/>
            <a:ext cx="342900" cy="3048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B2C7F-7FA1-4565-8F85-0B6FFF975312}"/>
              </a:ext>
            </a:extLst>
          </p:cNvPr>
          <p:cNvSpPr/>
          <p:nvPr/>
        </p:nvSpPr>
        <p:spPr>
          <a:xfrm>
            <a:off x="1983106" y="113716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 regs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1FE27-D7F0-4782-8EB5-407716939781}"/>
              </a:ext>
            </a:extLst>
          </p:cNvPr>
          <p:cNvSpPr/>
          <p:nvPr/>
        </p:nvSpPr>
        <p:spPr>
          <a:xfrm>
            <a:off x="1983106" y="1137166"/>
            <a:ext cx="1733550" cy="328243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804C-9FB1-4FEB-9B1C-0613A6EEBE28}"/>
              </a:ext>
            </a:extLst>
          </p:cNvPr>
          <p:cNvSpPr txBox="1"/>
          <p:nvPr/>
        </p:nvSpPr>
        <p:spPr>
          <a:xfrm>
            <a:off x="220980" y="405776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0x0000:0000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5FE4C-0682-4E18-B850-FCDD282BBA08}"/>
              </a:ext>
            </a:extLst>
          </p:cNvPr>
          <p:cNvSpPr txBox="1"/>
          <p:nvPr/>
        </p:nvSpPr>
        <p:spPr>
          <a:xfrm>
            <a:off x="220980" y="10382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0x4000:0000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3B6E1-9CA1-4A8A-9CBF-09697997F234}"/>
              </a:ext>
            </a:extLst>
          </p:cNvPr>
          <p:cNvSpPr txBox="1"/>
          <p:nvPr/>
        </p:nvSpPr>
        <p:spPr>
          <a:xfrm>
            <a:off x="220980" y="1368777"/>
            <a:ext cx="16002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0x3F00:0000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B610-7228-4E1A-8245-951D7FB688E5}"/>
              </a:ext>
            </a:extLst>
          </p:cNvPr>
          <p:cNvSpPr txBox="1"/>
          <p:nvPr/>
        </p:nvSpPr>
        <p:spPr>
          <a:xfrm>
            <a:off x="220980" y="32443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0x0040:0000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406B0-439F-4A57-8B15-86C0C7E0713E}"/>
              </a:ext>
            </a:extLst>
          </p:cNvPr>
          <p:cNvSpPr/>
          <p:nvPr/>
        </p:nvSpPr>
        <p:spPr>
          <a:xfrm>
            <a:off x="1983106" y="4089268"/>
            <a:ext cx="1733550" cy="330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303A4-BC48-441A-998B-CE5BE05C9623}"/>
              </a:ext>
            </a:extLst>
          </p:cNvPr>
          <p:cNvSpPr/>
          <p:nvPr/>
        </p:nvSpPr>
        <p:spPr>
          <a:xfrm>
            <a:off x="1983106" y="3429000"/>
            <a:ext cx="173355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for </a:t>
            </a:r>
          </a:p>
          <a:p>
            <a:pPr algn="ctr"/>
            <a:r>
              <a:rPr lang="en-US" sz="1600" dirty="0"/>
              <a:t>the </a:t>
            </a:r>
            <a:r>
              <a:rPr lang="en-US" sz="1600" dirty="0" err="1"/>
              <a:t>init</a:t>
            </a:r>
            <a:r>
              <a:rPr lang="en-US" sz="1600" dirty="0"/>
              <a:t> task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8C24E-4BAC-467F-9463-0D44E49321BF}"/>
              </a:ext>
            </a:extLst>
          </p:cNvPr>
          <p:cNvSpPr/>
          <p:nvPr/>
        </p:nvSpPr>
        <p:spPr>
          <a:xfrm>
            <a:off x="1983106" y="2967548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B2565-1785-46BC-BB2C-7C84855445D2}"/>
              </a:ext>
            </a:extLst>
          </p:cNvPr>
          <p:cNvSpPr/>
          <p:nvPr/>
        </p:nvSpPr>
        <p:spPr>
          <a:xfrm>
            <a:off x="1983106" y="2497796"/>
            <a:ext cx="173355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page for</a:t>
            </a:r>
          </a:p>
          <a:p>
            <a:pPr algn="ctr"/>
            <a:r>
              <a:rPr lang="en-US" sz="1600" dirty="0"/>
              <a:t>task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A3F13-BDF5-42D4-B7EC-07FB30D42C9F}"/>
              </a:ext>
            </a:extLst>
          </p:cNvPr>
          <p:cNvSpPr txBox="1"/>
          <p:nvPr/>
        </p:nvSpPr>
        <p:spPr>
          <a:xfrm>
            <a:off x="220980" y="2749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46ABB-1C8E-4019-AD25-C692AF13028F}"/>
              </a:ext>
            </a:extLst>
          </p:cNvPr>
          <p:cNvSpPr/>
          <p:nvPr/>
        </p:nvSpPr>
        <p:spPr>
          <a:xfrm>
            <a:off x="4434840" y="1823189"/>
            <a:ext cx="1718310" cy="7371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30C11-E53E-4127-AB18-E6D0C64E44E7}"/>
              </a:ext>
            </a:extLst>
          </p:cNvPr>
          <p:cNvSpPr/>
          <p:nvPr/>
        </p:nvSpPr>
        <p:spPr>
          <a:xfrm>
            <a:off x="4434840" y="3956789"/>
            <a:ext cx="171831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66ACC-396F-4EEA-ABB2-0A3E7B58418C}"/>
              </a:ext>
            </a:extLst>
          </p:cNvPr>
          <p:cNvSpPr/>
          <p:nvPr/>
        </p:nvSpPr>
        <p:spPr>
          <a:xfrm>
            <a:off x="6493008" y="3985998"/>
            <a:ext cx="1733551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task_struct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11145-DFDC-44A7-95FC-1E1278BEF09A}"/>
              </a:ext>
            </a:extLst>
          </p:cNvPr>
          <p:cNvSpPr/>
          <p:nvPr/>
        </p:nvSpPr>
        <p:spPr>
          <a:xfrm>
            <a:off x="4502150" y="2235200"/>
            <a:ext cx="1620520" cy="2625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F4550DF-4F39-4B20-B33E-7DB34A135BFE}"/>
              </a:ext>
            </a:extLst>
          </p:cNvPr>
          <p:cNvSpPr/>
          <p:nvPr/>
        </p:nvSpPr>
        <p:spPr>
          <a:xfrm>
            <a:off x="7188333" y="3327416"/>
            <a:ext cx="342900" cy="34169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2C8E0E-6845-401E-B391-8E74D5778629}"/>
              </a:ext>
            </a:extLst>
          </p:cNvPr>
          <p:cNvSpPr/>
          <p:nvPr/>
        </p:nvSpPr>
        <p:spPr>
          <a:xfrm>
            <a:off x="6508248" y="1836935"/>
            <a:ext cx="1718310" cy="14904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020762-4C9F-4908-8E5E-BF5CC746A23B}"/>
              </a:ext>
            </a:extLst>
          </p:cNvPr>
          <p:cNvSpPr/>
          <p:nvPr/>
        </p:nvSpPr>
        <p:spPr>
          <a:xfrm>
            <a:off x="6567938" y="2755004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saved regs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1234-5720-4193-BDCF-E9BAF841BA27}"/>
              </a:ext>
            </a:extLst>
          </p:cNvPr>
          <p:cNvSpPr/>
          <p:nvPr/>
        </p:nvSpPr>
        <p:spPr>
          <a:xfrm>
            <a:off x="6567938" y="3056887"/>
            <a:ext cx="1620520" cy="2625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irq frame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B74816C-7AA8-474F-81E6-746B49A24BD6}"/>
              </a:ext>
            </a:extLst>
          </p:cNvPr>
          <p:cNvSpPr/>
          <p:nvPr/>
        </p:nvSpPr>
        <p:spPr>
          <a:xfrm>
            <a:off x="4154170" y="2220410"/>
            <a:ext cx="2316480" cy="39168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7317B-F9D8-48B2-913D-EBB32C41D105}"/>
              </a:ext>
            </a:extLst>
          </p:cNvPr>
          <p:cNvSpPr txBox="1"/>
          <p:nvPr/>
        </p:nvSpPr>
        <p:spPr>
          <a:xfrm>
            <a:off x="4419600" y="14895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8A726-8E00-4C56-ADA7-CD00262C3A90}"/>
              </a:ext>
            </a:extLst>
          </p:cNvPr>
          <p:cNvSpPr txBox="1"/>
          <p:nvPr/>
        </p:nvSpPr>
        <p:spPr>
          <a:xfrm>
            <a:off x="6559683" y="145660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0x0040:2000</a:t>
            </a:r>
          </a:p>
        </p:txBody>
      </p:sp>
    </p:spTree>
    <p:extLst>
      <p:ext uri="{BB962C8B-B14F-4D97-AF65-F5344CB8AC3E}">
        <p14:creationId xmlns:p14="http://schemas.microsoft.com/office/powerpoint/2010/main" val="193657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ach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57150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aching" id="{879CEF14-3A69-45D6-A82F-DEAB0C1F0E65}" vid="{5AAC3FB8-3940-4D7D-8A9B-F126D3EDD5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645</TotalTime>
  <Words>346</Words>
  <Application>Microsoft Office PowerPoint</Application>
  <PresentationFormat>On-screen Show (4:3)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Courier New</vt:lpstr>
      <vt:lpstr>Inconsolata</vt:lpstr>
      <vt:lpstr>Wingdings</vt:lpstr>
      <vt:lpstr>teaching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Lin, Felix (xl6yq)</cp:lastModifiedBy>
  <cp:revision>17</cp:revision>
  <dcterms:created xsi:type="dcterms:W3CDTF">2020-06-20T03:08:41Z</dcterms:created>
  <dcterms:modified xsi:type="dcterms:W3CDTF">2021-03-04T19:20:42Z</dcterms:modified>
</cp:coreProperties>
</file>