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9E71C93-DD61-4CDA-8D18-AFE01F6C06F9}"/>
              </a:ext>
            </a:extLst>
          </p:cNvPr>
          <p:cNvSpPr/>
          <p:nvPr/>
        </p:nvSpPr>
        <p:spPr>
          <a:xfrm>
            <a:off x="4788166" y="1396179"/>
            <a:ext cx="1718310" cy="717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7362CF-3D08-4F06-99E4-DC3D08865D62}"/>
              </a:ext>
            </a:extLst>
          </p:cNvPr>
          <p:cNvGrpSpPr/>
          <p:nvPr/>
        </p:nvGrpSpPr>
        <p:grpSpPr>
          <a:xfrm>
            <a:off x="839702" y="1383859"/>
            <a:ext cx="1741563" cy="2619375"/>
            <a:chOff x="1583599" y="1407279"/>
            <a:chExt cx="1741563" cy="26193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813054-9B24-4D19-B551-EAD021963533}"/>
                </a:ext>
              </a:extLst>
            </p:cNvPr>
            <p:cNvSpPr/>
            <p:nvPr/>
          </p:nvSpPr>
          <p:spPr>
            <a:xfrm>
              <a:off x="1591612" y="1407279"/>
              <a:ext cx="1733550" cy="26193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B46ABB-1C8E-4019-AD25-C692AF13028F}"/>
                </a:ext>
              </a:extLst>
            </p:cNvPr>
            <p:cNvSpPr/>
            <p:nvPr/>
          </p:nvSpPr>
          <p:spPr>
            <a:xfrm>
              <a:off x="1606852" y="1422741"/>
              <a:ext cx="1718310" cy="9764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stack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A30C11-E53E-4127-AB18-E6D0C64E44E7}"/>
                </a:ext>
              </a:extLst>
            </p:cNvPr>
            <p:cNvSpPr/>
            <p:nvPr/>
          </p:nvSpPr>
          <p:spPr>
            <a:xfrm>
              <a:off x="1606852" y="3556342"/>
              <a:ext cx="1718310" cy="446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task_struct</a:t>
              </a:r>
              <a:endParaRPr lang="en-US" sz="1600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D466EDD-50F5-4BEC-9C02-D187B8A160A2}"/>
                </a:ext>
              </a:extLst>
            </p:cNvPr>
            <p:cNvSpPr/>
            <p:nvPr/>
          </p:nvSpPr>
          <p:spPr>
            <a:xfrm>
              <a:off x="2286937" y="2419027"/>
              <a:ext cx="342900" cy="3048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D11145-DFDC-44A7-95FC-1E1278BEF09A}"/>
                </a:ext>
              </a:extLst>
            </p:cNvPr>
            <p:cNvSpPr/>
            <p:nvPr/>
          </p:nvSpPr>
          <p:spPr>
            <a:xfrm>
              <a:off x="1583599" y="1834753"/>
              <a:ext cx="1741561" cy="2625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saved regs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ECAC-5BB8-4106-9E2A-986534833ED7}"/>
                </a:ext>
              </a:extLst>
            </p:cNvPr>
            <p:cNvSpPr/>
            <p:nvPr/>
          </p:nvSpPr>
          <p:spPr>
            <a:xfrm>
              <a:off x="1606851" y="2136636"/>
              <a:ext cx="1718310" cy="2625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irq frame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4A32F-DDF1-4B43-A793-4DE8CD8FEDA4}"/>
              </a:ext>
            </a:extLst>
          </p:cNvPr>
          <p:cNvGrpSpPr/>
          <p:nvPr/>
        </p:nvGrpSpPr>
        <p:grpSpPr>
          <a:xfrm>
            <a:off x="4772927" y="1383859"/>
            <a:ext cx="1733550" cy="2619375"/>
            <a:chOff x="4082136" y="1383859"/>
            <a:chExt cx="1733550" cy="26193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7793CE-60CB-454B-B3B4-06303BFF8899}"/>
                </a:ext>
              </a:extLst>
            </p:cNvPr>
            <p:cNvSpPr/>
            <p:nvPr/>
          </p:nvSpPr>
          <p:spPr>
            <a:xfrm>
              <a:off x="4082136" y="1383859"/>
              <a:ext cx="1733550" cy="261937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834042-AC7E-4214-B50E-A3F6C04321D3}"/>
                </a:ext>
              </a:extLst>
            </p:cNvPr>
            <p:cNvSpPr/>
            <p:nvPr/>
          </p:nvSpPr>
          <p:spPr>
            <a:xfrm>
              <a:off x="4097376" y="1399322"/>
              <a:ext cx="1718310" cy="2717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CCDCE-C31A-4784-8C13-A56F5E307863}"/>
                </a:ext>
              </a:extLst>
            </p:cNvPr>
            <p:cNvSpPr/>
            <p:nvPr/>
          </p:nvSpPr>
          <p:spPr>
            <a:xfrm>
              <a:off x="4097376" y="3532922"/>
              <a:ext cx="1718310" cy="4468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task_struct</a:t>
              </a:r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94AD2-55DB-415F-A1CA-81A169A44913}"/>
                </a:ext>
              </a:extLst>
            </p:cNvPr>
            <p:cNvSpPr/>
            <p:nvPr/>
          </p:nvSpPr>
          <p:spPr>
            <a:xfrm>
              <a:off x="4097376" y="1396178"/>
              <a:ext cx="1718309" cy="2625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pt_regs</a:t>
              </a:r>
              <a:endParaRPr lang="en-US" sz="1600" dirty="0"/>
            </a:p>
          </p:txBody>
        </p:sp>
      </p:grp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DB942D44-0CD2-4E9F-BB1F-00C5EFB0C857}"/>
              </a:ext>
            </a:extLst>
          </p:cNvPr>
          <p:cNvSpPr/>
          <p:nvPr/>
        </p:nvSpPr>
        <p:spPr>
          <a:xfrm>
            <a:off x="6912698" y="1396178"/>
            <a:ext cx="2270021" cy="1384995"/>
          </a:xfrm>
          <a:prstGeom prst="borderCallout1">
            <a:avLst>
              <a:gd name="adj1" fmla="val 35609"/>
              <a:gd name="adj2" fmla="val -409"/>
              <a:gd name="adj3" fmla="val 13217"/>
              <a:gd name="adj4" fmla="val -19182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err="1">
                <a:latin typeface="Consolas" panose="020B0609020204030204" pitchFamily="49" charset="0"/>
              </a:rPr>
              <a:t>fork.h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pt_regs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regs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[31];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C9015-C10D-4936-B8E7-D3F3331A0504}"/>
              </a:ext>
            </a:extLst>
          </p:cNvPr>
          <p:cNvCxnSpPr/>
          <p:nvPr/>
        </p:nvCxnSpPr>
        <p:spPr>
          <a:xfrm>
            <a:off x="4648195" y="1396178"/>
            <a:ext cx="0" cy="260705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6DB34-C59C-45EC-BB43-D7AE3110D49B}"/>
              </a:ext>
            </a:extLst>
          </p:cNvPr>
          <p:cNvSpPr/>
          <p:nvPr/>
        </p:nvSpPr>
        <p:spPr>
          <a:xfrm rot="16200000">
            <a:off x="3651438" y="243892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THREAD_SIZE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F5E8D-9078-4141-A784-240089BEB668}"/>
              </a:ext>
            </a:extLst>
          </p:cNvPr>
          <p:cNvSpPr/>
          <p:nvPr/>
        </p:nvSpPr>
        <p:spPr>
          <a:xfrm>
            <a:off x="102516" y="405015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previous experiment:</a:t>
            </a:r>
          </a:p>
          <a:p>
            <a:pPr algn="ctr"/>
            <a:r>
              <a:rPr lang="en-US" dirty="0"/>
              <a:t>saved regs for async irq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3E32AD-8537-4767-9DF4-FC9D2396E80C}"/>
              </a:ext>
            </a:extLst>
          </p:cNvPr>
          <p:cNvSpPr/>
          <p:nvPr/>
        </p:nvSpPr>
        <p:spPr>
          <a:xfrm>
            <a:off x="3973308" y="4045163"/>
            <a:ext cx="3477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this experiment:</a:t>
            </a:r>
          </a:p>
          <a:p>
            <a:pPr algn="ctr"/>
            <a:r>
              <a:rPr lang="en-US" dirty="0" err="1"/>
              <a:t>pt_regs</a:t>
            </a:r>
            <a:r>
              <a:rPr lang="en-US" dirty="0"/>
              <a:t> for sync exception</a:t>
            </a:r>
          </a:p>
        </p:txBody>
      </p:sp>
    </p:spTree>
    <p:extLst>
      <p:ext uri="{BB962C8B-B14F-4D97-AF65-F5344CB8AC3E}">
        <p14:creationId xmlns:p14="http://schemas.microsoft.com/office/powerpoint/2010/main" val="3237130002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62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4</cp:revision>
  <dcterms:created xsi:type="dcterms:W3CDTF">2020-06-20T17:32:38Z</dcterms:created>
  <dcterms:modified xsi:type="dcterms:W3CDTF">2020-06-20T17:57:34Z</dcterms:modified>
</cp:coreProperties>
</file>