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20572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20572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1"/>
            <a:ext cx="57488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739141"/>
            <a:ext cx="57488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8"/>
            <a:ext cx="12192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1"/>
            <a:ext cx="12192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0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12192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98284"/>
            <a:ext cx="27432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4823-8F6C-4F8B-8546-0BEF87DADB5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8284"/>
            <a:ext cx="41148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98284"/>
            <a:ext cx="27432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71E6-EF60-45A6-897B-A16DE146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23251" y="3332387"/>
            <a:ext cx="371475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1794726" y="3051401"/>
            <a:ext cx="1474789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call_sys</a:t>
            </a:r>
            <a:r>
              <a:rPr lang="en-US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XXX()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8751135" y="3051401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(resume)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204732" y="3332389"/>
            <a:ext cx="546403" cy="862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6861801" y="324404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6F6541F-4C4A-4867-AAB5-D462726E0082}"/>
              </a:ext>
            </a:extLst>
          </p:cNvPr>
          <p:cNvSpPr/>
          <p:nvPr/>
        </p:nvSpPr>
        <p:spPr>
          <a:xfrm>
            <a:off x="5391205" y="3822922"/>
            <a:ext cx="1409589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sys_XXX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79EADEF-25CF-4427-ABC3-159525AF0C5E}"/>
              </a:ext>
            </a:extLst>
          </p:cNvPr>
          <p:cNvSpPr/>
          <p:nvPr/>
        </p:nvSpPr>
        <p:spPr>
          <a:xfrm>
            <a:off x="3574420" y="3808637"/>
            <a:ext cx="814390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el0_sync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4787C59B-45E0-4193-B714-06B3B0058B33}"/>
              </a:ext>
            </a:extLst>
          </p:cNvPr>
          <p:cNvSpPr/>
          <p:nvPr/>
        </p:nvSpPr>
        <p:spPr>
          <a:xfrm>
            <a:off x="4452990" y="3822922"/>
            <a:ext cx="814390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el0_svc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BFACC-7FF7-4D1A-910A-A419A62732AA}"/>
              </a:ext>
            </a:extLst>
          </p:cNvPr>
          <p:cNvSpPr/>
          <p:nvPr/>
        </p:nvSpPr>
        <p:spPr>
          <a:xfrm>
            <a:off x="6903881" y="3738897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ret_from</a:t>
            </a:r>
            <a:endParaRPr lang="en-US" dirty="0"/>
          </a:p>
          <a:p>
            <a:r>
              <a:rPr lang="en-US" dirty="0"/>
              <a:t>_syscall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BE0649-7D6A-4AB7-B357-256D86162138}"/>
              </a:ext>
            </a:extLst>
          </p:cNvPr>
          <p:cNvCxnSpPr>
            <a:cxnSpLocks/>
          </p:cNvCxnSpPr>
          <p:nvPr/>
        </p:nvCxnSpPr>
        <p:spPr>
          <a:xfrm>
            <a:off x="10317997" y="3332387"/>
            <a:ext cx="2710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D422A-AAA3-473D-82F0-1EFB34B7350B}"/>
              </a:ext>
            </a:extLst>
          </p:cNvPr>
          <p:cNvSpPr/>
          <p:nvPr/>
        </p:nvSpPr>
        <p:spPr>
          <a:xfrm>
            <a:off x="3385475" y="322511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kernel_entry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D694D2-4378-4392-BD23-73AFFE82646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269515" y="3332389"/>
            <a:ext cx="304905" cy="757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4BD05F0-AF4D-46FA-84A8-9799709F22A3}"/>
              </a:ext>
            </a:extLst>
          </p:cNvPr>
          <p:cNvSpPr/>
          <p:nvPr/>
        </p:nvSpPr>
        <p:spPr>
          <a:xfrm>
            <a:off x="413672" y="3101744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06D263-8E56-4788-95AF-ED1F8B322E0C}"/>
              </a:ext>
            </a:extLst>
          </p:cNvPr>
          <p:cNvSpPr/>
          <p:nvPr/>
        </p:nvSpPr>
        <p:spPr>
          <a:xfrm>
            <a:off x="413672" y="3863743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EL1</a:t>
            </a:r>
          </a:p>
        </p:txBody>
      </p:sp>
    </p:spTree>
    <p:extLst>
      <p:ext uri="{BB962C8B-B14F-4D97-AF65-F5344CB8AC3E}">
        <p14:creationId xmlns:p14="http://schemas.microsoft.com/office/powerpoint/2010/main" val="16292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388420-AC0B-4189-A395-8E07CAA7662D}"/>
              </a:ext>
            </a:extLst>
          </p:cNvPr>
          <p:cNvCxnSpPr>
            <a:cxnSpLocks/>
          </p:cNvCxnSpPr>
          <p:nvPr/>
        </p:nvCxnSpPr>
        <p:spPr>
          <a:xfrm flipV="1">
            <a:off x="643734" y="3428998"/>
            <a:ext cx="38139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368798" y="3428998"/>
            <a:ext cx="3484560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2801936" y="3148011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A5534CC-E2D2-4F82-A374-E60DC067A887}"/>
              </a:ext>
            </a:extLst>
          </p:cNvPr>
          <p:cNvSpPr/>
          <p:nvPr/>
        </p:nvSpPr>
        <p:spPr>
          <a:xfrm>
            <a:off x="784223" y="3148012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switch_to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9C9F8BC-53D4-4DE2-8B4A-61D3224D973B}"/>
              </a:ext>
            </a:extLst>
          </p:cNvPr>
          <p:cNvSpPr/>
          <p:nvPr/>
        </p:nvSpPr>
        <p:spPr>
          <a:xfrm>
            <a:off x="4819650" y="3148011"/>
            <a:ext cx="2552700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kernel_process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move_to_user_mode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5306283-A2AC-469D-9A76-53C27C2F1212}"/>
              </a:ext>
            </a:extLst>
          </p:cNvPr>
          <p:cNvSpPr/>
          <p:nvPr/>
        </p:nvSpPr>
        <p:spPr>
          <a:xfrm>
            <a:off x="7853358" y="3148010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9682158" y="2014535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20220" y="2295523"/>
            <a:ext cx="261938" cy="11334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9491005" y="28583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00899-FD9E-4FD6-8F32-DFCCE664C6B5}"/>
              </a:ext>
            </a:extLst>
          </p:cNvPr>
          <p:cNvSpPr/>
          <p:nvPr/>
        </p:nvSpPr>
        <p:spPr>
          <a:xfrm>
            <a:off x="6954996" y="2682355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(returns</a:t>
            </a:r>
          </a:p>
          <a:p>
            <a:pPr algn="ctr"/>
            <a:r>
              <a:rPr lang="en-US" dirty="0"/>
              <a:t>to)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3ECDE-28DB-432C-8191-3ACD136135A5}"/>
              </a:ext>
            </a:extLst>
          </p:cNvPr>
          <p:cNvSpPr/>
          <p:nvPr/>
        </p:nvSpPr>
        <p:spPr>
          <a:xfrm>
            <a:off x="3855489" y="25904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fn</a:t>
            </a:r>
            <a:r>
              <a:rPr lang="en-US" b="1" dirty="0"/>
              <a:t>==0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128CD01-5FAD-4D68-9A21-F2A8B5280EC9}"/>
              </a:ext>
            </a:extLst>
          </p:cNvPr>
          <p:cNvSpPr/>
          <p:nvPr/>
        </p:nvSpPr>
        <p:spPr>
          <a:xfrm>
            <a:off x="4844166" y="1914223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BAA5E-56E0-4AD6-9624-03213E87DF23}"/>
              </a:ext>
            </a:extLst>
          </p:cNvPr>
          <p:cNvCxnSpPr>
            <a:cxnSpLocks/>
          </p:cNvCxnSpPr>
          <p:nvPr/>
        </p:nvCxnSpPr>
        <p:spPr>
          <a:xfrm flipV="1">
            <a:off x="4607186" y="2343113"/>
            <a:ext cx="261938" cy="10304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BAC97-7203-4A60-BD0C-70AA31BFA4A2}"/>
              </a:ext>
            </a:extLst>
          </p:cNvPr>
          <p:cNvSpPr/>
          <p:nvPr/>
        </p:nvSpPr>
        <p:spPr>
          <a:xfrm>
            <a:off x="4755097" y="261434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D4A6C-F326-43AC-B2FE-95D7D915ACC0}"/>
              </a:ext>
            </a:extLst>
          </p:cNvPr>
          <p:cNvSpPr/>
          <p:nvPr/>
        </p:nvSpPr>
        <p:spPr>
          <a:xfrm>
            <a:off x="4209114" y="355631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fn</a:t>
            </a:r>
            <a:r>
              <a:rPr lang="en-US" b="1" dirty="0"/>
              <a:t>!=0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121B0B-9640-4207-BE43-2C88BCBB3679}"/>
              </a:ext>
            </a:extLst>
          </p:cNvPr>
          <p:cNvSpPr/>
          <p:nvPr/>
        </p:nvSpPr>
        <p:spPr>
          <a:xfrm>
            <a:off x="-36044" y="2014535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2B3AA0-3B29-45C2-8A8A-C022D4B6EC32}"/>
              </a:ext>
            </a:extLst>
          </p:cNvPr>
          <p:cNvSpPr/>
          <p:nvPr/>
        </p:nvSpPr>
        <p:spPr>
          <a:xfrm>
            <a:off x="-36044" y="3238197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75297-F7FC-4739-A97C-8B237F8A5913}"/>
              </a:ext>
            </a:extLst>
          </p:cNvPr>
          <p:cNvSpPr/>
          <p:nvPr/>
        </p:nvSpPr>
        <p:spPr>
          <a:xfrm>
            <a:off x="2336571" y="4179211"/>
            <a:ext cx="727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Blue: move a kernel task to user. </a:t>
            </a:r>
            <a:r>
              <a:rPr lang="en-US" dirty="0">
                <a:solidFill>
                  <a:srgbClr val="FF0000"/>
                </a:solidFill>
              </a:rPr>
              <a:t>Red: clone a user task</a:t>
            </a:r>
          </a:p>
        </p:txBody>
      </p:sp>
    </p:spTree>
    <p:extLst>
      <p:ext uri="{BB962C8B-B14F-4D97-AF65-F5344CB8AC3E}">
        <p14:creationId xmlns:p14="http://schemas.microsoft.com/office/powerpoint/2010/main" val="6402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2450" y="3428997"/>
            <a:ext cx="730090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2801936" y="3148011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A5534CC-E2D2-4F82-A374-E60DC067A887}"/>
              </a:ext>
            </a:extLst>
          </p:cNvPr>
          <p:cNvSpPr/>
          <p:nvPr/>
        </p:nvSpPr>
        <p:spPr>
          <a:xfrm>
            <a:off x="784223" y="3148012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switch_to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9C9F8BC-53D4-4DE2-8B4A-61D3224D973B}"/>
              </a:ext>
            </a:extLst>
          </p:cNvPr>
          <p:cNvSpPr/>
          <p:nvPr/>
        </p:nvSpPr>
        <p:spPr>
          <a:xfrm>
            <a:off x="4819650" y="3148011"/>
            <a:ext cx="2552700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kernel_process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move_to_user_mode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5306283-A2AC-469D-9A76-53C27C2F1212}"/>
              </a:ext>
            </a:extLst>
          </p:cNvPr>
          <p:cNvSpPr/>
          <p:nvPr/>
        </p:nvSpPr>
        <p:spPr>
          <a:xfrm>
            <a:off x="7853358" y="3148010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9682158" y="2014535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20220" y="2295523"/>
            <a:ext cx="261938" cy="11334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9491005" y="28583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00899-FD9E-4FD6-8F32-DFCCE664C6B5}"/>
              </a:ext>
            </a:extLst>
          </p:cNvPr>
          <p:cNvSpPr/>
          <p:nvPr/>
        </p:nvSpPr>
        <p:spPr>
          <a:xfrm>
            <a:off x="7018314" y="2682355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returns</a:t>
            </a:r>
          </a:p>
          <a:p>
            <a:pPr algn="ctr"/>
            <a:r>
              <a:rPr lang="en-US" dirty="0"/>
              <a:t>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3ECDE-28DB-432C-8191-3ACD136135A5}"/>
              </a:ext>
            </a:extLst>
          </p:cNvPr>
          <p:cNvSpPr/>
          <p:nvPr/>
        </p:nvSpPr>
        <p:spPr>
          <a:xfrm>
            <a:off x="3294430" y="2554747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cpu_context.x19!=0</a:t>
            </a:r>
          </a:p>
          <a:p>
            <a:pPr algn="ctr"/>
            <a:r>
              <a:rPr lang="en-US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0751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</p:cNvCxnSpPr>
          <p:nvPr/>
        </p:nvCxnSpPr>
        <p:spPr>
          <a:xfrm>
            <a:off x="381000" y="3428998"/>
            <a:ext cx="66049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3095625" y="3148011"/>
            <a:ext cx="2762249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A5534CC-E2D2-4F82-A374-E60DC067A887}"/>
              </a:ext>
            </a:extLst>
          </p:cNvPr>
          <p:cNvSpPr/>
          <p:nvPr/>
        </p:nvSpPr>
        <p:spPr>
          <a:xfrm>
            <a:off x="784223" y="3148012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switch_to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7177083" y="2014535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15145" y="2295523"/>
            <a:ext cx="261938" cy="11334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6985930" y="28583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3ECDE-28DB-432C-8191-3ACD136135A5}"/>
              </a:ext>
            </a:extLst>
          </p:cNvPr>
          <p:cNvSpPr/>
          <p:nvPr/>
        </p:nvSpPr>
        <p:spPr>
          <a:xfrm>
            <a:off x="3294430" y="266904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cpu_context.x19==0</a:t>
            </a:r>
          </a:p>
        </p:txBody>
      </p:sp>
    </p:spTree>
    <p:extLst>
      <p:ext uri="{BB962C8B-B14F-4D97-AF65-F5344CB8AC3E}">
        <p14:creationId xmlns:p14="http://schemas.microsoft.com/office/powerpoint/2010/main" val="43086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388420-AC0B-4189-A395-8E07CAA7662D}"/>
              </a:ext>
            </a:extLst>
          </p:cNvPr>
          <p:cNvCxnSpPr>
            <a:cxnSpLocks/>
          </p:cNvCxnSpPr>
          <p:nvPr/>
        </p:nvCxnSpPr>
        <p:spPr>
          <a:xfrm flipV="1">
            <a:off x="643734" y="3428998"/>
            <a:ext cx="38139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368798" y="3428998"/>
            <a:ext cx="3484560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2801936" y="3148011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A5534CC-E2D2-4F82-A374-E60DC067A887}"/>
              </a:ext>
            </a:extLst>
          </p:cNvPr>
          <p:cNvSpPr/>
          <p:nvPr/>
        </p:nvSpPr>
        <p:spPr>
          <a:xfrm>
            <a:off x="784223" y="3148012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switch_to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9C9F8BC-53D4-4DE2-8B4A-61D3224D973B}"/>
              </a:ext>
            </a:extLst>
          </p:cNvPr>
          <p:cNvSpPr/>
          <p:nvPr/>
        </p:nvSpPr>
        <p:spPr>
          <a:xfrm>
            <a:off x="4819650" y="3148011"/>
            <a:ext cx="2552700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kernel_process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move_to_user_mode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5306283-A2AC-469D-9A76-53C27C2F1212}"/>
              </a:ext>
            </a:extLst>
          </p:cNvPr>
          <p:cNvSpPr/>
          <p:nvPr/>
        </p:nvSpPr>
        <p:spPr>
          <a:xfrm>
            <a:off x="7853358" y="3148010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ret_from_fork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9682158" y="2014535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420220" y="2295523"/>
            <a:ext cx="261938" cy="11334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9491005" y="28583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00899-FD9E-4FD6-8F32-DFCCE664C6B5}"/>
              </a:ext>
            </a:extLst>
          </p:cNvPr>
          <p:cNvSpPr/>
          <p:nvPr/>
        </p:nvSpPr>
        <p:spPr>
          <a:xfrm>
            <a:off x="7018314" y="2682355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returns</a:t>
            </a:r>
          </a:p>
          <a:p>
            <a:pPr algn="ctr"/>
            <a:r>
              <a:rPr lang="en-US" dirty="0"/>
              <a:t>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3ECDE-28DB-432C-8191-3ACD136135A5}"/>
              </a:ext>
            </a:extLst>
          </p:cNvPr>
          <p:cNvSpPr/>
          <p:nvPr/>
        </p:nvSpPr>
        <p:spPr>
          <a:xfrm>
            <a:off x="2244625" y="2431283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cpu_context.x19==0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128CD01-5FAD-4D68-9A21-F2A8B5280EC9}"/>
              </a:ext>
            </a:extLst>
          </p:cNvPr>
          <p:cNvSpPr/>
          <p:nvPr/>
        </p:nvSpPr>
        <p:spPr>
          <a:xfrm>
            <a:off x="4844166" y="1914223"/>
            <a:ext cx="1566862" cy="56197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BAA5E-56E0-4AD6-9624-03213E87DF23}"/>
              </a:ext>
            </a:extLst>
          </p:cNvPr>
          <p:cNvCxnSpPr>
            <a:cxnSpLocks/>
          </p:cNvCxnSpPr>
          <p:nvPr/>
        </p:nvCxnSpPr>
        <p:spPr>
          <a:xfrm flipV="1">
            <a:off x="4607186" y="2343113"/>
            <a:ext cx="261938" cy="10304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BAC97-7203-4A60-BD0C-70AA31BFA4A2}"/>
              </a:ext>
            </a:extLst>
          </p:cNvPr>
          <p:cNvSpPr/>
          <p:nvPr/>
        </p:nvSpPr>
        <p:spPr>
          <a:xfrm>
            <a:off x="4755097" y="261434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D4A6C-F326-43AC-B2FE-95D7D915ACC0}"/>
              </a:ext>
            </a:extLst>
          </p:cNvPr>
          <p:cNvSpPr/>
          <p:nvPr/>
        </p:nvSpPr>
        <p:spPr>
          <a:xfrm>
            <a:off x="3441793" y="371713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cpu_context.x19!=0</a:t>
            </a:r>
          </a:p>
        </p:txBody>
      </p:sp>
    </p:spTree>
    <p:extLst>
      <p:ext uri="{BB962C8B-B14F-4D97-AF65-F5344CB8AC3E}">
        <p14:creationId xmlns:p14="http://schemas.microsoft.com/office/powerpoint/2010/main" val="174980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11A6A-4C2A-4F81-AA39-77C08FE75742}"/>
              </a:ext>
            </a:extLst>
          </p:cNvPr>
          <p:cNvCxnSpPr>
            <a:cxnSpLocks/>
          </p:cNvCxnSpPr>
          <p:nvPr/>
        </p:nvCxnSpPr>
        <p:spPr>
          <a:xfrm>
            <a:off x="152400" y="3216273"/>
            <a:ext cx="48999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D87E71E-8CBC-46B2-B535-487A43F4804D}"/>
              </a:ext>
            </a:extLst>
          </p:cNvPr>
          <p:cNvSpPr/>
          <p:nvPr/>
        </p:nvSpPr>
        <p:spPr>
          <a:xfrm>
            <a:off x="523875" y="2935287"/>
            <a:ext cx="1474789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call_sys</a:t>
            </a:r>
            <a:r>
              <a:rPr lang="en-US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clone()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3F0CA01-63CA-4372-92BF-304E4BB6936E}"/>
              </a:ext>
            </a:extLst>
          </p:cNvPr>
          <p:cNvSpPr/>
          <p:nvPr/>
        </p:nvSpPr>
        <p:spPr>
          <a:xfrm>
            <a:off x="7724247" y="2935287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0C391-1832-44F6-9DD5-035C69171A3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361687" y="3216275"/>
            <a:ext cx="1362560" cy="771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C1EEE-CCF8-428A-8C2B-783F8B00BF0D}"/>
              </a:ext>
            </a:extLst>
          </p:cNvPr>
          <p:cNvSpPr/>
          <p:nvPr/>
        </p:nvSpPr>
        <p:spPr>
          <a:xfrm>
            <a:off x="7036059" y="343811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kernel_exit</a:t>
            </a: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6F6541F-4C4A-4867-AAB5-D462726E0082}"/>
              </a:ext>
            </a:extLst>
          </p:cNvPr>
          <p:cNvSpPr/>
          <p:nvPr/>
        </p:nvSpPr>
        <p:spPr>
          <a:xfrm>
            <a:off x="3089840" y="3706808"/>
            <a:ext cx="1704985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clone(</a:t>
            </a:r>
            <a:r>
              <a:rPr lang="en-US" dirty="0" err="1">
                <a:solidFill>
                  <a:schemeClr val="tx1"/>
                </a:solidFill>
              </a:rPr>
              <a:t>stk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D7DA2B8-91D6-4FC8-B1B2-1FCB0546D2BA}"/>
              </a:ext>
            </a:extLst>
          </p:cNvPr>
          <p:cNvSpPr/>
          <p:nvPr/>
        </p:nvSpPr>
        <p:spPr>
          <a:xfrm>
            <a:off x="4890074" y="3706808"/>
            <a:ext cx="1471613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process()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79EADEF-25CF-4427-ABC3-159525AF0C5E}"/>
              </a:ext>
            </a:extLst>
          </p:cNvPr>
          <p:cNvSpPr/>
          <p:nvPr/>
        </p:nvSpPr>
        <p:spPr>
          <a:xfrm>
            <a:off x="1113401" y="3692523"/>
            <a:ext cx="814390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el0_sync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4787C59B-45E0-4193-B714-06B3B0058B33}"/>
              </a:ext>
            </a:extLst>
          </p:cNvPr>
          <p:cNvSpPr/>
          <p:nvPr/>
        </p:nvSpPr>
        <p:spPr>
          <a:xfrm>
            <a:off x="2151625" y="3706808"/>
            <a:ext cx="814390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el0_svc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71D99A0-D2C0-4097-A021-ABBFFE5D4ECC}"/>
              </a:ext>
            </a:extLst>
          </p:cNvPr>
          <p:cNvSpPr/>
          <p:nvPr/>
        </p:nvSpPr>
        <p:spPr>
          <a:xfrm>
            <a:off x="8042424" y="4766213"/>
            <a:ext cx="1471613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1C76C-DDDD-4A42-BE5C-249F5110DF3A}"/>
              </a:ext>
            </a:extLst>
          </p:cNvPr>
          <p:cNvSpPr/>
          <p:nvPr/>
        </p:nvSpPr>
        <p:spPr>
          <a:xfrm>
            <a:off x="9734177" y="28469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x0==0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FA79CD-3630-4AA1-8680-DBB28D08B2B4}"/>
              </a:ext>
            </a:extLst>
          </p:cNvPr>
          <p:cNvSpPr/>
          <p:nvPr/>
        </p:nvSpPr>
        <p:spPr>
          <a:xfrm>
            <a:off x="6760376" y="303160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x0!=0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03D3ED3A-8402-4563-8AB2-5184FD79CB37}"/>
              </a:ext>
            </a:extLst>
          </p:cNvPr>
          <p:cNvSpPr/>
          <p:nvPr/>
        </p:nvSpPr>
        <p:spPr>
          <a:xfrm>
            <a:off x="9726642" y="2028806"/>
            <a:ext cx="1566862" cy="561975"/>
          </a:xfrm>
          <a:prstGeom prst="flowChartTerminato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1FC985-DD43-42BA-9AD3-CBC099F55B9B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9514037" y="2309794"/>
            <a:ext cx="212605" cy="27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BFACC-7FF7-4D1A-910A-A419A62732AA}"/>
              </a:ext>
            </a:extLst>
          </p:cNvPr>
          <p:cNvSpPr/>
          <p:nvPr/>
        </p:nvSpPr>
        <p:spPr>
          <a:xfrm>
            <a:off x="6563344" y="3694415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ret_from</a:t>
            </a:r>
            <a:endParaRPr lang="en-US" dirty="0"/>
          </a:p>
          <a:p>
            <a:r>
              <a:rPr lang="en-US" dirty="0"/>
              <a:t>_syscall</a:t>
            </a:r>
          </a:p>
        </p:txBody>
      </p:sp>
    </p:spTree>
    <p:extLst>
      <p:ext uri="{BB962C8B-B14F-4D97-AF65-F5344CB8AC3E}">
        <p14:creationId xmlns:p14="http://schemas.microsoft.com/office/powerpoint/2010/main" val="334692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</Template>
  <TotalTime>264</TotalTime>
  <Words>258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22</cp:revision>
  <dcterms:created xsi:type="dcterms:W3CDTF">2020-06-20T16:52:07Z</dcterms:created>
  <dcterms:modified xsi:type="dcterms:W3CDTF">2020-06-20T21:16:16Z</dcterms:modified>
</cp:coreProperties>
</file>