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9FC6A-5F20-4E29-BCF3-A33367F84FA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27C48-6D49-4796-89F8-CCA7EA48E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7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https://imgs.developpaper.com/imgs/1771657-20190825003611986-1057243454.png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27C48-6D49-4796-89F8-CCA7EA48E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https://imgs.developpaper.com/imgs/1771657-20190825003611986-1057243454.png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27C48-6D49-4796-89F8-CCA7EA48E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4C5-65C6-4ECA-A9A3-89E9227E1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EC4F8-BE84-4DAC-8BB9-20C53545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626D-83BC-4541-B9C7-00C8292A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BA0D-5B2C-425C-9DFC-45A9BA3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45E5-15D5-47B7-9AF9-15F7DC3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D7BE-6BB8-4A6F-A7EF-6D68A7D0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3FDA4-4EC0-421E-8FF0-54F27A074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AD66-D806-4BB3-9B8A-E07F67B0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24EC-7492-44FA-B80C-A298FC2E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1D06-A17D-4863-ADC8-4A809762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E42B4-5F00-4989-8C88-805CAC4E4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1365-86D8-476D-BAA2-E52CB53E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AA75-52EF-4CEF-8063-939F3E4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77BF-16C7-4D4C-B6F0-E1F19015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0182-BE5B-4095-AE23-148562E7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3CE5-F239-457C-93AD-F18BAE94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A0A3-E6D4-4A37-963A-7D5B8BDC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D151-0BCE-4136-8180-E006C47D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AA2D-9DAD-41E4-90DA-BE1708CB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A1C9-E3AE-4040-933A-C89CA085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A962-CBC5-4917-8221-27DBD999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785C8-0CBA-45DE-97D4-1ADE7EFC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4095-D8F4-4E68-BA6B-169BAF63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4F28-0F2E-4713-ADB8-A39B9AE5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1417-0F63-4FD0-8253-597DABF1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30FB-5858-4C5D-B356-BDC37258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964A-6BBC-4ACD-8286-F0CE93CD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329E-7CF0-4B47-95E2-BD6D6B4D1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93DAD-B867-4946-B1ED-7EB00AC0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B287D-59EA-4F00-93A6-D5C1A02F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EBA69-F678-4869-AC8B-EFE5ABCC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FAED-3BEA-4B4C-8285-E8C2360D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E3277-102F-4DFA-95BE-6C6E203F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CF586-4C98-4370-9FE5-4E0C06933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10788-E43A-4878-ABA2-1F5B42D2C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04B09-9315-4920-9F88-523D7979C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2E0C2-5B82-4860-A61F-5D058C35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101EB-B6BF-4DF4-816A-6AA88ADD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BC08A-401F-4B04-BFFD-DA9D335F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625-98D1-4A4B-9035-9FD705CA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58054-CA18-497F-85F0-0CB57E2C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66F8D-EE0E-48E9-9E0B-742CB535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9C212-E679-47FD-B487-750C4AE3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287CA-5E8B-46F2-92FF-C4B2E844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0C116-3351-48EB-BAD7-4507F2DC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B15C1-B1F1-4753-825D-9C06B02A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B765-93AC-46F9-8458-47D75439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9C00-E33D-4201-A358-9280DEA9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28DC3-20BA-4FD7-8DBA-1589A60A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E1985-2A3C-4026-87C2-AC681405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9EB6D-4143-430A-B8E1-B9F8CC83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EBDC9-6D63-492F-B9EE-2216DBCC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3DCC-A339-44B9-A586-6FA73E7B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BB090-1A7A-46D0-9352-BE32231EA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2F4D4-9C08-4379-A557-219F2148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174EA-4D16-469E-83E1-08231ACA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B758-4FA8-4D65-BDA9-9F5F1BB1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5A913-BDDD-4C6E-A6AF-D19C16DB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9DDC4-2D4F-4A12-A5F5-AB089EC2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9F2FE-9D5A-4CE7-BCF6-7D263F6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E315-560E-48AE-839E-7AD255671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DF54-7CD9-46A2-B70C-13A8BDB3EF1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29B68-5B2F-4525-A931-E5985C11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C06B9-14F3-4504-9B9D-BDE6FAF66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7CDD-688C-4695-A479-1A9B692C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773AF1-ED22-4751-A492-D1313A0B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643063"/>
            <a:ext cx="96869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4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773AF1-ED22-4751-A492-D1313A0B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643063"/>
            <a:ext cx="96869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324D6-999A-40B5-9100-93A4DC3CAA8A}"/>
              </a:ext>
            </a:extLst>
          </p:cNvPr>
          <p:cNvSpPr txBox="1"/>
          <p:nvPr/>
        </p:nvSpPr>
        <p:spPr>
          <a:xfrm>
            <a:off x="401351" y="2736502"/>
            <a:ext cx="188140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all 1s: using TTBR1 (kernel)</a:t>
            </a:r>
          </a:p>
          <a:p>
            <a:r>
              <a:rPr lang="en-US" sz="1200" dirty="0"/>
              <a:t>all 0s: using TTBR0 (for </a:t>
            </a:r>
            <a:r>
              <a:rPr lang="en-US" sz="1200" dirty="0" err="1"/>
              <a:t>usr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69D29-33F6-4AF8-856D-F7A91A1BE050}"/>
              </a:ext>
            </a:extLst>
          </p:cNvPr>
          <p:cNvSpPr txBox="1"/>
          <p:nvPr/>
        </p:nvSpPr>
        <p:spPr>
          <a:xfrm>
            <a:off x="3510960" y="1611334"/>
            <a:ext cx="54125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Each index: 9 bits. 2</a:t>
            </a:r>
            <a:r>
              <a:rPr lang="en-US" sz="1200" baseline="30000" dirty="0"/>
              <a:t>9</a:t>
            </a:r>
            <a:r>
              <a:rPr lang="en-US" sz="1200" dirty="0"/>
              <a:t> = 512 entries per page table</a:t>
            </a:r>
          </a:p>
        </p:txBody>
      </p:sp>
    </p:spTree>
    <p:extLst>
      <p:ext uri="{BB962C8B-B14F-4D97-AF65-F5344CB8AC3E}">
        <p14:creationId xmlns:p14="http://schemas.microsoft.com/office/powerpoint/2010/main" val="252150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Felix (xl6yq)</dc:creator>
  <cp:lastModifiedBy>Lin, Felix (xl6yq)</cp:lastModifiedBy>
  <cp:revision>1</cp:revision>
  <dcterms:created xsi:type="dcterms:W3CDTF">2021-03-15T14:50:52Z</dcterms:created>
  <dcterms:modified xsi:type="dcterms:W3CDTF">2021-03-15T14:59:00Z</dcterms:modified>
</cp:coreProperties>
</file>