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3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724"/>
  </p:normalViewPr>
  <p:slideViewPr>
    <p:cSldViewPr snapToGrid="0" snapToObjects="1">
      <p:cViewPr varScale="1">
        <p:scale>
          <a:sx n="138" d="100"/>
          <a:sy n="138" d="100"/>
        </p:scale>
        <p:origin x="2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FB31-9C50-194A-A588-F7BD41C50EE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DFD-B107-F948-8AE7-D211D61A3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Pcnttl_fork</a:t>
            </a:r>
            <a:r>
              <a:rPr kumimoji="1" lang="zh-CN" altLang="en-US" dirty="0" smtClean="0"/>
              <a:t> 不适应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平台，并且使用复杂繁琐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Pcnttl_fork</a:t>
            </a:r>
            <a:r>
              <a:rPr kumimoji="1" lang="zh-CN" altLang="en-US" dirty="0" smtClean="0"/>
              <a:t> 不适应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平台，并且使用复杂繁琐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3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62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Pcnttl_fork</a:t>
            </a:r>
            <a:r>
              <a:rPr kumimoji="1" lang="zh-CN" altLang="en-US" dirty="0" smtClean="0"/>
              <a:t> 不适应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平台，并且使用复杂繁琐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0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02229"/>
            <a:ext cx="8689976" cy="925284"/>
          </a:xfrm>
        </p:spPr>
        <p:txBody>
          <a:bodyPr/>
          <a:lstStyle/>
          <a:p>
            <a:r>
              <a:rPr kumimoji="1" lang="en-US" altLang="zh-CN" dirty="0"/>
              <a:t>SWOOLE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1428" y="3886200"/>
            <a:ext cx="3909559" cy="1371599"/>
          </a:xfrm>
        </p:spPr>
        <p:txBody>
          <a:bodyPr/>
          <a:lstStyle/>
          <a:p>
            <a:r>
              <a:rPr kumimoji="1" lang="zh-CN" altLang="en-US" dirty="0"/>
              <a:t>马雄飞</a:t>
            </a:r>
          </a:p>
        </p:txBody>
      </p:sp>
    </p:spTree>
    <p:extLst>
      <p:ext uri="{BB962C8B-B14F-4D97-AF65-F5344CB8AC3E}">
        <p14:creationId xmlns:p14="http://schemas.microsoft.com/office/powerpoint/2010/main" val="6722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 smtClean="0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的一些概念</a:t>
            </a:r>
            <a:endParaRPr kumimoji="1" lang="en-US" altLang="zh-CN" sz="24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1.PHP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单进程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的，没法在一个程序块中使用多进程来处理一个复杂的逻辑，暂时忽略鸡肋的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pcntl_fork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2.PHP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不支持异步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在处理高并发高负载的请求时会力不从心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3.PHP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不适合做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TCP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Socket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之类的长连接。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对于以上问题有没有一种很好的解决办法，那么就是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的诞生；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的诞生能让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PHP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很好的支持异步、异步、简单的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TCP/UDP/Socket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服务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.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 smtClean="0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的安装</a:t>
            </a:r>
            <a:endParaRPr kumimoji="1" lang="en-US" altLang="zh-CN" sz="24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pecl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安装：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pecl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 install </a:t>
            </a: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源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码安装：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 clone https://</a:t>
            </a: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github.com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swoole-src.git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cd </a:t>
            </a: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swoole-src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SimHei" charset="-122"/>
                <a:ea typeface="SimHei" charset="-122"/>
                <a:cs typeface="SimHei" charset="-122"/>
              </a:rPr>
              <a:t>phpize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./configure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make &amp;&amp; make install</a:t>
            </a:r>
            <a:endParaRPr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结构</a:t>
            </a:r>
            <a:endParaRPr kumimoji="1"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Master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进程：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的主进程，处理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核心的事件驱动，包含若干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Reactor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子线程，每个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Reactor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子线程运行</a:t>
            </a:r>
            <a:r>
              <a:rPr kumimoji="1" lang="en-US" altLang="zh-CN" dirty="0" err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epoll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函数的实例，进行客户端事件监听，如客户端连接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Manage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进程：管理进程，用于创建管理下一层的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Worker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进程和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Task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Woker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进程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Worker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进程：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主逻辑进程，处理来自客户端的请求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Task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进程：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异步工作进程，用于处理耗时较长的任务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5" y="2940908"/>
            <a:ext cx="7101016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请求到达 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Main Reactor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>
                <a:solidFill>
                  <a:srgbClr val="2C3E50"/>
                </a:solidFill>
                <a:latin typeface="PingFang SC" charset="-122"/>
              </a:rPr>
              <a:t>|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Main Reactor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根据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的情况，将请求注册给对应的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Reactor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每个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都有</a:t>
            </a:r>
            <a:r>
              <a:rPr lang="en-US" altLang="zh-CN" dirty="0" err="1">
                <a:solidFill>
                  <a:srgbClr val="2C3E50"/>
                </a:solidFill>
                <a:latin typeface="PingFang SC" charset="-122"/>
              </a:rPr>
              <a:t>epoll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。用来监听客户端的变化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)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客户端有变化时，交给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来处理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处理完毕，通过进程间通信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比如管道、共享内存、消息队列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)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发给对应的</a:t>
            </a: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将响应结果发给相应的连接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2C3E50"/>
                </a:solidFill>
                <a:latin typeface="PingFang SC" charset="-122"/>
              </a:rPr>
              <a:t>|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2C3E50"/>
                </a:solidFill>
                <a:latin typeface="PingFang SC" charset="-122"/>
              </a:rPr>
              <a:t>请求处理完成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0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 smtClean="0">
                <a:latin typeface="SimHei" charset="-122"/>
                <a:ea typeface="SimHei" charset="-122"/>
                <a:cs typeface="SimHei" charset="-122"/>
              </a:rPr>
              <a:t>Swoole</a:t>
            </a:r>
            <a:r>
              <a:rPr kumimoji="1"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的实例</a:t>
            </a:r>
            <a:endParaRPr kumimoji="1" lang="en-US" altLang="zh-CN" sz="24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Webscoket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异步导入</a:t>
            </a:r>
            <a:r>
              <a:rPr kumimoji="1" lang="en-US" altLang="zh-CN" dirty="0" smtClean="0"/>
              <a:t>Demo</a:t>
            </a:r>
            <a:endParaRPr kumimoji="1"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7649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576</TotalTime>
  <Words>280</Words>
  <Application>Microsoft Macintosh PowerPoint</Application>
  <PresentationFormat>宽屏</PresentationFormat>
  <Paragraphs>50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PingFang SC</vt:lpstr>
      <vt:lpstr>SimHei</vt:lpstr>
      <vt:lpstr>Tw Cen MT</vt:lpstr>
      <vt:lpstr>宋体</vt:lpstr>
      <vt:lpstr>Arial</vt:lpstr>
      <vt:lpstr>水滴</vt:lpstr>
      <vt:lpstr>SWOOLE入门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SWOOLE初级入入门</dc:title>
  <dc:creator>Microsoft Office 用户</dc:creator>
  <cp:lastModifiedBy>Microsoft Office 用户</cp:lastModifiedBy>
  <cp:revision>11</cp:revision>
  <dcterms:created xsi:type="dcterms:W3CDTF">2018-04-10T15:20:14Z</dcterms:created>
  <dcterms:modified xsi:type="dcterms:W3CDTF">2018-04-11T15:23:59Z</dcterms:modified>
</cp:coreProperties>
</file>