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3" r:id="rId5"/>
    <p:sldId id="266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/>
    <p:restoredTop sz="94724"/>
  </p:normalViewPr>
  <p:slideViewPr>
    <p:cSldViewPr snapToGrid="0" snapToObjects="1">
      <p:cViewPr varScale="1">
        <p:scale>
          <a:sx n="108" d="100"/>
          <a:sy n="108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8FB31-9C50-194A-A588-F7BD41C50EE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D2DFD-B107-F948-8AE7-D211D61A3C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7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pcntl_fork</a:t>
            </a:r>
            <a:r>
              <a:rPr kumimoji="1" lang="zh-CN" altLang="en-US" dirty="0"/>
              <a:t> 不适应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平台，并且使用复杂繁琐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Pcnttl_fork</a:t>
            </a:r>
            <a:r>
              <a:rPr kumimoji="1" lang="zh-CN" altLang="en-US" dirty="0"/>
              <a:t> 不适应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平台，并且使用复杂繁琐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86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37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75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Pcnttl_fork</a:t>
            </a:r>
            <a:r>
              <a:rPr kumimoji="1" lang="zh-CN" altLang="en-US" dirty="0"/>
              <a:t> 不适应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平台，并且使用复杂繁琐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60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Pcnttl_fork</a:t>
            </a:r>
            <a:r>
              <a:rPr kumimoji="1" lang="zh-CN" altLang="en-US" dirty="0"/>
              <a:t> 不适应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平台，并且使用复杂繁琐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79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ybuluo.com/phper/note/49423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502229"/>
            <a:ext cx="8689976" cy="925284"/>
          </a:xfrm>
        </p:spPr>
        <p:txBody>
          <a:bodyPr/>
          <a:lstStyle/>
          <a:p>
            <a:r>
              <a:rPr kumimoji="1" lang="en-US" altLang="zh-CN" dirty="0"/>
              <a:t>SWOOLE</a:t>
            </a:r>
            <a:r>
              <a:rPr kumimoji="1" lang="zh-CN" altLang="en-US" dirty="0"/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31428" y="3886200"/>
            <a:ext cx="3909559" cy="1371599"/>
          </a:xfrm>
        </p:spPr>
        <p:txBody>
          <a:bodyPr/>
          <a:lstStyle/>
          <a:p>
            <a:r>
              <a:rPr kumimoji="1" lang="zh-CN" altLang="en-US" dirty="0"/>
              <a:t> 马雄飞</a:t>
            </a:r>
          </a:p>
        </p:txBody>
      </p:sp>
    </p:spTree>
    <p:extLst>
      <p:ext uri="{BB962C8B-B14F-4D97-AF65-F5344CB8AC3E}">
        <p14:creationId xmlns:p14="http://schemas.microsoft.com/office/powerpoint/2010/main" val="67224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的一些概念</a:t>
            </a: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1.PHP</a:t>
            </a:r>
            <a:r>
              <a:rPr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是单进程的，没法在一个程序块中使用多进程来处理一个复杂的逻辑，暂时忽略鸡肋的</a:t>
            </a:r>
            <a:r>
              <a:rPr lang="en-US" altLang="zh-CN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pcntl_fork</a:t>
            </a:r>
            <a:endParaRPr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2.PHP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不支持异步</a:t>
            </a: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,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在处理高并发高负载的请求时会力不从心</a:t>
            </a: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3.PHP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不适合做</a:t>
            </a: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TCP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，</a:t>
            </a: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Socket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之类的长连接。</a:t>
            </a: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对于以上问题有没有一种很好的解决办法，那么就是</a:t>
            </a:r>
            <a:r>
              <a:rPr kumimoji="1" lang="en-US" altLang="zh-CN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的诞生；</a:t>
            </a:r>
            <a:r>
              <a:rPr kumimoji="1" lang="en-US" altLang="zh-CN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的诞生能让</a:t>
            </a: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PHP</a:t>
            </a:r>
            <a:r>
              <a:rPr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很好的支持异步、异步、简单的使用</a:t>
            </a: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TCP/UDP/Socket</a:t>
            </a:r>
            <a:r>
              <a:rPr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服务</a:t>
            </a:r>
            <a: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.</a:t>
            </a: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的安装</a:t>
            </a: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pecl</a:t>
            </a:r>
            <a:r>
              <a:rPr lang="zh-CN" altLang="en-US" sz="2000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安装：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pecl</a:t>
            </a:r>
            <a:r>
              <a:rPr lang="en-US" altLang="zh-CN" sz="20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 install </a:t>
            </a:r>
            <a:r>
              <a:rPr lang="en-US" altLang="zh-CN" sz="20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lang="en-US" altLang="zh-CN" sz="20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源码安装：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git</a:t>
            </a:r>
            <a:r>
              <a:rPr lang="en-US" altLang="zh-CN" sz="20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 clone https://</a:t>
            </a:r>
            <a:r>
              <a:rPr lang="en-US" altLang="zh-CN" sz="20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github.com</a:t>
            </a:r>
            <a:r>
              <a:rPr lang="en-US" altLang="zh-CN" sz="20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/</a:t>
            </a:r>
            <a:r>
              <a:rPr lang="en-US" altLang="zh-CN" sz="20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lang="en-US" altLang="zh-CN" sz="20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/</a:t>
            </a:r>
            <a:r>
              <a:rPr lang="en-US" altLang="zh-CN" sz="20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swoole-src.git</a:t>
            </a:r>
            <a:endParaRPr lang="en-US" altLang="zh-CN" sz="2000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cd </a:t>
            </a:r>
            <a:r>
              <a:rPr lang="en-US" altLang="zh-CN" sz="20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swoole-src</a:t>
            </a:r>
            <a:endParaRPr lang="en-US" altLang="zh-CN" sz="2000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phpize</a:t>
            </a:r>
            <a:endParaRPr lang="en-US" altLang="zh-CN" sz="2000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./configure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make &amp;&amp; make install</a:t>
            </a:r>
          </a:p>
          <a:p>
            <a:br>
              <a:rPr lang="en-US" altLang="zh-CN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45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20130"/>
            <a:ext cx="9562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的结构</a:t>
            </a: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1.Master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 进程：</a:t>
            </a:r>
            <a:r>
              <a:rPr kumimoji="1" lang="en-US" altLang="zh-CN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的主进程，处理</a:t>
            </a:r>
            <a:r>
              <a:rPr kumimoji="1" lang="en-US" altLang="zh-CN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核心的事件驱动，包含若干</a:t>
            </a: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Reactor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子线程，每个</a:t>
            </a: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Reactor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子线程运行</a:t>
            </a:r>
            <a:r>
              <a:rPr kumimoji="1" lang="en-US" altLang="zh-CN" dirty="0" err="1">
                <a:solidFill>
                  <a:srgbClr val="FF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epoll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函数的实例，进行客户端事件监听，如客户端连接</a:t>
            </a: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2.Manage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进程：管理进程，用于创建管理下一层的</a:t>
            </a: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Worker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进程和</a:t>
            </a: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Task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Woker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进程</a:t>
            </a: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3.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Worker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进程：</a:t>
            </a: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主逻辑进程，处理来自客户端的请求</a:t>
            </a: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Task</a:t>
            </a: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进程：</a:t>
            </a: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异步工作进程，用于处理耗时较长的任务</a:t>
            </a: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9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20130"/>
            <a:ext cx="9562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的运行流程</a:t>
            </a:r>
            <a:endParaRPr kumimoji="1" lang="en-US" altLang="zh-CN" sz="2400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34CD22-6D4D-4351-8779-6F3B27C0B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02" y="964409"/>
            <a:ext cx="5646198" cy="53553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B54302A-1BCF-47AD-A037-4534002CDDA3}"/>
              </a:ext>
            </a:extLst>
          </p:cNvPr>
          <p:cNvSpPr/>
          <p:nvPr/>
        </p:nvSpPr>
        <p:spPr>
          <a:xfrm>
            <a:off x="6096000" y="96440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请求到达 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Main Reactor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Main 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根据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的情况，将请求注册给对应的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每个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都有</a:t>
            </a:r>
            <a:r>
              <a:rPr lang="en-US" altLang="zh-CN" dirty="0" err="1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epoll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。用来监听客户端的变化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客户端有变化时，交给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worker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来处理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worker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处理完毕，通过进程间通信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比如管道、共享内存、消息队列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发给对应的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。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将响应结果发给相应的连接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请求处理完成</a:t>
            </a:r>
            <a:endParaRPr lang="zh-CN" altLang="en-US" dirty="0">
              <a:latin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9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的实例</a:t>
            </a: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342900" indent="-342900">
              <a:buAutoNum type="arabicPeriod"/>
            </a:pPr>
            <a:r>
              <a:rPr kumimoji="1" lang="en-US" altLang="zh-CN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tcp</a:t>
            </a:r>
            <a:r>
              <a:rPr kumimoji="1" lang="zh-CN" altLang="en-US" dirty="0">
                <a:latin typeface="Source Code Pro Medium" panose="020B0509030403020204" pitchFamily="49" charset="0"/>
              </a:rPr>
              <a:t> </a:t>
            </a: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Server</a:t>
            </a:r>
            <a:r>
              <a:rPr kumimoji="1" lang="zh-CN" altLang="en-US" dirty="0">
                <a:latin typeface="Source Code Pro Medium" panose="020B0509030403020204" pitchFamily="49" charset="0"/>
              </a:rPr>
              <a:t> 和 </a:t>
            </a:r>
            <a:r>
              <a:rPr kumimoji="1" lang="en-US" altLang="zh-CN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tcp</a:t>
            </a:r>
            <a:r>
              <a:rPr kumimoji="1" lang="zh-CN" altLang="en-US" dirty="0">
                <a:latin typeface="Source Code Pro Medium" panose="020B0509030403020204" pitchFamily="49" charset="0"/>
              </a:rPr>
              <a:t> </a:t>
            </a: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Client</a:t>
            </a:r>
          </a:p>
          <a:p>
            <a:pPr marL="342900" indent="-342900">
              <a:buAutoNum type="arabicPeriod"/>
            </a:pP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342900" indent="-342900">
              <a:buAutoNum type="arabicPeriod"/>
            </a:pPr>
            <a:r>
              <a:rPr kumimoji="1" lang="en-US" altLang="zh-CN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udp</a:t>
            </a:r>
            <a:r>
              <a:rPr kumimoji="1" lang="zh-CN" altLang="en-US" dirty="0">
                <a:latin typeface="Source Code Pro Medium" panose="020B0509030403020204" pitchFamily="49" charset="0"/>
              </a:rPr>
              <a:t> </a:t>
            </a: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Server</a:t>
            </a:r>
            <a:r>
              <a:rPr kumimoji="1" lang="zh-CN" altLang="en-US" dirty="0">
                <a:latin typeface="Source Code Pro Medium" panose="020B0509030403020204" pitchFamily="49" charset="0"/>
              </a:rPr>
              <a:t> 和 </a:t>
            </a:r>
            <a:r>
              <a:rPr kumimoji="1" lang="en-US" altLang="zh-CN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udp</a:t>
            </a:r>
            <a:r>
              <a:rPr kumimoji="1" lang="zh-CN" altLang="en-US" dirty="0">
                <a:latin typeface="Source Code Pro Medium" panose="020B0509030403020204" pitchFamily="49" charset="0"/>
              </a:rPr>
              <a:t> </a:t>
            </a: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Server</a:t>
            </a:r>
          </a:p>
          <a:p>
            <a:pPr marL="342900" indent="-342900">
              <a:buAutoNum type="arabicPeriod"/>
            </a:pP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342900" indent="-342900">
              <a:buAutoNum type="arabicPeriod"/>
            </a:pPr>
            <a:r>
              <a:rPr kumimoji="1" lang="en-US" altLang="zh-CN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webscoket</a:t>
            </a: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Source Code Pro Medium" panose="020B0509030403020204" pitchFamily="49" charset="0"/>
              </a:rPr>
              <a:t>异步导入</a:t>
            </a:r>
            <a:r>
              <a:rPr kumimoji="1"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demo</a:t>
            </a:r>
          </a:p>
          <a:p>
            <a:br>
              <a:rPr lang="en-US" altLang="zh-CN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37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198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的一些资料</a:t>
            </a: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https://wiki.swoole.com</a:t>
            </a:r>
            <a:b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</a:br>
            <a: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hlinkClick r:id="rId3"/>
              </a:rPr>
              <a:t>https://www.zybuluo.com/phper/note/494239</a:t>
            </a:r>
            <a:endParaRPr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6271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596</TotalTime>
  <Words>330</Words>
  <Application>Microsoft Office PowerPoint</Application>
  <PresentationFormat>宽屏</PresentationFormat>
  <Paragraphs>55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DengXian</vt:lpstr>
      <vt:lpstr>SimHei</vt:lpstr>
      <vt:lpstr>宋体</vt:lpstr>
      <vt:lpstr>Arial</vt:lpstr>
      <vt:lpstr>Source Code Pro Medium</vt:lpstr>
      <vt:lpstr>Tw Cen MT</vt:lpstr>
      <vt:lpstr>水滴</vt:lpstr>
      <vt:lpstr>SWOOLE入门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SWOOLE初级入入门</dc:title>
  <dc:creator>Microsoft Office 用户</dc:creator>
  <cp:lastModifiedBy>mma</cp:lastModifiedBy>
  <cp:revision>13</cp:revision>
  <dcterms:created xsi:type="dcterms:W3CDTF">2018-04-10T15:20:14Z</dcterms:created>
  <dcterms:modified xsi:type="dcterms:W3CDTF">2018-04-12T02:18:47Z</dcterms:modified>
</cp:coreProperties>
</file>