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6" r:id="rId6"/>
    <p:sldId id="268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FB31-9C50-194A-A588-F7BD41C50EE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DFD-B107-F948-8AE7-D211D61A3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8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3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一个更通俗的比喻，假设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就是一个工厂，那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就是销售，帮你接项目订单。而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就是工人，当销售接到订单后，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去工作生产出客户要的东西。而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task_worker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可以理解为行政人员，可以帮助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干些杂事，让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专心工作。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75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40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60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Pcnttl_fork</a:t>
            </a:r>
            <a:r>
              <a:rPr kumimoji="1" lang="zh-CN" altLang="en-US" dirty="0"/>
              <a:t> 不适应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平台，并且使用复杂繁琐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2DFD-B107-F948-8AE7-D211D61A3CE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7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zybuluo.com/phper/note/49423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02229"/>
            <a:ext cx="8689976" cy="925284"/>
          </a:xfrm>
        </p:spPr>
        <p:txBody>
          <a:bodyPr/>
          <a:lstStyle/>
          <a:p>
            <a:r>
              <a:rPr kumimoji="1" lang="en-US" altLang="zh-CN" dirty="0"/>
              <a:t>SWOOLE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31428" y="3886200"/>
            <a:ext cx="3909559" cy="1371599"/>
          </a:xfrm>
        </p:spPr>
        <p:txBody>
          <a:bodyPr/>
          <a:lstStyle/>
          <a:p>
            <a:r>
              <a:rPr kumimoji="1" lang="zh-CN" altLang="en-US" dirty="0"/>
              <a:t> 马雄飞</a:t>
            </a:r>
          </a:p>
        </p:txBody>
      </p:sp>
    </p:spTree>
    <p:extLst>
      <p:ext uri="{BB962C8B-B14F-4D97-AF65-F5344CB8AC3E}">
        <p14:creationId xmlns:p14="http://schemas.microsoft.com/office/powerpoint/2010/main" val="6722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概念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部分局限性：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1.PHP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是单进程的，没法在一个程序块中使用多进程来处理一个复杂的逻辑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2.PHP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不支持异步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,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在处理高并发高负载的请求时会力不从心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3.PHP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不适合做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TCP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Socket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之类的长连接。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类似这种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Unix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系统编程、网络通信编程、异步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，大部分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PHPer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不懂。</a:t>
            </a: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PHP</a:t>
            </a: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世界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也确实没有这样的东西。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开源项目就是为了弥补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在这些方面的缺陷诞生的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实际上是一个网络通信和异步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的引擎，一个基础库，能让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很好的支持异步、异步、简单的使用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TCP/UDP/Socket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服务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PHPer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可以基于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去实现过去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PHP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无法实现的功能。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为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PHPer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打开了通往另一个世界的大门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安装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1.pecl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安装：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pecl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install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源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码安装：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git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clone https://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swoole-src.git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cd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swoole-src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phpize</a:t>
            </a:r>
            <a:endParaRPr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./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configure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make 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&amp;&amp; make install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结构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1.Master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进程：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的主进程，处理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Swoole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核心的事件驱动，包含若干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Reactor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子线程，每个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Reactor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子线程运行</a:t>
            </a:r>
            <a:r>
              <a:rPr kumimoji="1" lang="en-US" altLang="zh-CN" dirty="0" err="1">
                <a:solidFill>
                  <a:srgbClr val="FF0000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epoll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函数的实例，进行客户端事件监听，如客户端连接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2.Manage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进程：管理进程，用于创建管理下一层的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进程和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Woker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3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主逻辑进程，处理来自客户端的请求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进程：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异步工作进程，用于处理耗时较长的</a:t>
            </a: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任务</a:t>
            </a: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https://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wiki.swoole.com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/wiki/page/163.html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的运行</a:t>
            </a:r>
            <a:r>
              <a:rPr kumimoji="1" lang="zh-CN" altLang="en-US" sz="2400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流程</a:t>
            </a:r>
            <a:endParaRPr kumimoji="1" lang="en-US" altLang="zh-CN" sz="2400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834CD22-6D4D-4351-8779-6F3B27C0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2" y="964409"/>
            <a:ext cx="5646198" cy="5355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B54302A-1BCF-47AD-A037-4534002CDDA3}"/>
              </a:ext>
            </a:extLst>
          </p:cNvPr>
          <p:cNvSpPr/>
          <p:nvPr/>
        </p:nvSpPr>
        <p:spPr>
          <a:xfrm>
            <a:off x="6096000" y="96440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请求到达 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Main 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根据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的情况，将请求注册给对应的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每个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都有</a:t>
            </a:r>
            <a:r>
              <a:rPr lang="en-US" altLang="zh-CN" dirty="0" err="1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epoll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。用来监听客户端的变化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客户端有变化时，交给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来处理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worker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处理完毕，通过进程间通信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比如管道、共享内存、消息队列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发给对应的</a:t>
            </a: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。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reactor</a:t>
            </a: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将响应结果发给相应的连接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en-US" altLang="zh-CN" dirty="0">
                <a:solidFill>
                  <a:srgbClr val="2C3E5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| </a:t>
            </a:r>
            <a:r>
              <a:rPr lang="zh-CN" altLang="en-US" dirty="0">
                <a:latin typeface="Source Code Pro Medium" panose="020B0509030403020204" pitchFamily="49" charset="0"/>
              </a:rPr>
              <a:t/>
            </a:r>
            <a:br>
              <a:rPr lang="zh-CN" altLang="en-US" dirty="0">
                <a:latin typeface="Source Code Pro Medium" panose="020B0509030403020204" pitchFamily="49" charset="0"/>
              </a:rPr>
            </a:br>
            <a:r>
              <a:rPr lang="zh-CN" altLang="en-US" dirty="0">
                <a:solidFill>
                  <a:srgbClr val="2C3E50"/>
                </a:solidFill>
                <a:latin typeface="Source Code Pro Medium" panose="020B0509030403020204" pitchFamily="49" charset="0"/>
              </a:rPr>
              <a:t>请求处理完成</a:t>
            </a:r>
            <a:endParaRPr lang="zh-CN" altLang="en-US" dirty="0">
              <a:latin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20130"/>
            <a:ext cx="9562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 smtClean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的重要特性</a:t>
            </a:r>
            <a:endParaRPr kumimoji="1" lang="en-US" altLang="zh-CN" sz="2400" b="1" dirty="0" smtClean="0">
              <a:latin typeface="Source Code Pro Medium" panose="020B0509030403020204" pitchFamily="49" charset="0"/>
              <a:ea typeface="SimHei" charset="-122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1.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纯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语言编写，是一个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扩展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2.swoole_server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强大的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TCP/UDP Server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框架，多线程，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EventLoop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，事件驱动，异步，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Worker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进程组，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Task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异步任务，毫秒定时器，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SSL/TLS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隧道加密。协议上还支持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HTTP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和</a:t>
            </a:r>
            <a:r>
              <a:rPr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websocket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3.swoole_client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TCP/UDP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客户端，支持同步并发调用，也支持异步事件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驱动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4.swoole_event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EventLoop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 API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，让用户可以直接操作底层的事件循环，将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socket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stream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，管道等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Linux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文件加入到事件循环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中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5.swoole_async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接口，提供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了异步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文件系统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IO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，异步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DNS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查询，异步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MySQL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等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API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。支持异步毫秒定时器和异步文件操作</a:t>
            </a:r>
            <a:r>
              <a:rPr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接口</a:t>
            </a:r>
            <a:endParaRPr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6.swoole_process</a:t>
            </a:r>
            <a:r>
              <a:rPr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进程管理模块，可以方便的创建子进程，进程间通信，进程管理。</a:t>
            </a:r>
            <a:endParaRPr kumimoji="1" lang="zh-CN" altLang="en-US" dirty="0"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的实例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endParaRPr kumimoji="1" lang="en-US" altLang="zh-CN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tcp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和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tcp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Client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udp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和 </a:t>
            </a:r>
            <a:r>
              <a:rPr kumimoji="1" lang="en-US" altLang="zh-CN" dirty="0" err="1">
                <a:latin typeface="Source Code Pro Medium" charset="0"/>
                <a:ea typeface="Source Code Pro Medium" charset="0"/>
                <a:cs typeface="Source Code Pro Medium" charset="0"/>
              </a:rPr>
              <a:t>udp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>
                <a:latin typeface="Source Code Pro Medium" charset="0"/>
                <a:ea typeface="Source Code Pro Medium" charset="0"/>
                <a:cs typeface="Source Code Pro Medium" charset="0"/>
              </a:rPr>
              <a:t>Server</a:t>
            </a: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webscoket</a:t>
            </a: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endParaRPr kumimoji="1" lang="en-US" altLang="zh-CN" dirty="0" smtClean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kumimoji="1" lang="en-US" altLang="zh-CN" dirty="0" err="1" smtClean="0">
                <a:latin typeface="Source Code Pro Medium" charset="0"/>
                <a:ea typeface="Source Code Pro Medium" charset="0"/>
                <a:cs typeface="Source Code Pro Medium" charset="0"/>
              </a:rPr>
              <a:t>mySql</a:t>
            </a: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/>
            </a:r>
            <a:b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</a:br>
            <a:r>
              <a:rPr lang="en-US" altLang="zh-CN" dirty="0" err="1" smtClean="0"/>
              <a:t>node.js</a:t>
            </a:r>
            <a:r>
              <a:rPr lang="zh-CN" altLang="en-US" dirty="0"/>
              <a:t>之类的语言可以实现异步的数据库查询功能，执行</a:t>
            </a:r>
            <a:r>
              <a:rPr lang="en-US" altLang="zh-CN" dirty="0"/>
              <a:t>SQL</a:t>
            </a:r>
            <a:r>
              <a:rPr lang="zh-CN" altLang="en-US" dirty="0"/>
              <a:t>语句之后不必等待数据库返回结果。继续去执行其他的代码，当数据库返回结果是再对数据进行处理，如渲染页面，并将</a:t>
            </a:r>
            <a:r>
              <a:rPr lang="en-US" altLang="zh-CN" dirty="0"/>
              <a:t>HTML</a:t>
            </a:r>
            <a:r>
              <a:rPr lang="zh-CN" altLang="en-US" dirty="0"/>
              <a:t>页面发送给客户端。这样应用程序完全不需要阻塞等待。这种方式运行效率非常高。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Source Code Pro Medium" charset="0"/>
                <a:ea typeface="Source Code Pro Medium" charset="0"/>
                <a:cs typeface="Source Code Pro Medium" charset="0"/>
              </a:rPr>
              <a:t>异步</a:t>
            </a:r>
            <a:r>
              <a:rPr kumimoji="1" lang="zh-CN" altLang="en-US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导入用户</a:t>
            </a:r>
            <a:r>
              <a:rPr kumimoji="1" lang="en-US" altLang="zh-CN" dirty="0" smtClean="0">
                <a:latin typeface="Source Code Pro Medium" charset="0"/>
                <a:ea typeface="Source Code Pro Medium" charset="0"/>
                <a:cs typeface="Source Code Pro Medium" charset="0"/>
              </a:rPr>
              <a:t>demo</a:t>
            </a:r>
            <a:endParaRPr kumimoji="1" lang="en-US" altLang="zh-CN" dirty="0"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8476" y="440678"/>
            <a:ext cx="956295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SimHei" charset="-122"/>
              </a:rPr>
              <a:t>Swoole</a:t>
            </a:r>
            <a:r>
              <a:rPr kumimoji="1" lang="zh-CN" altLang="en-US" sz="2400" b="1" dirty="0">
                <a:latin typeface="Source Code Pro Medium" panose="020B0509030403020204" pitchFamily="49" charset="0"/>
                <a:ea typeface="SimHei" charset="-122"/>
                <a:cs typeface="SimHei" charset="-122"/>
              </a:rPr>
              <a:t>的一些资料</a:t>
            </a: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dirty="0">
              <a:latin typeface="Source Code Pro Medium" panose="020B0509030403020204" pitchFamily="49" charset="0"/>
              <a:ea typeface="Source Code Pro Medium" panose="020B0509030403020204" pitchFamily="49" charset="0"/>
              <a:cs typeface="Sim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https://wiki.swoole.com</a:t>
            </a:r>
            <a:b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  <a:hlinkClick r:id="rId3"/>
              </a:rPr>
              <a:t>https://</a:t>
            </a:r>
            <a:r>
              <a:rPr lang="en-US" altLang="zh-CN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hlinkClick r:id="rId3"/>
              </a:rPr>
              <a:t>www.zybuluo.com/phper/note/494239</a:t>
            </a:r>
            <a:endParaRPr lang="en-US" altLang="zh-CN" dirty="0" smtClean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http://</a:t>
            </a:r>
            <a:r>
              <a:rPr lang="en-US" altLang="zh-CN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www.bewithyou.me</a:t>
            </a:r>
            <a:r>
              <a:rPr lang="en-US" altLang="zh-CN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/archive/detail/65</a:t>
            </a:r>
          </a:p>
        </p:txBody>
      </p:sp>
    </p:spTree>
    <p:extLst>
      <p:ext uri="{BB962C8B-B14F-4D97-AF65-F5344CB8AC3E}">
        <p14:creationId xmlns:p14="http://schemas.microsoft.com/office/powerpoint/2010/main" val="148616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502229"/>
            <a:ext cx="8689976" cy="925284"/>
          </a:xfrm>
        </p:spPr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247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666</TotalTime>
  <Words>594</Words>
  <Application>Microsoft Macintosh PowerPoint</Application>
  <PresentationFormat>宽屏</PresentationFormat>
  <Paragraphs>74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SimHei</vt:lpstr>
      <vt:lpstr>Source Code Pro Medium</vt:lpstr>
      <vt:lpstr>Tw Cen MT</vt:lpstr>
      <vt:lpstr>宋体</vt:lpstr>
      <vt:lpstr>Arial</vt:lpstr>
      <vt:lpstr>水滴</vt:lpstr>
      <vt:lpstr>SWOOLE入门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SWOOLE初级入入门</dc:title>
  <dc:creator>Microsoft Office 用户</dc:creator>
  <cp:lastModifiedBy>Microsoft Office 用户</cp:lastModifiedBy>
  <cp:revision>19</cp:revision>
  <dcterms:created xsi:type="dcterms:W3CDTF">2018-04-10T15:20:14Z</dcterms:created>
  <dcterms:modified xsi:type="dcterms:W3CDTF">2018-04-12T15:45:48Z</dcterms:modified>
</cp:coreProperties>
</file>