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Python3</a:t>
            </a:r>
            <a:r>
              <a:rPr lang="zh-CN" altLang="en-US" dirty="0" smtClean="0"/>
              <a:t>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输入、处理和输出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42" y="2496514"/>
            <a:ext cx="6285715" cy="27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名字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16832"/>
            <a:ext cx="3676191" cy="22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636912"/>
            <a:ext cx="26955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763688" y="5301208"/>
            <a:ext cx="28051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&gt;&gt;&gt; Teacher = "Mr. Morton“</a:t>
            </a:r>
          </a:p>
          <a:p>
            <a:r>
              <a:rPr lang="en-US" altLang="zh-CN" dirty="0" smtClean="0"/>
              <a:t>&gt;&gt;&gt; print Teacher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2.3</a:t>
            </a:r>
            <a:r>
              <a:rPr lang="zh-CN" altLang="en-US" dirty="0" smtClean="0"/>
              <a:t>名字里是什么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可以给变量取你喜欢的任何名字（严格地说，应该是几乎任何名字）。名字长短 由你来定，里面可以有字母和数字，还可以有下划线（</a:t>
            </a:r>
            <a:r>
              <a:rPr lang="en-US" altLang="zh-CN" dirty="0" smtClean="0"/>
              <a:t>_</a:t>
            </a:r>
            <a:r>
              <a:rPr lang="zh-CN" altLang="en-US" dirty="0" smtClean="0"/>
              <a:t>）。</a:t>
            </a:r>
          </a:p>
          <a:p>
            <a:r>
              <a:rPr lang="zh-CN" altLang="en-US" dirty="0" smtClean="0"/>
              <a:t>不过对于变量名还有几条规则。最重要的一点是名字是区分大小写的，即大写 和小写是不同的。所以 </a:t>
            </a:r>
            <a:r>
              <a:rPr lang="en-US" altLang="zh-CN" dirty="0" smtClean="0"/>
              <a:t>teacher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TEACHER </a:t>
            </a:r>
            <a:r>
              <a:rPr lang="zh-CN" altLang="en-US" dirty="0" smtClean="0"/>
              <a:t>是两个完全不同的名字。同样，</a:t>
            </a:r>
            <a:r>
              <a:rPr lang="en-US" altLang="zh-CN" dirty="0" err="1" smtClean="0"/>
              <a:t>ﬁrst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也不相同。</a:t>
            </a:r>
          </a:p>
          <a:p>
            <a:r>
              <a:rPr lang="zh-CN" altLang="en-US" dirty="0" smtClean="0"/>
              <a:t>另一条规则是变量名必须以字母或下划线字符开头。不能以数字开头，所以 </a:t>
            </a:r>
            <a:r>
              <a:rPr lang="en-US" altLang="zh-CN" dirty="0" smtClean="0"/>
              <a:t>4fun</a:t>
            </a:r>
            <a:r>
              <a:rPr lang="zh-CN" altLang="en-US" dirty="0" smtClean="0"/>
              <a:t>不能作为变量名。</a:t>
            </a:r>
          </a:p>
          <a:p>
            <a:r>
              <a:rPr lang="zh-CN" altLang="en-US" dirty="0" smtClean="0"/>
              <a:t>还有一条规则，变量名中不能包含空格。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如何告诉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变量是字符串（字符）而不是数字？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一旦创建一个变量，能不能改变赋给这个变量的值？ 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变量名 </a:t>
            </a:r>
            <a:r>
              <a:rPr lang="en-US" altLang="zh-CN" dirty="0" smtClean="0"/>
              <a:t>TEACHER 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TEACHEr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相同吗？ 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来说，</a:t>
            </a:r>
            <a:r>
              <a:rPr lang="en-US" altLang="zh-CN" dirty="0" smtClean="0"/>
              <a:t>'Blah'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"Blah" </a:t>
            </a:r>
            <a:r>
              <a:rPr lang="zh-CN" altLang="en-US" dirty="0" smtClean="0"/>
              <a:t>一样吗？ 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来说，</a:t>
            </a:r>
            <a:r>
              <a:rPr lang="en-US" altLang="zh-CN" dirty="0" smtClean="0"/>
              <a:t>'4' </a:t>
            </a:r>
            <a:r>
              <a:rPr lang="zh-CN" altLang="en-US" dirty="0" smtClean="0"/>
              <a:t>是不是等同于 </a:t>
            </a:r>
            <a:r>
              <a:rPr lang="en-US" altLang="zh-CN" dirty="0" smtClean="0"/>
              <a:t>4 </a:t>
            </a:r>
            <a:r>
              <a:rPr lang="zh-CN" altLang="en-US" dirty="0" smtClean="0"/>
              <a:t>？ 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en-US" altLang="zh-CN" dirty="0" smtClean="0"/>
              <a:t>. </a:t>
            </a:r>
            <a:r>
              <a:rPr lang="zh-CN" altLang="en-US" dirty="0" smtClean="0"/>
              <a:t>下面哪个变量名不正确？为什么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1200150" lvl="3" indent="-342900"/>
            <a:r>
              <a:rPr lang="en-US" altLang="zh-CN" dirty="0" smtClean="0"/>
              <a:t>(a) Teacher2 (b) 2Teacher (c) teacher_25 (d) </a:t>
            </a:r>
            <a:r>
              <a:rPr lang="en-US" altLang="zh-CN" dirty="0" err="1" smtClean="0"/>
              <a:t>TeaCher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人们</a:t>
            </a:r>
            <a:r>
              <a:rPr lang="zh-CN" altLang="en-US" dirty="0" smtClean="0"/>
              <a:t>总是说没有足够的时间做到尽善尽美。如果一天有 </a:t>
            </a:r>
            <a:r>
              <a:rPr lang="en-US" altLang="zh-CN" dirty="0" smtClean="0"/>
              <a:t>26 </a:t>
            </a:r>
            <a:r>
              <a:rPr lang="zh-CN" altLang="en-US" dirty="0" smtClean="0"/>
              <a:t>个小时，</a:t>
            </a:r>
            <a:r>
              <a:rPr lang="zh-CN" altLang="en-US" dirty="0" smtClean="0"/>
              <a:t>那么每周喝多少升？</a:t>
            </a:r>
            <a:r>
              <a:rPr lang="zh-CN" altLang="en-US" dirty="0" smtClean="0"/>
              <a:t>（提示：改变 </a:t>
            </a:r>
            <a:r>
              <a:rPr lang="en-US" altLang="zh-CN" dirty="0" err="1" smtClean="0"/>
              <a:t>HoursPerDay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变量。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Python 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是近年来最火的一个热点，没有之一。从性质上来讲它和我们熟知的</a:t>
            </a:r>
            <a:r>
              <a:rPr lang="en-US" altLang="zh-CN" dirty="0" err="1" smtClean="0"/>
              <a:t>actionscrip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等没有什么本质的区别，也是一种开发语言，而且已经进阶到</a:t>
            </a:r>
            <a:r>
              <a:rPr lang="zh-CN" altLang="en-US" b="1" dirty="0" smtClean="0"/>
              <a:t>主流的二十多种开发语言的</a:t>
            </a:r>
            <a:r>
              <a:rPr lang="en-US" altLang="zh-CN" b="1" dirty="0" smtClean="0"/>
              <a:t>top 4</a:t>
            </a:r>
            <a:r>
              <a:rPr lang="zh-CN" altLang="en-US" dirty="0" smtClean="0"/>
              <a:t>（数据源自最新的</a:t>
            </a:r>
            <a:r>
              <a:rPr lang="en-US" altLang="zh-CN" dirty="0" smtClean="0"/>
              <a:t>TIOBE</a:t>
            </a:r>
            <a:r>
              <a:rPr lang="zh-CN" altLang="en-US" dirty="0" smtClean="0"/>
              <a:t>排行榜）。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 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的由来和发展趋势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     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的前世源自鼻祖“龟叔”。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年，吉多</a:t>
            </a:r>
            <a:r>
              <a:rPr lang="en-US" altLang="zh-CN" dirty="0" smtClean="0"/>
              <a:t>·</a:t>
            </a:r>
            <a:r>
              <a:rPr lang="zh-CN" altLang="en-US" dirty="0" smtClean="0"/>
              <a:t>范罗苏姆（</a:t>
            </a:r>
            <a:r>
              <a:rPr lang="en-US" altLang="zh-CN" dirty="0" smtClean="0"/>
              <a:t>Guido van </a:t>
            </a:r>
            <a:r>
              <a:rPr lang="en-US" altLang="zh-CN" dirty="0" err="1" smtClean="0"/>
              <a:t>Rossum</a:t>
            </a:r>
            <a:r>
              <a:rPr lang="zh-CN" altLang="en-US" dirty="0" smtClean="0"/>
              <a:t>）在阿姆斯特丹为了打发无聊的圣诞节，决心开发一个新的脚本解释程序，自此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和创始人“龟叔”开始进入公众视野。他希望这个新的叫做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的语言，能符合他的理想：创造一种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之间，功能全面，易学易用，可拓展的语言。</a:t>
            </a:r>
            <a:endParaRPr lang="en-US" altLang="zh-CN" dirty="0" smtClean="0"/>
          </a:p>
          <a:p>
            <a:r>
              <a:rPr lang="zh-CN" altLang="en-US" dirty="0" smtClean="0"/>
              <a:t>龟叔给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的定位是“优雅”、“明确”、“简单”，所以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程序看上去总是简单易懂，初学者学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，不但入门容易，而且将来深入下去，可以编写那些非常非常复杂的程序。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 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的由来和发展趋势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 </a:t>
            </a:r>
            <a:r>
              <a:rPr lang="en-US" altLang="zh-CN" dirty="0" smtClean="0"/>
              <a:t>1991</a:t>
            </a:r>
            <a:r>
              <a:rPr lang="zh-CN" altLang="en-US" dirty="0" smtClean="0"/>
              <a:t>年，第一个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编译器诞生。它基于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语言实现，并能够调用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语言的库文件。</a:t>
            </a:r>
            <a:endParaRPr lang="en-US" altLang="zh-CN" dirty="0" smtClean="0"/>
          </a:p>
          <a:p>
            <a:r>
              <a:rPr lang="en-US" altLang="zh-CN" dirty="0" smtClean="0"/>
              <a:t>2004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2.4</a:t>
            </a:r>
            <a:r>
              <a:rPr lang="zh-CN" altLang="en-US" dirty="0" smtClean="0"/>
              <a:t>版本诞生了目前最流行的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六年后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发展到革新</a:t>
            </a:r>
            <a:r>
              <a:rPr lang="en-US" altLang="zh-CN" dirty="0" smtClean="0"/>
              <a:t>2.7</a:t>
            </a:r>
            <a:r>
              <a:rPr lang="zh-CN" altLang="en-US" dirty="0" smtClean="0"/>
              <a:t>版本，这是</a:t>
            </a:r>
            <a:r>
              <a:rPr lang="zh-CN" altLang="en-US" b="1" dirty="0" smtClean="0"/>
              <a:t>目前为止</a:t>
            </a:r>
            <a:r>
              <a:rPr lang="en-US" altLang="zh-CN" b="1" dirty="0" smtClean="0"/>
              <a:t>2.x</a:t>
            </a:r>
            <a:r>
              <a:rPr lang="zh-CN" altLang="en-US" b="1" dirty="0" smtClean="0"/>
              <a:t>版本中最新且较为广泛使用版本。</a:t>
            </a:r>
            <a:endParaRPr lang="en-US" altLang="zh-CN" b="1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年的</a:t>
            </a:r>
            <a:r>
              <a:rPr lang="en-US" altLang="zh-CN" dirty="0" smtClean="0"/>
              <a:t>3.0</a:t>
            </a:r>
            <a:r>
              <a:rPr lang="zh-CN" altLang="en-US" dirty="0" smtClean="0"/>
              <a:t>版本开始，</a:t>
            </a:r>
            <a:r>
              <a:rPr lang="en-US" altLang="zh-CN" dirty="0" smtClean="0"/>
              <a:t>python3.x</a:t>
            </a:r>
            <a:r>
              <a:rPr lang="zh-CN" altLang="en-US" dirty="0" smtClean="0"/>
              <a:t>系呈迅猛发展之势，版本更新活跃，一直发展到现在最新的</a:t>
            </a:r>
            <a:r>
              <a:rPr lang="en-US" altLang="zh-CN" dirty="0" smtClean="0"/>
              <a:t>3.5.2</a:t>
            </a:r>
            <a:r>
              <a:rPr lang="zh-CN" altLang="en-US" dirty="0" smtClean="0"/>
              <a:t>版本。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/>
              <a:t>Python</a:t>
            </a:r>
            <a:r>
              <a:rPr lang="zh-CN" altLang="en-US" b="1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优点：</a:t>
            </a:r>
            <a:endParaRPr lang="zh-CN" altLang="en-US" dirty="0" smtClean="0"/>
          </a:p>
          <a:p>
            <a:r>
              <a:rPr lang="en-US" altLang="zh-CN" dirty="0" smtClean="0"/>
              <a:t>1. “</a:t>
            </a:r>
            <a:r>
              <a:rPr lang="zh-CN" altLang="en-US" dirty="0" smtClean="0"/>
              <a:t>优雅”、“明确”、“简单”</a:t>
            </a:r>
          </a:p>
          <a:p>
            <a:r>
              <a:rPr lang="en-US" altLang="zh-CN" dirty="0" smtClean="0"/>
              <a:t>2.  </a:t>
            </a:r>
            <a:r>
              <a:rPr lang="zh-CN" altLang="en-US" dirty="0" smtClean="0"/>
              <a:t>开发效率高</a:t>
            </a:r>
          </a:p>
          <a:p>
            <a:r>
              <a:rPr lang="en-US" altLang="zh-CN" dirty="0" smtClean="0"/>
              <a:t>3.  </a:t>
            </a:r>
            <a:r>
              <a:rPr lang="zh-CN" altLang="en-US" dirty="0" smtClean="0"/>
              <a:t>无需关注底层细节   </a:t>
            </a:r>
          </a:p>
          <a:p>
            <a:r>
              <a:rPr lang="en-US" altLang="zh-CN" dirty="0" smtClean="0"/>
              <a:t>4.  </a:t>
            </a:r>
            <a:r>
              <a:rPr lang="zh-CN" altLang="en-US" dirty="0" smtClean="0"/>
              <a:t>功能强大</a:t>
            </a:r>
          </a:p>
          <a:p>
            <a:r>
              <a:rPr lang="en-US" altLang="zh-CN" dirty="0" smtClean="0"/>
              <a:t>5.  </a:t>
            </a:r>
            <a:r>
              <a:rPr lang="zh-CN" altLang="en-US" dirty="0" smtClean="0"/>
              <a:t>可移植性 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Python</a:t>
            </a:r>
            <a:r>
              <a:rPr lang="zh-CN" altLang="en-US" b="1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缺点：</a:t>
            </a:r>
            <a:endParaRPr lang="zh-CN" altLang="en-US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代码运行速度慢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 发布程序时必须公开源代码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猜数字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由程序随机选取秘密数</a:t>
            </a:r>
            <a:endParaRPr lang="en-US" altLang="zh-CN" dirty="0" smtClean="0"/>
          </a:p>
          <a:p>
            <a:r>
              <a:rPr lang="zh-CN" altLang="en-US" dirty="0" smtClean="0"/>
              <a:t>用户输入他猜的数</a:t>
            </a:r>
            <a:endParaRPr lang="en-US" altLang="zh-CN" dirty="0" smtClean="0"/>
          </a:p>
          <a:p>
            <a:r>
              <a:rPr lang="zh-CN" altLang="en-US" dirty="0" smtClean="0"/>
              <a:t>提示输入的值太大还是太小</a:t>
            </a:r>
            <a:endParaRPr lang="en-US" altLang="zh-CN" dirty="0" smtClean="0"/>
          </a:p>
          <a:p>
            <a:r>
              <a:rPr lang="zh-CN" altLang="en-US" dirty="0" smtClean="0"/>
              <a:t>用户不断偿试， 直到猜出数字，或者用完所有机会</a:t>
            </a:r>
            <a:endParaRPr lang="en-US" altLang="zh-CN" dirty="0" smtClean="0"/>
          </a:p>
          <a:p>
            <a:r>
              <a:rPr lang="zh-CN" altLang="en-US" dirty="0" smtClean="0"/>
              <a:t>猜到的数字与秘密数一致时，获胜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在交互模式中，使用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计算一周有多少分钟。 </a:t>
            </a:r>
            <a:endParaRPr lang="en-US" altLang="zh-CN" dirty="0" smtClean="0"/>
          </a:p>
          <a:p>
            <a:r>
              <a:rPr lang="en-US" altLang="zh-CN" dirty="0" smtClean="0"/>
              <a:t>2.  </a:t>
            </a:r>
            <a:r>
              <a:rPr lang="zh-CN" altLang="en-US" dirty="0" smtClean="0"/>
              <a:t>编写一个简短的小程序，打印 </a:t>
            </a:r>
            <a:r>
              <a:rPr lang="en-US" altLang="zh-CN" dirty="0" smtClean="0"/>
              <a:t>3 </a:t>
            </a:r>
            <a:r>
              <a:rPr lang="zh-CN" altLang="en-US" dirty="0" smtClean="0"/>
              <a:t>行：你的名字、出生日期，还有你最喜欢的 颜色。打印结果应该类似这样：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My name is Warren </a:t>
            </a:r>
            <a:r>
              <a:rPr lang="en-US" altLang="zh-CN" dirty="0" err="1" smtClean="0"/>
              <a:t>Sande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I was born January 1, 1970.</a:t>
            </a:r>
          </a:p>
          <a:p>
            <a:pPr lvl="1"/>
            <a:r>
              <a:rPr lang="en-US" altLang="zh-CN" dirty="0" smtClean="0"/>
              <a:t> My favorite color is blue.</a:t>
            </a:r>
          </a:p>
          <a:p>
            <a:pPr lvl="1">
              <a:buNone/>
            </a:pPr>
            <a:r>
              <a:rPr lang="zh-CN" altLang="en-US" dirty="0" smtClean="0"/>
              <a:t> 保存这个程序，然后运行。如果程序没有像你期望的那样运行，或者给出了 错误消息，试着改正错误，让它能够正确运行。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第二章：内存和变量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549</Words>
  <Application>Microsoft Office PowerPoint</Application>
  <PresentationFormat>全屏显示(4:3)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Python3教程</vt:lpstr>
      <vt:lpstr>Python 是什么</vt:lpstr>
      <vt:lpstr> Python的由来和发展趋势</vt:lpstr>
      <vt:lpstr> Python的由来和发展趋势</vt:lpstr>
      <vt:lpstr>Python的优缺点</vt:lpstr>
      <vt:lpstr>Python的优缺点</vt:lpstr>
      <vt:lpstr>猜数字</vt:lpstr>
      <vt:lpstr>习题</vt:lpstr>
      <vt:lpstr>第二章：内存和变量</vt:lpstr>
      <vt:lpstr>2.1输入、处理和输出</vt:lpstr>
      <vt:lpstr>2.2 名字</vt:lpstr>
      <vt:lpstr>2.3名字里是什么</vt:lpstr>
      <vt:lpstr>测试题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Python3教程</dc:title>
  <cp:lastModifiedBy>韩振州</cp:lastModifiedBy>
  <cp:revision>21</cp:revision>
  <dcterms:modified xsi:type="dcterms:W3CDTF">2018-06-10T06:31:50Z</dcterms:modified>
</cp:coreProperties>
</file>